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313" r:id="rId3"/>
    <p:sldId id="311" r:id="rId4"/>
    <p:sldId id="314" r:id="rId5"/>
    <p:sldId id="320" r:id="rId6"/>
    <p:sldId id="315" r:id="rId7"/>
    <p:sldId id="316" r:id="rId8"/>
    <p:sldId id="319" r:id="rId9"/>
    <p:sldId id="317" r:id="rId10"/>
    <p:sldId id="272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B9A"/>
    <a:srgbClr val="4C5966"/>
    <a:srgbClr val="3C4654"/>
    <a:srgbClr val="0D397C"/>
    <a:srgbClr val="0A4C8F"/>
    <a:srgbClr val="0E3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2" autoAdjust="0"/>
    <p:restoredTop sz="94650" autoAdjust="0"/>
  </p:normalViewPr>
  <p:slideViewPr>
    <p:cSldViewPr snapToGrid="0" snapToObjects="1" showGuides="1">
      <p:cViewPr>
        <p:scale>
          <a:sx n="100" d="100"/>
          <a:sy n="100" d="100"/>
        </p:scale>
        <p:origin x="-2286" y="-492"/>
      </p:cViewPr>
      <p:guideLst>
        <p:guide orient="horz" pos="1212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F7A5-9F8A-F54E-9562-9EBA19B0F469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903A-2DDD-414C-B8A7-D1F78E08C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89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C6676-532A-DE48-85E7-C1CB8A1C9309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6C22-177E-E044-B58A-38F5F6FE1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99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base_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testata.jpg" TargetMode="Externa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testat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base_2.jpg" TargetMode="Externa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se_1.jpg" descr="/Users/mario/Lavori/Infocamere/ppt_15_1_16/bas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217863"/>
            <a:ext cx="7246800" cy="108464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84B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Presentazione sottotitolo</a:t>
            </a:r>
            <a:endParaRPr lang="it-IT" dirty="0"/>
          </a:p>
        </p:txBody>
      </p:sp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929314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Presentazione 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7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616572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48869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615951" y="1320913"/>
            <a:ext cx="8161354" cy="4733501"/>
          </a:xfrm>
          <a:prstGeom prst="rect">
            <a:avLst/>
          </a:prstGeom>
        </p:spPr>
        <p:txBody>
          <a:bodyPr vert="horz" lIns="0" tIns="0" rIns="0" bIns="0" numCol="2" spcCol="473418" rtlCol="0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7567260" y="208615"/>
            <a:ext cx="1207340" cy="32644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4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615951" y="886049"/>
            <a:ext cx="5463573" cy="2511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6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615952" y="424713"/>
            <a:ext cx="5064508" cy="26513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15950" y="61099"/>
            <a:ext cx="5391391" cy="36282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 dirty="0" smtClean="0"/>
              <a:t>Luogo, 16/05/13</a:t>
            </a:r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 dirty="0" smtClean="0"/>
              <a:t>www.infocamere.it            www.registroimprese.it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202846" y="6685950"/>
            <a:ext cx="574471" cy="184666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456498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/>
              <a:pPr defTabSz="456498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61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4B9A"/>
                </a:solidFill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468000" y="2664001"/>
            <a:ext cx="8229600" cy="2901778"/>
          </a:xfr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600">
                <a:solidFill>
                  <a:srgbClr val="4C5966"/>
                </a:solidFill>
              </a:defRPr>
            </a:lvl1pPr>
            <a:lvl2pPr>
              <a:lnSpc>
                <a:spcPts val="1900"/>
              </a:lnSpc>
              <a:defRPr sz="1600">
                <a:solidFill>
                  <a:srgbClr val="4C5966"/>
                </a:solidFill>
              </a:defRPr>
            </a:lvl2pPr>
            <a:lvl3pPr>
              <a:lnSpc>
                <a:spcPts val="1900"/>
              </a:lnSpc>
              <a:defRPr sz="1600">
                <a:solidFill>
                  <a:srgbClr val="4C5966"/>
                </a:solidFill>
              </a:defRPr>
            </a:lvl3pPr>
            <a:lvl4pPr>
              <a:lnSpc>
                <a:spcPts val="1900"/>
              </a:lnSpc>
              <a:defRPr sz="1600">
                <a:solidFill>
                  <a:srgbClr val="4C5966"/>
                </a:solidFill>
              </a:defRPr>
            </a:lvl4pPr>
            <a:lvl5pPr>
              <a:lnSpc>
                <a:spcPts val="1900"/>
              </a:lnSpc>
              <a:defRPr sz="1600">
                <a:solidFill>
                  <a:srgbClr val="4C5966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5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1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92000"/>
            <a:ext cx="4038600" cy="3873779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4038600" cy="3873779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1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8218798" cy="4144596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85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tabella 13"/>
          <p:cNvSpPr>
            <a:spLocks noGrp="1"/>
          </p:cNvSpPr>
          <p:nvPr>
            <p:ph type="tbl" sz="quarter" idx="22"/>
          </p:nvPr>
        </p:nvSpPr>
        <p:spPr>
          <a:xfrm>
            <a:off x="615952" y="1465147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/>
          </a:p>
        </p:txBody>
      </p:sp>
      <p:sp>
        <p:nvSpPr>
          <p:cNvPr id="10" name="Segnaposto tabella 13"/>
          <p:cNvSpPr>
            <a:spLocks noGrp="1"/>
          </p:cNvSpPr>
          <p:nvPr>
            <p:ph type="tbl" sz="quarter" idx="23"/>
          </p:nvPr>
        </p:nvSpPr>
        <p:spPr>
          <a:xfrm>
            <a:off x="4949449" y="1465147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1" name="Segnaposto grafico 18"/>
          <p:cNvSpPr>
            <a:spLocks noGrp="1"/>
          </p:cNvSpPr>
          <p:nvPr>
            <p:ph type="chart" sz="quarter" idx="24"/>
          </p:nvPr>
        </p:nvSpPr>
        <p:spPr>
          <a:xfrm>
            <a:off x="616572" y="3201240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 dirty="0"/>
          </a:p>
        </p:txBody>
      </p:sp>
      <p:sp>
        <p:nvSpPr>
          <p:cNvPr id="12" name="Segnaposto grafico 18"/>
          <p:cNvSpPr>
            <a:spLocks noGrp="1"/>
          </p:cNvSpPr>
          <p:nvPr>
            <p:ph type="chart" sz="quarter" idx="25"/>
          </p:nvPr>
        </p:nvSpPr>
        <p:spPr>
          <a:xfrm>
            <a:off x="4952000" y="3201240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1331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711932"/>
            <a:ext cx="8218798" cy="143131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sz="half" idx="18"/>
          </p:nvPr>
        </p:nvSpPr>
        <p:spPr>
          <a:xfrm>
            <a:off x="468000" y="4838700"/>
            <a:ext cx="8218798" cy="13620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half" idx="19"/>
          </p:nvPr>
        </p:nvSpPr>
        <p:spPr>
          <a:xfrm>
            <a:off x="468001" y="3295650"/>
            <a:ext cx="8218798" cy="134993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33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711932"/>
            <a:ext cx="8218798" cy="143131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half" idx="19"/>
          </p:nvPr>
        </p:nvSpPr>
        <p:spPr>
          <a:xfrm>
            <a:off x="468001" y="3295650"/>
            <a:ext cx="8218798" cy="134993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849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testo 2"/>
          <p:cNvSpPr>
            <a:spLocks noGrp="1"/>
          </p:cNvSpPr>
          <p:nvPr>
            <p:ph idx="13"/>
          </p:nvPr>
        </p:nvSpPr>
        <p:spPr>
          <a:xfrm>
            <a:off x="615951" y="1671502"/>
            <a:ext cx="3838353" cy="4382912"/>
          </a:xfrm>
          <a:prstGeom prst="rect">
            <a:avLst/>
          </a:prstGeom>
        </p:spPr>
        <p:txBody>
          <a:bodyPr vert="horz" lIns="0" tIns="0" rIns="0" bIns="0" numCol="1" spcCol="0" rtlCol="0">
            <a:normAutofit/>
          </a:bodyPr>
          <a:lstStyle>
            <a:lvl1pPr>
              <a:spcBef>
                <a:spcPts val="0"/>
              </a:spcBef>
              <a:defRPr sz="16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tabella 4"/>
          <p:cNvSpPr>
            <a:spLocks noGrp="1"/>
          </p:cNvSpPr>
          <p:nvPr>
            <p:ph type="tbl" sz="quarter" idx="21"/>
          </p:nvPr>
        </p:nvSpPr>
        <p:spPr>
          <a:xfrm>
            <a:off x="4939363" y="3325353"/>
            <a:ext cx="3835238" cy="272906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2" name="Segnaposto tabella 2"/>
          <p:cNvSpPr>
            <a:spLocks noGrp="1"/>
          </p:cNvSpPr>
          <p:nvPr>
            <p:ph type="tbl" sz="quarter" idx="20"/>
          </p:nvPr>
        </p:nvSpPr>
        <p:spPr>
          <a:xfrm>
            <a:off x="4939363" y="885322"/>
            <a:ext cx="3835238" cy="226196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1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pic>
        <p:nvPicPr>
          <p:cNvPr id="4" name="base_1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7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852608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86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4518" y="6356350"/>
            <a:ext cx="662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84B9A"/>
                </a:solidFill>
                <a:latin typeface="Arial"/>
                <a:cs typeface="Arial"/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72"/>
          <a:stretch/>
        </p:blipFill>
        <p:spPr bwMode="auto">
          <a:xfrm>
            <a:off x="457200" y="6334124"/>
            <a:ext cx="77549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84" r:id="rId5"/>
    <p:sldLayoutId id="2147483682" r:id="rId6"/>
    <p:sldLayoutId id="2147483683" r:id="rId7"/>
    <p:sldLayoutId id="2147483685" r:id="rId8"/>
    <p:sldLayoutId id="2147483672" r:id="rId9"/>
    <p:sldLayoutId id="2147483655" r:id="rId10"/>
    <p:sldLayoutId id="2147483686" r:id="rId11"/>
  </p:sldLayoutIdLst>
  <p:hf hdr="0"/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300" b="1" kern="1200">
          <a:solidFill>
            <a:srgbClr val="184B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440000" y="1727439"/>
            <a:ext cx="7704000" cy="111192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/>
              <a:t>Le Camere di Commercio presentano </a:t>
            </a:r>
            <a:br>
              <a:rPr lang="it-IT" sz="2800" dirty="0" smtClean="0"/>
            </a:br>
            <a:r>
              <a:rPr lang="it-IT" sz="2800" dirty="0" smtClean="0"/>
              <a:t>il cassetto digitale dell’imprenditore:</a:t>
            </a:r>
            <a:br>
              <a:rPr lang="it-IT" sz="2800" dirty="0" smtClean="0"/>
            </a:br>
            <a:r>
              <a:rPr lang="it-IT" sz="2800" dirty="0" smtClean="0"/>
              <a:t>  </a:t>
            </a:r>
            <a:br>
              <a:rPr lang="it-IT" sz="2800" dirty="0" smtClean="0"/>
            </a:br>
            <a:r>
              <a:rPr lang="it-IT" sz="2800" i="1" dirty="0" smtClean="0"/>
              <a:t>impresa.italia.it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41008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440000" y="2951675"/>
            <a:ext cx="7246800" cy="1084644"/>
          </a:xfrm>
        </p:spPr>
        <p:txBody>
          <a:bodyPr>
            <a:noAutofit/>
          </a:bodyPr>
          <a:lstStyle/>
          <a:p>
            <a:endParaRPr lang="it-IT" sz="1500" dirty="0">
              <a:solidFill>
                <a:srgbClr val="184B9A"/>
              </a:solidFill>
            </a:endParaRPr>
          </a:p>
          <a:p>
            <a:r>
              <a:rPr lang="it-IT" sz="1500" dirty="0" err="1">
                <a:solidFill>
                  <a:srgbClr val="184B9A"/>
                </a:solidFill>
              </a:rPr>
              <a:t>twitter.com</a:t>
            </a:r>
            <a:r>
              <a:rPr lang="it-IT" sz="1500" dirty="0">
                <a:solidFill>
                  <a:srgbClr val="184B9A"/>
                </a:solidFill>
              </a:rPr>
              <a:t>/</a:t>
            </a:r>
            <a:r>
              <a:rPr lang="it-IT" sz="1500" dirty="0" err="1">
                <a:solidFill>
                  <a:srgbClr val="184B9A"/>
                </a:solidFill>
              </a:rPr>
              <a:t>infocamere</a:t>
            </a:r>
            <a:endParaRPr lang="it-IT" sz="1500" dirty="0">
              <a:solidFill>
                <a:srgbClr val="184B9A"/>
              </a:solidFill>
            </a:endParaRPr>
          </a:p>
          <a:p>
            <a:r>
              <a:rPr lang="it-IT" sz="1500" dirty="0" err="1">
                <a:solidFill>
                  <a:srgbClr val="184B9A"/>
                </a:solidFill>
              </a:rPr>
              <a:t>infocamere.it</a:t>
            </a:r>
            <a:endParaRPr lang="it-IT" sz="1500" dirty="0">
              <a:solidFill>
                <a:srgbClr val="184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2779" y="1540091"/>
            <a:ext cx="9144000" cy="5317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Linea strategica di proposizione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7" name="Segnaposto numero diapositiva 4"/>
          <p:cNvSpPr txBox="1">
            <a:spLocks/>
          </p:cNvSpPr>
          <p:nvPr/>
        </p:nvSpPr>
        <p:spPr>
          <a:xfrm>
            <a:off x="8024518" y="6356350"/>
            <a:ext cx="662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800" kern="1200">
                <a:solidFill>
                  <a:srgbClr val="184B9A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CA967-669B-5F49-BDED-58964807E68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1327901" y="1992703"/>
            <a:ext cx="1434237" cy="851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Cittadino</a:t>
            </a:r>
            <a:r>
              <a:rPr lang="it-IT" dirty="0" smtClean="0"/>
              <a:t> </a:t>
            </a:r>
          </a:p>
          <a:p>
            <a:pPr algn="ctr"/>
            <a:r>
              <a:rPr lang="it-IT" b="1" dirty="0"/>
              <a:t>I</a:t>
            </a:r>
            <a:r>
              <a:rPr lang="it-IT" b="1" dirty="0" smtClean="0"/>
              <a:t>mprenditore </a:t>
            </a:r>
          </a:p>
          <a:p>
            <a:endParaRPr lang="it-IT" dirty="0"/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6094227" y="2032080"/>
            <a:ext cx="2838989" cy="914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Disintermediazione</a:t>
            </a:r>
          </a:p>
          <a:p>
            <a:pPr algn="ctr"/>
            <a:r>
              <a:rPr lang="it-IT" dirty="0" smtClean="0"/>
              <a:t>Servizi erogati tramite interfacce di </a:t>
            </a:r>
            <a:r>
              <a:rPr lang="it-IT" b="1" dirty="0" smtClean="0"/>
              <a:t>facile fruizione</a:t>
            </a:r>
          </a:p>
          <a:p>
            <a:endParaRPr lang="it-IT" dirty="0"/>
          </a:p>
        </p:txBody>
      </p:sp>
      <p:sp>
        <p:nvSpPr>
          <p:cNvPr id="10" name="Segnaposto contenuto 5"/>
          <p:cNvSpPr txBox="1">
            <a:spLocks/>
          </p:cNvSpPr>
          <p:nvPr/>
        </p:nvSpPr>
        <p:spPr>
          <a:xfrm>
            <a:off x="1224734" y="3584300"/>
            <a:ext cx="1946398" cy="7418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Mobile first</a:t>
            </a:r>
          </a:p>
          <a:p>
            <a:pPr algn="ctr"/>
            <a:r>
              <a:rPr lang="it-IT" dirty="0" smtClean="0"/>
              <a:t> </a:t>
            </a:r>
            <a:r>
              <a:rPr lang="it-IT" b="1" dirty="0" smtClean="0"/>
              <a:t>Design</a:t>
            </a:r>
            <a:r>
              <a:rPr lang="it-IT" dirty="0" smtClean="0"/>
              <a:t> coerente alle linee governative </a:t>
            </a:r>
          </a:p>
          <a:p>
            <a:endParaRPr lang="it-IT" dirty="0"/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6312568" y="3463984"/>
            <a:ext cx="2433798" cy="638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Identità digitale</a:t>
            </a:r>
          </a:p>
          <a:p>
            <a:pPr algn="ctr"/>
            <a:r>
              <a:rPr lang="it-IT" dirty="0"/>
              <a:t>S</a:t>
            </a:r>
            <a:r>
              <a:rPr lang="it-IT" dirty="0" smtClean="0"/>
              <a:t>trumento di </a:t>
            </a:r>
            <a:endParaRPr lang="it-IT" dirty="0"/>
          </a:p>
          <a:p>
            <a:pPr algn="ctr"/>
            <a:r>
              <a:rPr lang="it-IT" b="1" dirty="0" smtClean="0"/>
              <a:t>accesso</a:t>
            </a:r>
            <a:r>
              <a:rPr lang="it-IT" dirty="0" smtClean="0"/>
              <a:t> ai servizi </a:t>
            </a:r>
          </a:p>
          <a:p>
            <a:pPr algn="ctr"/>
            <a:r>
              <a:rPr lang="it-IT" dirty="0" smtClean="0"/>
              <a:t>(oltre alle CNS)</a:t>
            </a:r>
          </a:p>
          <a:p>
            <a:endParaRPr lang="it-IT" dirty="0"/>
          </a:p>
        </p:txBody>
      </p:sp>
      <p:pic>
        <p:nvPicPr>
          <p:cNvPr id="23" name="Picture 9" descr="C:\Users\yyi2088\Desktop\SET ICONE\icone per ppt ESTERNI\telefoni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829925" y="3510415"/>
            <a:ext cx="265799" cy="5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gnaposto contenuto 5"/>
          <p:cNvSpPr txBox="1">
            <a:spLocks/>
          </p:cNvSpPr>
          <p:nvPr/>
        </p:nvSpPr>
        <p:spPr>
          <a:xfrm>
            <a:off x="3088869" y="4859781"/>
            <a:ext cx="2686338" cy="16791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Percorso</a:t>
            </a:r>
          </a:p>
          <a:p>
            <a:pPr algn="ctr"/>
            <a:r>
              <a:rPr lang="it-IT" dirty="0" smtClean="0"/>
              <a:t>Contributo fattivo alla </a:t>
            </a:r>
            <a:r>
              <a:rPr lang="it-IT" b="1" dirty="0" smtClean="0"/>
              <a:t>cittadinanza digitale </a:t>
            </a:r>
            <a:r>
              <a:rPr lang="it-IT" dirty="0" smtClean="0"/>
              <a:t>per la creazione dell’ecosistema </a:t>
            </a:r>
          </a:p>
          <a:p>
            <a:pPr algn="ctr"/>
            <a:r>
              <a:rPr lang="it-IT" dirty="0" smtClean="0"/>
              <a:t>di Paese</a:t>
            </a:r>
          </a:p>
          <a:p>
            <a:endParaRPr lang="it-IT" dirty="0"/>
          </a:p>
        </p:txBody>
      </p:sp>
      <p:pic>
        <p:nvPicPr>
          <p:cNvPr id="1026" name="Picture 2" descr="C:\Users\yyi3877\Desktop\Presentazioni_2016\icone per ppt ESTERNI\cittad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4" y="1775246"/>
            <a:ext cx="582202" cy="6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yi3877\Desktop\Presentazioni_2016\icone per ppt ESTERNI\impre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156835"/>
            <a:ext cx="700100" cy="7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yi3877\Desktop\Presentazioni_2016\icone per ppt ESTERNI\impro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38" y="4925871"/>
            <a:ext cx="413334" cy="1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yi3877\Desktop\Presentazioni_2016\icone per ppt ESTERNI\conoscenza-esperienz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88" y="1992703"/>
            <a:ext cx="532397" cy="6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9" descr="Risultati immagini per spi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1" descr="Risultati immagini per spid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 descr="Risultati immagini per sp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29" y="3463216"/>
            <a:ext cx="880639" cy="4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Accesso con SPID o CNS alle aree informative              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39" y="1155032"/>
            <a:ext cx="4056145" cy="540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096" y="1155031"/>
            <a:ext cx="4056146" cy="54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6" y="1155032"/>
            <a:ext cx="4142286" cy="54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mia impresa: visure, atti, bilanci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84" y="1259304"/>
            <a:ext cx="3963471" cy="52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4" y="1259304"/>
            <a:ext cx="4134310" cy="546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46150"/>
            <a:ext cx="421089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mio fascicolo informatico d’impresa  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2" y="1227221"/>
            <a:ext cx="4015457" cy="498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05" y="1227221"/>
            <a:ext cx="4093594" cy="223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21" y="3333750"/>
            <a:ext cx="3802978" cy="17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mie pratiche nel Registro delle Imprese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37" y="1275345"/>
            <a:ext cx="3982452" cy="5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275344"/>
            <a:ext cx="4570654" cy="5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7" y="1275344"/>
            <a:ext cx="4019313" cy="540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02" y="1095550"/>
            <a:ext cx="4455338" cy="51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Attività produttive: le mie pratiche SUAP 	              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0" y="1290219"/>
            <a:ext cx="4020813" cy="543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19" y="1290219"/>
            <a:ext cx="4674381" cy="509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mia situazione versamenti del Diritto Annuale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00" y="1297656"/>
            <a:ext cx="4067865" cy="542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857" y="1297656"/>
            <a:ext cx="4096752" cy="54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1" y="1297657"/>
            <a:ext cx="4067864" cy="546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57" y="1297657"/>
            <a:ext cx="4231085" cy="55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1" y="1297656"/>
            <a:ext cx="4101565" cy="549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Cerco collaborazione con startup e PMI innovative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12" y="1297655"/>
            <a:ext cx="4065357" cy="542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756" y="1297656"/>
            <a:ext cx="4032432" cy="53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6" y="34707"/>
            <a:ext cx="1037704" cy="7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nuovi colori">
  <a:themeElements>
    <a:clrScheme name="colori nuovo logo">
      <a:dk1>
        <a:srgbClr val="184B9A"/>
      </a:dk1>
      <a:lt1>
        <a:sysClr val="window" lastClr="FFFFFF"/>
      </a:lt1>
      <a:dk2>
        <a:srgbClr val="184B9A"/>
      </a:dk2>
      <a:lt2>
        <a:srgbClr val="FFFFFF"/>
      </a:lt2>
      <a:accent1>
        <a:srgbClr val="4F81BD"/>
      </a:accent1>
      <a:accent2>
        <a:srgbClr val="FFC800"/>
      </a:accent2>
      <a:accent3>
        <a:srgbClr val="BBBB14"/>
      </a:accent3>
      <a:accent4>
        <a:srgbClr val="6BA634"/>
      </a:accent4>
      <a:accent5>
        <a:srgbClr val="962D45"/>
      </a:accent5>
      <a:accent6>
        <a:srgbClr val="5B6770"/>
      </a:accent6>
      <a:hlink>
        <a:srgbClr val="184B9A"/>
      </a:hlink>
      <a:folHlink>
        <a:srgbClr val="8CB2ED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nuovi colori</Template>
  <TotalTime>4835</TotalTime>
  <Words>112</Words>
  <Application>Microsoft Office PowerPoint</Application>
  <PresentationFormat>Presentazione su schermo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Template nuovi colori</vt:lpstr>
      <vt:lpstr>Le Camere di Commercio presentano  il cassetto digitale dell’imprenditore:    impresa.italia.it</vt:lpstr>
      <vt:lpstr>Linea strategica di proposizione </vt:lpstr>
      <vt:lpstr>Accesso con SPID o CNS alle aree informative                     </vt:lpstr>
      <vt:lpstr>La mia impresa: visure, atti, bilanci </vt:lpstr>
      <vt:lpstr>Il mio fascicolo informatico d’impresa   </vt:lpstr>
      <vt:lpstr>Le mie pratiche nel Registro delle Imprese </vt:lpstr>
      <vt:lpstr>Attività produttive: le mie pratiche SUAP                       </vt:lpstr>
      <vt:lpstr>La mia situazione versamenti del Diritto Annuale</vt:lpstr>
      <vt:lpstr>Cerco collaborazione con startup e PMI innovative</vt:lpstr>
      <vt:lpstr>Presentazione standard di PowerPoint</vt:lpstr>
    </vt:vector>
  </TitlesOfParts>
  <Company>Infocamere S.c.p.a.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Luigi Marangon</dc:creator>
  <cp:lastModifiedBy>Massimo Savioli</cp:lastModifiedBy>
  <cp:revision>206</cp:revision>
  <dcterms:created xsi:type="dcterms:W3CDTF">2016-01-28T08:35:35Z</dcterms:created>
  <dcterms:modified xsi:type="dcterms:W3CDTF">2017-08-01T09:04:35Z</dcterms:modified>
</cp:coreProperties>
</file>