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6"/>
    <p:sldId id="257" r:id="rId7"/>
    <p:sldId id="259" r:id="rId8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A04"/>
    <a:srgbClr val="70CE4E"/>
    <a:srgbClr val="D0DB3F"/>
    <a:srgbClr val="88AA00"/>
    <a:srgbClr val="0779C1"/>
    <a:srgbClr val="AED441"/>
    <a:srgbClr val="62CAC5"/>
    <a:srgbClr val="22B1E7"/>
    <a:srgbClr val="F6CB0A"/>
    <a:srgbClr val="1D46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1046" y="67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lemento grafico 10">
            <a:extLst>
              <a:ext uri="{FF2B5EF4-FFF2-40B4-BE49-F238E27FC236}">
                <a16:creationId xmlns:a16="http://schemas.microsoft.com/office/drawing/2014/main" id="{7FC9E9E6-606C-6A65-79B1-25A5CE946A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54537" y="6279737"/>
            <a:ext cx="1520551" cy="337900"/>
          </a:xfrm>
          <a:prstGeom prst="rect">
            <a:avLst/>
          </a:prstGeom>
        </p:spPr>
      </p:pic>
      <p:pic>
        <p:nvPicPr>
          <p:cNvPr id="13" name="Elemento grafico 12">
            <a:extLst>
              <a:ext uri="{FF2B5EF4-FFF2-40B4-BE49-F238E27FC236}">
                <a16:creationId xmlns:a16="http://schemas.microsoft.com/office/drawing/2014/main" id="{F51CC40D-C320-F3B2-601F-31E17AD9BF2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55106" y="6364205"/>
            <a:ext cx="1413099" cy="261685"/>
          </a:xfrm>
          <a:prstGeom prst="rect">
            <a:avLst/>
          </a:prstGeom>
        </p:spPr>
      </p:pic>
      <p:grpSp>
        <p:nvGrpSpPr>
          <p:cNvPr id="7" name="Gruppo 6">
            <a:extLst>
              <a:ext uri="{FF2B5EF4-FFF2-40B4-BE49-F238E27FC236}">
                <a16:creationId xmlns:a16="http://schemas.microsoft.com/office/drawing/2014/main" id="{8C6678F5-4B76-D6B9-6C20-5EEC34B2C6A5}"/>
              </a:ext>
            </a:extLst>
          </p:cNvPr>
          <p:cNvGrpSpPr/>
          <p:nvPr userDrawn="1"/>
        </p:nvGrpSpPr>
        <p:grpSpPr>
          <a:xfrm>
            <a:off x="-26950" y="3617410"/>
            <a:ext cx="10020123" cy="2590404"/>
            <a:chOff x="-26950" y="3677700"/>
            <a:chExt cx="10020123" cy="2590404"/>
          </a:xfrm>
        </p:grpSpPr>
        <p:sp>
          <p:nvSpPr>
            <p:cNvPr id="8" name="Figura a mano libera: forma 7">
              <a:extLst>
                <a:ext uri="{FF2B5EF4-FFF2-40B4-BE49-F238E27FC236}">
                  <a16:creationId xmlns:a16="http://schemas.microsoft.com/office/drawing/2014/main" id="{FD85ADB9-EC9C-C19E-690D-94818577CE87}"/>
                </a:ext>
              </a:extLst>
            </p:cNvPr>
            <p:cNvSpPr/>
            <p:nvPr/>
          </p:nvSpPr>
          <p:spPr>
            <a:xfrm>
              <a:off x="-26950" y="3677700"/>
              <a:ext cx="10020123" cy="1633303"/>
            </a:xfrm>
            <a:custGeom>
              <a:avLst/>
              <a:gdLst>
                <a:gd name="connsiteX0" fmla="*/ 6441076 w 10020123"/>
                <a:gd name="connsiteY0" fmla="*/ 0 h 1633303"/>
                <a:gd name="connsiteX1" fmla="*/ 6428960 w 10020123"/>
                <a:gd name="connsiteY1" fmla="*/ 17854 h 1633303"/>
                <a:gd name="connsiteX2" fmla="*/ 6348300 w 10020123"/>
                <a:gd name="connsiteY2" fmla="*/ 556337 h 1633303"/>
                <a:gd name="connsiteX3" fmla="*/ 6337460 w 10020123"/>
                <a:gd name="connsiteY3" fmla="*/ 564945 h 1633303"/>
                <a:gd name="connsiteX4" fmla="*/ 6312911 w 10020123"/>
                <a:gd name="connsiteY4" fmla="*/ 564945 h 1633303"/>
                <a:gd name="connsiteX5" fmla="*/ 6303027 w 10020123"/>
                <a:gd name="connsiteY5" fmla="*/ 565902 h 1633303"/>
                <a:gd name="connsiteX6" fmla="*/ 6297926 w 10020123"/>
                <a:gd name="connsiteY6" fmla="*/ 574510 h 1633303"/>
                <a:gd name="connsiteX7" fmla="*/ 6295057 w 10020123"/>
                <a:gd name="connsiteY7" fmla="*/ 580248 h 1633303"/>
                <a:gd name="connsiteX8" fmla="*/ 6303027 w 10020123"/>
                <a:gd name="connsiteY8" fmla="*/ 581842 h 1633303"/>
                <a:gd name="connsiteX9" fmla="*/ 6310042 w 10020123"/>
                <a:gd name="connsiteY9" fmla="*/ 585031 h 1633303"/>
                <a:gd name="connsiteX10" fmla="*/ 6308129 w 10020123"/>
                <a:gd name="connsiteY10" fmla="*/ 589494 h 1633303"/>
                <a:gd name="connsiteX11" fmla="*/ 5934156 w 10020123"/>
                <a:gd name="connsiteY11" fmla="*/ 776640 h 1633303"/>
                <a:gd name="connsiteX12" fmla="*/ 5937663 w 10020123"/>
                <a:gd name="connsiteY12" fmla="*/ 785248 h 1633303"/>
                <a:gd name="connsiteX13" fmla="*/ 6334909 w 10020123"/>
                <a:gd name="connsiteY13" fmla="*/ 602884 h 1633303"/>
                <a:gd name="connsiteX14" fmla="*/ 6347024 w 10020123"/>
                <a:gd name="connsiteY14" fmla="*/ 602247 h 1633303"/>
                <a:gd name="connsiteX15" fmla="*/ 6363284 w 10020123"/>
                <a:gd name="connsiteY15" fmla="*/ 602247 h 1633303"/>
                <a:gd name="connsiteX16" fmla="*/ 6368067 w 10020123"/>
                <a:gd name="connsiteY16" fmla="*/ 609261 h 1633303"/>
                <a:gd name="connsiteX17" fmla="*/ 6377631 w 10020123"/>
                <a:gd name="connsiteY17" fmla="*/ 618507 h 1633303"/>
                <a:gd name="connsiteX18" fmla="*/ 6352763 w 10020123"/>
                <a:gd name="connsiteY18" fmla="*/ 1535745 h 1633303"/>
                <a:gd name="connsiteX19" fmla="*/ 6202281 w 10020123"/>
                <a:gd name="connsiteY19" fmla="*/ 1535745 h 1633303"/>
                <a:gd name="connsiteX20" fmla="*/ 6202281 w 10020123"/>
                <a:gd name="connsiteY20" fmla="*/ 1526181 h 1633303"/>
                <a:gd name="connsiteX21" fmla="*/ 6223642 w 10020123"/>
                <a:gd name="connsiteY21" fmla="*/ 1526181 h 1633303"/>
                <a:gd name="connsiteX22" fmla="*/ 6308129 w 10020123"/>
                <a:gd name="connsiteY22" fmla="*/ 1431492 h 1633303"/>
                <a:gd name="connsiteX23" fmla="*/ 6310042 w 10020123"/>
                <a:gd name="connsiteY23" fmla="*/ 1425116 h 1633303"/>
                <a:gd name="connsiteX24" fmla="*/ 6164342 w 10020123"/>
                <a:gd name="connsiteY24" fmla="*/ 1440100 h 1633303"/>
                <a:gd name="connsiteX25" fmla="*/ 6081768 w 10020123"/>
                <a:gd name="connsiteY25" fmla="*/ 1535745 h 1633303"/>
                <a:gd name="connsiteX26" fmla="*/ 6192717 w 10020123"/>
                <a:gd name="connsiteY26" fmla="*/ 1535745 h 1633303"/>
                <a:gd name="connsiteX27" fmla="*/ 6192717 w 10020123"/>
                <a:gd name="connsiteY27" fmla="*/ 1545310 h 1633303"/>
                <a:gd name="connsiteX28" fmla="*/ 5966356 w 10020123"/>
                <a:gd name="connsiteY28" fmla="*/ 1545310 h 1633303"/>
                <a:gd name="connsiteX29" fmla="*/ 5966356 w 10020123"/>
                <a:gd name="connsiteY29" fmla="*/ 989292 h 1633303"/>
                <a:gd name="connsiteX30" fmla="*/ 5965718 w 10020123"/>
                <a:gd name="connsiteY30" fmla="*/ 989292 h 1633303"/>
                <a:gd name="connsiteX31" fmla="*/ 5970501 w 10020123"/>
                <a:gd name="connsiteY31" fmla="*/ 991523 h 1633303"/>
                <a:gd name="connsiteX32" fmla="*/ 5983572 w 10020123"/>
                <a:gd name="connsiteY32" fmla="*/ 991523 h 1633303"/>
                <a:gd name="connsiteX33" fmla="*/ 5996006 w 10020123"/>
                <a:gd name="connsiteY33" fmla="*/ 990248 h 1633303"/>
                <a:gd name="connsiteX34" fmla="*/ 5997281 w 10020123"/>
                <a:gd name="connsiteY34" fmla="*/ 987379 h 1633303"/>
                <a:gd name="connsiteX35" fmla="*/ 5998556 w 10020123"/>
                <a:gd name="connsiteY35" fmla="*/ 982915 h 1633303"/>
                <a:gd name="connsiteX36" fmla="*/ 6000788 w 10020123"/>
                <a:gd name="connsiteY36" fmla="*/ 976220 h 1633303"/>
                <a:gd name="connsiteX37" fmla="*/ 6153502 w 10020123"/>
                <a:gd name="connsiteY37" fmla="*/ 962511 h 1633303"/>
                <a:gd name="connsiteX38" fmla="*/ 6154777 w 10020123"/>
                <a:gd name="connsiteY38" fmla="*/ 951671 h 1633303"/>
                <a:gd name="connsiteX39" fmla="*/ 5943401 w 10020123"/>
                <a:gd name="connsiteY39" fmla="*/ 964743 h 1633303"/>
                <a:gd name="connsiteX40" fmla="*/ 5924272 w 10020123"/>
                <a:gd name="connsiteY40" fmla="*/ 963149 h 1633303"/>
                <a:gd name="connsiteX41" fmla="*/ 5920446 w 10020123"/>
                <a:gd name="connsiteY41" fmla="*/ 960279 h 1633303"/>
                <a:gd name="connsiteX42" fmla="*/ 5802484 w 10020123"/>
                <a:gd name="connsiteY42" fmla="*/ 683227 h 1633303"/>
                <a:gd name="connsiteX43" fmla="*/ 5791963 w 10020123"/>
                <a:gd name="connsiteY43" fmla="*/ 679082 h 1633303"/>
                <a:gd name="connsiteX44" fmla="*/ 5791006 w 10020123"/>
                <a:gd name="connsiteY44" fmla="*/ 691197 h 1633303"/>
                <a:gd name="connsiteX45" fmla="*/ 5903230 w 10020123"/>
                <a:gd name="connsiteY45" fmla="*/ 958047 h 1633303"/>
                <a:gd name="connsiteX46" fmla="*/ 5903230 w 10020123"/>
                <a:gd name="connsiteY46" fmla="*/ 960917 h 1633303"/>
                <a:gd name="connsiteX47" fmla="*/ 5893666 w 10020123"/>
                <a:gd name="connsiteY47" fmla="*/ 960917 h 1633303"/>
                <a:gd name="connsiteX48" fmla="*/ 5884420 w 10020123"/>
                <a:gd name="connsiteY48" fmla="*/ 966656 h 1633303"/>
                <a:gd name="connsiteX49" fmla="*/ 5881869 w 10020123"/>
                <a:gd name="connsiteY49" fmla="*/ 969206 h 1633303"/>
                <a:gd name="connsiteX50" fmla="*/ 5884101 w 10020123"/>
                <a:gd name="connsiteY50" fmla="*/ 974626 h 1633303"/>
                <a:gd name="connsiteX51" fmla="*/ 5895897 w 10020123"/>
                <a:gd name="connsiteY51" fmla="*/ 978133 h 1633303"/>
                <a:gd name="connsiteX52" fmla="*/ 5901955 w 10020123"/>
                <a:gd name="connsiteY52" fmla="*/ 981321 h 1633303"/>
                <a:gd name="connsiteX53" fmla="*/ 5901955 w 10020123"/>
                <a:gd name="connsiteY53" fmla="*/ 988973 h 1633303"/>
                <a:gd name="connsiteX54" fmla="*/ 5788775 w 10020123"/>
                <a:gd name="connsiteY54" fmla="*/ 1273358 h 1633303"/>
                <a:gd name="connsiteX55" fmla="*/ 5795151 w 10020123"/>
                <a:gd name="connsiteY55" fmla="*/ 1278459 h 1633303"/>
                <a:gd name="connsiteX56" fmla="*/ 5915664 w 10020123"/>
                <a:gd name="connsiteY56" fmla="*/ 992480 h 1633303"/>
                <a:gd name="connsiteX57" fmla="*/ 5918215 w 10020123"/>
                <a:gd name="connsiteY57" fmla="*/ 989929 h 1633303"/>
                <a:gd name="connsiteX58" fmla="*/ 5926504 w 10020123"/>
                <a:gd name="connsiteY58" fmla="*/ 989292 h 1633303"/>
                <a:gd name="connsiteX59" fmla="*/ 5933199 w 10020123"/>
                <a:gd name="connsiteY59" fmla="*/ 989292 h 1633303"/>
                <a:gd name="connsiteX60" fmla="*/ 5916620 w 10020123"/>
                <a:gd name="connsiteY60" fmla="*/ 1545310 h 1633303"/>
                <a:gd name="connsiteX61" fmla="*/ 5485260 w 10020123"/>
                <a:gd name="connsiteY61" fmla="*/ 1545310 h 1633303"/>
                <a:gd name="connsiteX62" fmla="*/ 5485260 w 10020123"/>
                <a:gd name="connsiteY62" fmla="*/ 847737 h 1633303"/>
                <a:gd name="connsiteX63" fmla="*/ 5494506 w 10020123"/>
                <a:gd name="connsiteY63" fmla="*/ 847737 h 1633303"/>
                <a:gd name="connsiteX64" fmla="*/ 5500563 w 10020123"/>
                <a:gd name="connsiteY64" fmla="*/ 855707 h 1633303"/>
                <a:gd name="connsiteX65" fmla="*/ 5517142 w 10020123"/>
                <a:gd name="connsiteY65" fmla="*/ 855069 h 1633303"/>
                <a:gd name="connsiteX66" fmla="*/ 5533401 w 10020123"/>
                <a:gd name="connsiteY66" fmla="*/ 853794 h 1633303"/>
                <a:gd name="connsiteX67" fmla="*/ 5534996 w 10020123"/>
                <a:gd name="connsiteY67" fmla="*/ 849968 h 1633303"/>
                <a:gd name="connsiteX68" fmla="*/ 5536590 w 10020123"/>
                <a:gd name="connsiteY68" fmla="*/ 844229 h 1633303"/>
                <a:gd name="connsiteX69" fmla="*/ 5539459 w 10020123"/>
                <a:gd name="connsiteY69" fmla="*/ 835303 h 1633303"/>
                <a:gd name="connsiteX70" fmla="*/ 5735851 w 10020123"/>
                <a:gd name="connsiteY70" fmla="*/ 817768 h 1633303"/>
                <a:gd name="connsiteX71" fmla="*/ 5737764 w 10020123"/>
                <a:gd name="connsiteY71" fmla="*/ 803740 h 1633303"/>
                <a:gd name="connsiteX72" fmla="*/ 5464856 w 10020123"/>
                <a:gd name="connsiteY72" fmla="*/ 820637 h 1633303"/>
                <a:gd name="connsiteX73" fmla="*/ 5439988 w 10020123"/>
                <a:gd name="connsiteY73" fmla="*/ 818724 h 1633303"/>
                <a:gd name="connsiteX74" fmla="*/ 5435205 w 10020123"/>
                <a:gd name="connsiteY74" fmla="*/ 814579 h 1633303"/>
                <a:gd name="connsiteX75" fmla="*/ 5283130 w 10020123"/>
                <a:gd name="connsiteY75" fmla="*/ 457504 h 1633303"/>
                <a:gd name="connsiteX76" fmla="*/ 5269420 w 10020123"/>
                <a:gd name="connsiteY76" fmla="*/ 452402 h 1633303"/>
                <a:gd name="connsiteX77" fmla="*/ 5268145 w 10020123"/>
                <a:gd name="connsiteY77" fmla="*/ 467706 h 1633303"/>
                <a:gd name="connsiteX78" fmla="*/ 5413526 w 10020123"/>
                <a:gd name="connsiteY78" fmla="*/ 811710 h 1633303"/>
                <a:gd name="connsiteX79" fmla="*/ 5412888 w 10020123"/>
                <a:gd name="connsiteY79" fmla="*/ 819043 h 1633303"/>
                <a:gd name="connsiteX80" fmla="*/ 5400773 w 10020123"/>
                <a:gd name="connsiteY80" fmla="*/ 819043 h 1633303"/>
                <a:gd name="connsiteX81" fmla="*/ 5389296 w 10020123"/>
                <a:gd name="connsiteY81" fmla="*/ 823188 h 1633303"/>
                <a:gd name="connsiteX82" fmla="*/ 5385789 w 10020123"/>
                <a:gd name="connsiteY82" fmla="*/ 826695 h 1633303"/>
                <a:gd name="connsiteX83" fmla="*/ 5388658 w 10020123"/>
                <a:gd name="connsiteY83" fmla="*/ 833390 h 1633303"/>
                <a:gd name="connsiteX84" fmla="*/ 5403961 w 10020123"/>
                <a:gd name="connsiteY84" fmla="*/ 837853 h 1633303"/>
                <a:gd name="connsiteX85" fmla="*/ 5411932 w 10020123"/>
                <a:gd name="connsiteY85" fmla="*/ 841998 h 1633303"/>
                <a:gd name="connsiteX86" fmla="*/ 5411932 w 10020123"/>
                <a:gd name="connsiteY86" fmla="*/ 851881 h 1633303"/>
                <a:gd name="connsiteX87" fmla="*/ 5266232 w 10020123"/>
                <a:gd name="connsiteY87" fmla="*/ 1218522 h 1633303"/>
                <a:gd name="connsiteX88" fmla="*/ 5274522 w 10020123"/>
                <a:gd name="connsiteY88" fmla="*/ 1224579 h 1633303"/>
                <a:gd name="connsiteX89" fmla="*/ 5430105 w 10020123"/>
                <a:gd name="connsiteY89" fmla="*/ 855707 h 1633303"/>
                <a:gd name="connsiteX90" fmla="*/ 5433293 w 10020123"/>
                <a:gd name="connsiteY90" fmla="*/ 852519 h 1633303"/>
                <a:gd name="connsiteX91" fmla="*/ 5444132 w 10020123"/>
                <a:gd name="connsiteY91" fmla="*/ 856345 h 1633303"/>
                <a:gd name="connsiteX92" fmla="*/ 5449871 w 10020123"/>
                <a:gd name="connsiteY92" fmla="*/ 856345 h 1633303"/>
                <a:gd name="connsiteX93" fmla="*/ 5428829 w 10020123"/>
                <a:gd name="connsiteY93" fmla="*/ 1544353 h 1633303"/>
                <a:gd name="connsiteX94" fmla="*/ 5322344 w 10020123"/>
                <a:gd name="connsiteY94" fmla="*/ 1544353 h 1633303"/>
                <a:gd name="connsiteX95" fmla="*/ 5323619 w 10020123"/>
                <a:gd name="connsiteY95" fmla="*/ 1544353 h 1633303"/>
                <a:gd name="connsiteX96" fmla="*/ 5333503 w 10020123"/>
                <a:gd name="connsiteY96" fmla="*/ 1519167 h 1633303"/>
                <a:gd name="connsiteX97" fmla="*/ 5311823 w 10020123"/>
                <a:gd name="connsiteY97" fmla="*/ 1514385 h 1633303"/>
                <a:gd name="connsiteX98" fmla="*/ 5308635 w 10020123"/>
                <a:gd name="connsiteY98" fmla="*/ 1496531 h 1633303"/>
                <a:gd name="connsiteX99" fmla="*/ 5283130 w 10020123"/>
                <a:gd name="connsiteY99" fmla="*/ 1486329 h 1633303"/>
                <a:gd name="connsiteX100" fmla="*/ 5312142 w 10020123"/>
                <a:gd name="connsiteY100" fmla="*/ 1485372 h 1633303"/>
                <a:gd name="connsiteX101" fmla="*/ 5329039 w 10020123"/>
                <a:gd name="connsiteY101" fmla="*/ 1486329 h 1633303"/>
                <a:gd name="connsiteX102" fmla="*/ 5340198 w 10020123"/>
                <a:gd name="connsiteY102" fmla="*/ 1466881 h 1633303"/>
                <a:gd name="connsiteX103" fmla="*/ 5354226 w 10020123"/>
                <a:gd name="connsiteY103" fmla="*/ 1455722 h 1633303"/>
                <a:gd name="connsiteX104" fmla="*/ 5364109 w 10020123"/>
                <a:gd name="connsiteY104" fmla="*/ 1447752 h 1633303"/>
                <a:gd name="connsiteX105" fmla="*/ 5332546 w 10020123"/>
                <a:gd name="connsiteY105" fmla="*/ 1429579 h 1633303"/>
                <a:gd name="connsiteX106" fmla="*/ 5314692 w 10020123"/>
                <a:gd name="connsiteY106" fmla="*/ 1411406 h 1633303"/>
                <a:gd name="connsiteX107" fmla="*/ 5279941 w 10020123"/>
                <a:gd name="connsiteY107" fmla="*/ 1403755 h 1633303"/>
                <a:gd name="connsiteX108" fmla="*/ 5244553 w 10020123"/>
                <a:gd name="connsiteY108" fmla="*/ 1408537 h 1633303"/>
                <a:gd name="connsiteX109" fmla="*/ 5217453 w 10020123"/>
                <a:gd name="connsiteY109" fmla="*/ 1401523 h 1633303"/>
                <a:gd name="connsiteX110" fmla="*/ 5173456 w 10020123"/>
                <a:gd name="connsiteY110" fmla="*/ 1410131 h 1633303"/>
                <a:gd name="connsiteX111" fmla="*/ 5137430 w 10020123"/>
                <a:gd name="connsiteY111" fmla="*/ 1416507 h 1633303"/>
                <a:gd name="connsiteX112" fmla="*/ 5111924 w 10020123"/>
                <a:gd name="connsiteY112" fmla="*/ 1410131 h 1633303"/>
                <a:gd name="connsiteX113" fmla="*/ 5108417 w 10020123"/>
                <a:gd name="connsiteY113" fmla="*/ 1434042 h 1633303"/>
                <a:gd name="connsiteX114" fmla="*/ 5082593 w 10020123"/>
                <a:gd name="connsiteY114" fmla="*/ 1443607 h 1633303"/>
                <a:gd name="connsiteX115" fmla="*/ 5072710 w 10020123"/>
                <a:gd name="connsiteY115" fmla="*/ 1463374 h 1633303"/>
                <a:gd name="connsiteX116" fmla="*/ 5081318 w 10020123"/>
                <a:gd name="connsiteY116" fmla="*/ 1477083 h 1633303"/>
                <a:gd name="connsiteX117" fmla="*/ 5056769 w 10020123"/>
                <a:gd name="connsiteY117" fmla="*/ 1480590 h 1633303"/>
                <a:gd name="connsiteX118" fmla="*/ 5045291 w 10020123"/>
                <a:gd name="connsiteY118" fmla="*/ 1490154 h 1633303"/>
                <a:gd name="connsiteX119" fmla="*/ 5052943 w 10020123"/>
                <a:gd name="connsiteY119" fmla="*/ 1516935 h 1633303"/>
                <a:gd name="connsiteX120" fmla="*/ 5060276 w 10020123"/>
                <a:gd name="connsiteY120" fmla="*/ 1532876 h 1633303"/>
                <a:gd name="connsiteX121" fmla="*/ 5095346 w 10020123"/>
                <a:gd name="connsiteY121" fmla="*/ 1535108 h 1633303"/>
                <a:gd name="connsiteX122" fmla="*/ 5108736 w 10020123"/>
                <a:gd name="connsiteY122" fmla="*/ 1545310 h 1633303"/>
                <a:gd name="connsiteX123" fmla="*/ 4967181 w 10020123"/>
                <a:gd name="connsiteY123" fmla="*/ 1545310 h 1633303"/>
                <a:gd name="connsiteX124" fmla="*/ 4956022 w 10020123"/>
                <a:gd name="connsiteY124" fmla="*/ 1045085 h 1633303"/>
                <a:gd name="connsiteX125" fmla="*/ 5111924 w 10020123"/>
                <a:gd name="connsiteY125" fmla="*/ 1212464 h 1633303"/>
                <a:gd name="connsiteX126" fmla="*/ 5117025 w 10020123"/>
                <a:gd name="connsiteY126" fmla="*/ 1206407 h 1633303"/>
                <a:gd name="connsiteX127" fmla="*/ 4957298 w 10020123"/>
                <a:gd name="connsiteY127" fmla="*/ 1030419 h 1633303"/>
                <a:gd name="connsiteX128" fmla="*/ 4957298 w 10020123"/>
                <a:gd name="connsiteY128" fmla="*/ 1017029 h 1633303"/>
                <a:gd name="connsiteX129" fmla="*/ 5004483 w 10020123"/>
                <a:gd name="connsiteY129" fmla="*/ 1017029 h 1633303"/>
                <a:gd name="connsiteX130" fmla="*/ 5004483 w 10020123"/>
                <a:gd name="connsiteY130" fmla="*/ 998218 h 1633303"/>
                <a:gd name="connsiteX131" fmla="*/ 4994918 w 10020123"/>
                <a:gd name="connsiteY131" fmla="*/ 998218 h 1633303"/>
                <a:gd name="connsiteX132" fmla="*/ 4994918 w 10020123"/>
                <a:gd name="connsiteY132" fmla="*/ 987379 h 1633303"/>
                <a:gd name="connsiteX133" fmla="*/ 5004483 w 10020123"/>
                <a:gd name="connsiteY133" fmla="*/ 984828 h 1633303"/>
                <a:gd name="connsiteX134" fmla="*/ 5004483 w 10020123"/>
                <a:gd name="connsiteY134" fmla="*/ 979408 h 1633303"/>
                <a:gd name="connsiteX135" fmla="*/ 4985673 w 10020123"/>
                <a:gd name="connsiteY135" fmla="*/ 979408 h 1633303"/>
                <a:gd name="connsiteX136" fmla="*/ 4985673 w 10020123"/>
                <a:gd name="connsiteY136" fmla="*/ 981321 h 1633303"/>
                <a:gd name="connsiteX137" fmla="*/ 4983441 w 10020123"/>
                <a:gd name="connsiteY137" fmla="*/ 985466 h 1633303"/>
                <a:gd name="connsiteX138" fmla="*/ 4979296 w 10020123"/>
                <a:gd name="connsiteY138" fmla="*/ 988654 h 1633303"/>
                <a:gd name="connsiteX139" fmla="*/ 4957298 w 10020123"/>
                <a:gd name="connsiteY139" fmla="*/ 988654 h 1633303"/>
                <a:gd name="connsiteX140" fmla="*/ 4957298 w 10020123"/>
                <a:gd name="connsiteY140" fmla="*/ 979089 h 1633303"/>
                <a:gd name="connsiteX141" fmla="*/ 4946458 w 10020123"/>
                <a:gd name="connsiteY141" fmla="*/ 979089 h 1633303"/>
                <a:gd name="connsiteX142" fmla="*/ 4933067 w 10020123"/>
                <a:gd name="connsiteY142" fmla="*/ 983553 h 1633303"/>
                <a:gd name="connsiteX143" fmla="*/ 4974514 w 10020123"/>
                <a:gd name="connsiteY143" fmla="*/ 665373 h 1633303"/>
                <a:gd name="connsiteX144" fmla="*/ 4963993 w 10020123"/>
                <a:gd name="connsiteY144" fmla="*/ 664416 h 1633303"/>
                <a:gd name="connsiteX145" fmla="*/ 4915852 w 10020123"/>
                <a:gd name="connsiteY145" fmla="*/ 982915 h 1633303"/>
                <a:gd name="connsiteX146" fmla="*/ 4909794 w 10020123"/>
                <a:gd name="connsiteY146" fmla="*/ 988654 h 1633303"/>
                <a:gd name="connsiteX147" fmla="*/ 4895128 w 10020123"/>
                <a:gd name="connsiteY147" fmla="*/ 988654 h 1633303"/>
                <a:gd name="connsiteX148" fmla="*/ 4889390 w 10020123"/>
                <a:gd name="connsiteY148" fmla="*/ 987697 h 1633303"/>
                <a:gd name="connsiteX149" fmla="*/ 4886520 w 10020123"/>
                <a:gd name="connsiteY149" fmla="*/ 993436 h 1633303"/>
                <a:gd name="connsiteX150" fmla="*/ 4884608 w 10020123"/>
                <a:gd name="connsiteY150" fmla="*/ 996943 h 1633303"/>
                <a:gd name="connsiteX151" fmla="*/ 4889390 w 10020123"/>
                <a:gd name="connsiteY151" fmla="*/ 998218 h 1633303"/>
                <a:gd name="connsiteX152" fmla="*/ 4893534 w 10020123"/>
                <a:gd name="connsiteY152" fmla="*/ 1000131 h 1633303"/>
                <a:gd name="connsiteX153" fmla="*/ 4892578 w 10020123"/>
                <a:gd name="connsiteY153" fmla="*/ 1003001 h 1633303"/>
                <a:gd name="connsiteX154" fmla="*/ 4671318 w 10020123"/>
                <a:gd name="connsiteY154" fmla="*/ 1122239 h 1633303"/>
                <a:gd name="connsiteX155" fmla="*/ 4673231 w 10020123"/>
                <a:gd name="connsiteY155" fmla="*/ 1127977 h 1633303"/>
                <a:gd name="connsiteX156" fmla="*/ 4908200 w 10020123"/>
                <a:gd name="connsiteY156" fmla="*/ 1011290 h 1633303"/>
                <a:gd name="connsiteX157" fmla="*/ 4915214 w 10020123"/>
                <a:gd name="connsiteY157" fmla="*/ 1017029 h 1633303"/>
                <a:gd name="connsiteX158" fmla="*/ 4921271 w 10020123"/>
                <a:gd name="connsiteY158" fmla="*/ 1017029 h 1633303"/>
                <a:gd name="connsiteX159" fmla="*/ 4924141 w 10020123"/>
                <a:gd name="connsiteY159" fmla="*/ 1021492 h 1633303"/>
                <a:gd name="connsiteX160" fmla="*/ 4929560 w 10020123"/>
                <a:gd name="connsiteY160" fmla="*/ 1026912 h 1633303"/>
                <a:gd name="connsiteX161" fmla="*/ 4915532 w 10020123"/>
                <a:gd name="connsiteY161" fmla="*/ 1544991 h 1633303"/>
                <a:gd name="connsiteX162" fmla="*/ 4843798 w 10020123"/>
                <a:gd name="connsiteY162" fmla="*/ 1544991 h 1633303"/>
                <a:gd name="connsiteX163" fmla="*/ 4833596 w 10020123"/>
                <a:gd name="connsiteY163" fmla="*/ 1533195 h 1633303"/>
                <a:gd name="connsiteX164" fmla="*/ 4821800 w 10020123"/>
                <a:gd name="connsiteY164" fmla="*/ 1493661 h 1633303"/>
                <a:gd name="connsiteX165" fmla="*/ 4795976 w 10020123"/>
                <a:gd name="connsiteY165" fmla="*/ 1486329 h 1633303"/>
                <a:gd name="connsiteX166" fmla="*/ 4794063 w 10020123"/>
                <a:gd name="connsiteY166" fmla="*/ 1464968 h 1633303"/>
                <a:gd name="connsiteX167" fmla="*/ 4764413 w 10020123"/>
                <a:gd name="connsiteY167" fmla="*/ 1468794 h 1633303"/>
                <a:gd name="connsiteX168" fmla="*/ 4733169 w 10020123"/>
                <a:gd name="connsiteY168" fmla="*/ 1457635 h 1633303"/>
                <a:gd name="connsiteX169" fmla="*/ 4712446 w 10020123"/>
                <a:gd name="connsiteY169" fmla="*/ 1449983 h 1633303"/>
                <a:gd name="connsiteX170" fmla="*/ 4700330 w 10020123"/>
                <a:gd name="connsiteY170" fmla="*/ 1457635 h 1633303"/>
                <a:gd name="connsiteX171" fmla="*/ 4689810 w 10020123"/>
                <a:gd name="connsiteY171" fmla="*/ 1464968 h 1633303"/>
                <a:gd name="connsiteX172" fmla="*/ 4665899 w 10020123"/>
                <a:gd name="connsiteY172" fmla="*/ 1454766 h 1633303"/>
                <a:gd name="connsiteX173" fmla="*/ 4638161 w 10020123"/>
                <a:gd name="connsiteY173" fmla="*/ 1466562 h 1633303"/>
                <a:gd name="connsiteX174" fmla="*/ 4609786 w 10020123"/>
                <a:gd name="connsiteY174" fmla="*/ 1476126 h 1633303"/>
                <a:gd name="connsiteX175" fmla="*/ 4604048 w 10020123"/>
                <a:gd name="connsiteY175" fmla="*/ 1493024 h 1633303"/>
                <a:gd name="connsiteX176" fmla="*/ 4585238 w 10020123"/>
                <a:gd name="connsiteY176" fmla="*/ 1524587 h 1633303"/>
                <a:gd name="connsiteX177" fmla="*/ 4568021 w 10020123"/>
                <a:gd name="connsiteY177" fmla="*/ 1544991 h 1633303"/>
                <a:gd name="connsiteX178" fmla="*/ 4514141 w 10020123"/>
                <a:gd name="connsiteY178" fmla="*/ 1544991 h 1633303"/>
                <a:gd name="connsiteX179" fmla="*/ 4500432 w 10020123"/>
                <a:gd name="connsiteY179" fmla="*/ 658996 h 1633303"/>
                <a:gd name="connsiteX180" fmla="*/ 4523706 w 10020123"/>
                <a:gd name="connsiteY180" fmla="*/ 658996 h 1633303"/>
                <a:gd name="connsiteX181" fmla="*/ 4531038 w 10020123"/>
                <a:gd name="connsiteY181" fmla="*/ 663460 h 1633303"/>
                <a:gd name="connsiteX182" fmla="*/ 4551124 w 10020123"/>
                <a:gd name="connsiteY182" fmla="*/ 662503 h 1633303"/>
                <a:gd name="connsiteX183" fmla="*/ 4570572 w 10020123"/>
                <a:gd name="connsiteY183" fmla="*/ 661228 h 1633303"/>
                <a:gd name="connsiteX184" fmla="*/ 4572166 w 10020123"/>
                <a:gd name="connsiteY184" fmla="*/ 656765 h 1633303"/>
                <a:gd name="connsiteX185" fmla="*/ 4574079 w 10020123"/>
                <a:gd name="connsiteY185" fmla="*/ 650069 h 1633303"/>
                <a:gd name="connsiteX186" fmla="*/ 4577905 w 10020123"/>
                <a:gd name="connsiteY186" fmla="*/ 639230 h 1633303"/>
                <a:gd name="connsiteX187" fmla="*/ 4816381 w 10020123"/>
                <a:gd name="connsiteY187" fmla="*/ 617869 h 1633303"/>
                <a:gd name="connsiteX188" fmla="*/ 4818293 w 10020123"/>
                <a:gd name="connsiteY188" fmla="*/ 600653 h 1633303"/>
                <a:gd name="connsiteX189" fmla="*/ 4487360 w 10020123"/>
                <a:gd name="connsiteY189" fmla="*/ 620738 h 1633303"/>
                <a:gd name="connsiteX190" fmla="*/ 4457073 w 10020123"/>
                <a:gd name="connsiteY190" fmla="*/ 618825 h 1633303"/>
                <a:gd name="connsiteX191" fmla="*/ 4451653 w 10020123"/>
                <a:gd name="connsiteY191" fmla="*/ 613724 h 1633303"/>
                <a:gd name="connsiteX192" fmla="*/ 4267057 w 10020123"/>
                <a:gd name="connsiteY192" fmla="*/ 180451 h 1633303"/>
                <a:gd name="connsiteX193" fmla="*/ 4250479 w 10020123"/>
                <a:gd name="connsiteY193" fmla="*/ 174393 h 1633303"/>
                <a:gd name="connsiteX194" fmla="*/ 4249203 w 10020123"/>
                <a:gd name="connsiteY194" fmla="*/ 193204 h 1633303"/>
                <a:gd name="connsiteX195" fmla="*/ 4425191 w 10020123"/>
                <a:gd name="connsiteY195" fmla="*/ 610855 h 1633303"/>
                <a:gd name="connsiteX196" fmla="*/ 4424553 w 10020123"/>
                <a:gd name="connsiteY196" fmla="*/ 621376 h 1633303"/>
                <a:gd name="connsiteX197" fmla="*/ 4407656 w 10020123"/>
                <a:gd name="connsiteY197" fmla="*/ 621376 h 1633303"/>
                <a:gd name="connsiteX198" fmla="*/ 4392990 w 10020123"/>
                <a:gd name="connsiteY198" fmla="*/ 628390 h 1633303"/>
                <a:gd name="connsiteX199" fmla="*/ 4388846 w 10020123"/>
                <a:gd name="connsiteY199" fmla="*/ 633172 h 1633303"/>
                <a:gd name="connsiteX200" fmla="*/ 4392671 w 10020123"/>
                <a:gd name="connsiteY200" fmla="*/ 641461 h 1633303"/>
                <a:gd name="connsiteX201" fmla="*/ 4411801 w 10020123"/>
                <a:gd name="connsiteY201" fmla="*/ 647200 h 1633303"/>
                <a:gd name="connsiteX202" fmla="*/ 4421684 w 10020123"/>
                <a:gd name="connsiteY202" fmla="*/ 652620 h 1633303"/>
                <a:gd name="connsiteX203" fmla="*/ 4421046 w 10020123"/>
                <a:gd name="connsiteY203" fmla="*/ 665054 h 1633303"/>
                <a:gd name="connsiteX204" fmla="*/ 4237726 w 10020123"/>
                <a:gd name="connsiteY204" fmla="*/ 1127340 h 1633303"/>
                <a:gd name="connsiteX205" fmla="*/ 4247928 w 10020123"/>
                <a:gd name="connsiteY205" fmla="*/ 1135310 h 1633303"/>
                <a:gd name="connsiteX206" fmla="*/ 4444001 w 10020123"/>
                <a:gd name="connsiteY206" fmla="*/ 670474 h 1633303"/>
                <a:gd name="connsiteX207" fmla="*/ 4448146 w 10020123"/>
                <a:gd name="connsiteY207" fmla="*/ 666329 h 1633303"/>
                <a:gd name="connsiteX208" fmla="*/ 4461855 w 10020123"/>
                <a:gd name="connsiteY208" fmla="*/ 668880 h 1633303"/>
                <a:gd name="connsiteX209" fmla="*/ 4469188 w 10020123"/>
                <a:gd name="connsiteY209" fmla="*/ 668880 h 1633303"/>
                <a:gd name="connsiteX210" fmla="*/ 4443045 w 10020123"/>
                <a:gd name="connsiteY210" fmla="*/ 1545629 h 1633303"/>
                <a:gd name="connsiteX211" fmla="*/ 4018060 w 10020123"/>
                <a:gd name="connsiteY211" fmla="*/ 1545629 h 1633303"/>
                <a:gd name="connsiteX212" fmla="*/ 4012959 w 10020123"/>
                <a:gd name="connsiteY212" fmla="*/ 1422565 h 1633303"/>
                <a:gd name="connsiteX213" fmla="*/ 4060463 w 10020123"/>
                <a:gd name="connsiteY213" fmla="*/ 1386857 h 1633303"/>
                <a:gd name="connsiteX214" fmla="*/ 4104460 w 10020123"/>
                <a:gd name="connsiteY214" fmla="*/ 1403755 h 1633303"/>
                <a:gd name="connsiteX215" fmla="*/ 4155471 w 10020123"/>
                <a:gd name="connsiteY215" fmla="*/ 1423203 h 1633303"/>
                <a:gd name="connsiteX216" fmla="*/ 4164079 w 10020123"/>
                <a:gd name="connsiteY216" fmla="*/ 1393234 h 1633303"/>
                <a:gd name="connsiteX217" fmla="*/ 4198512 w 10020123"/>
                <a:gd name="connsiteY217" fmla="*/ 1390046 h 1633303"/>
                <a:gd name="connsiteX218" fmla="*/ 4215090 w 10020123"/>
                <a:gd name="connsiteY218" fmla="*/ 1365815 h 1633303"/>
                <a:gd name="connsiteX219" fmla="*/ 4226249 w 10020123"/>
                <a:gd name="connsiteY219" fmla="*/ 1325007 h 1633303"/>
                <a:gd name="connsiteX220" fmla="*/ 4211264 w 10020123"/>
                <a:gd name="connsiteY220" fmla="*/ 1299183 h 1633303"/>
                <a:gd name="connsiteX221" fmla="*/ 4194048 w 10020123"/>
                <a:gd name="connsiteY221" fmla="*/ 1271127 h 1633303"/>
                <a:gd name="connsiteX222" fmla="*/ 4155471 w 10020123"/>
                <a:gd name="connsiteY222" fmla="*/ 1255186 h 1633303"/>
                <a:gd name="connsiteX223" fmla="*/ 4152920 w 10020123"/>
                <a:gd name="connsiteY223" fmla="*/ 1210551 h 1633303"/>
                <a:gd name="connsiteX224" fmla="*/ 4108924 w 10020123"/>
                <a:gd name="connsiteY224" fmla="*/ 1218203 h 1633303"/>
                <a:gd name="connsiteX225" fmla="*/ 4061739 w 10020123"/>
                <a:gd name="connsiteY225" fmla="*/ 1194610 h 1633303"/>
                <a:gd name="connsiteX226" fmla="*/ 4030494 w 10020123"/>
                <a:gd name="connsiteY226" fmla="*/ 1178669 h 1633303"/>
                <a:gd name="connsiteX227" fmla="*/ 4012959 w 10020123"/>
                <a:gd name="connsiteY227" fmla="*/ 1194610 h 1633303"/>
                <a:gd name="connsiteX228" fmla="*/ 3997019 w 10020123"/>
                <a:gd name="connsiteY228" fmla="*/ 1210232 h 1633303"/>
                <a:gd name="connsiteX229" fmla="*/ 3960992 w 10020123"/>
                <a:gd name="connsiteY229" fmla="*/ 1188872 h 1633303"/>
                <a:gd name="connsiteX230" fmla="*/ 3919865 w 10020123"/>
                <a:gd name="connsiteY230" fmla="*/ 1213421 h 1633303"/>
                <a:gd name="connsiteX231" fmla="*/ 3877462 w 10020123"/>
                <a:gd name="connsiteY231" fmla="*/ 1233825 h 1633303"/>
                <a:gd name="connsiteX232" fmla="*/ 3868854 w 10020123"/>
                <a:gd name="connsiteY232" fmla="*/ 1269851 h 1633303"/>
                <a:gd name="connsiteX233" fmla="*/ 3840479 w 10020123"/>
                <a:gd name="connsiteY233" fmla="*/ 1280691 h 1633303"/>
                <a:gd name="connsiteX234" fmla="*/ 3815930 w 10020123"/>
                <a:gd name="connsiteY234" fmla="*/ 1328833 h 1633303"/>
                <a:gd name="connsiteX235" fmla="*/ 3819118 w 10020123"/>
                <a:gd name="connsiteY235" fmla="*/ 1364540 h 1633303"/>
                <a:gd name="connsiteX236" fmla="*/ 3845580 w 10020123"/>
                <a:gd name="connsiteY236" fmla="*/ 1404074 h 1633303"/>
                <a:gd name="connsiteX237" fmla="*/ 3887345 w 10020123"/>
                <a:gd name="connsiteY237" fmla="*/ 1401523 h 1633303"/>
                <a:gd name="connsiteX238" fmla="*/ 3915720 w 10020123"/>
                <a:gd name="connsiteY238" fmla="*/ 1418102 h 1633303"/>
                <a:gd name="connsiteX239" fmla="*/ 3966731 w 10020123"/>
                <a:gd name="connsiteY239" fmla="*/ 1412363 h 1633303"/>
                <a:gd name="connsiteX240" fmla="*/ 3995106 w 10020123"/>
                <a:gd name="connsiteY240" fmla="*/ 1470707 h 1633303"/>
                <a:gd name="connsiteX241" fmla="*/ 3994468 w 10020123"/>
                <a:gd name="connsiteY241" fmla="*/ 1545948 h 1633303"/>
                <a:gd name="connsiteX242" fmla="*/ 3617944 w 10020123"/>
                <a:gd name="connsiteY242" fmla="*/ 1545948 h 1633303"/>
                <a:gd name="connsiteX243" fmla="*/ 3612843 w 10020123"/>
                <a:gd name="connsiteY243" fmla="*/ 1506095 h 1633303"/>
                <a:gd name="connsiteX244" fmla="*/ 3616988 w 10020123"/>
                <a:gd name="connsiteY244" fmla="*/ 1456678 h 1633303"/>
                <a:gd name="connsiteX245" fmla="*/ 3637073 w 10020123"/>
                <a:gd name="connsiteY245" fmla="*/ 1410450 h 1633303"/>
                <a:gd name="connsiteX246" fmla="*/ 3667042 w 10020123"/>
                <a:gd name="connsiteY246" fmla="*/ 1434999 h 1633303"/>
                <a:gd name="connsiteX247" fmla="*/ 3691272 w 10020123"/>
                <a:gd name="connsiteY247" fmla="*/ 1436912 h 1633303"/>
                <a:gd name="connsiteX248" fmla="*/ 3715821 w 10020123"/>
                <a:gd name="connsiteY248" fmla="*/ 1432129 h 1633303"/>
                <a:gd name="connsiteX249" fmla="*/ 3725386 w 10020123"/>
                <a:gd name="connsiteY249" fmla="*/ 1390683 h 1633303"/>
                <a:gd name="connsiteX250" fmla="*/ 3704663 w 10020123"/>
                <a:gd name="connsiteY250" fmla="*/ 1382713 h 1633303"/>
                <a:gd name="connsiteX251" fmla="*/ 3701793 w 10020123"/>
                <a:gd name="connsiteY251" fmla="*/ 1353382 h 1633303"/>
                <a:gd name="connsiteX252" fmla="*/ 3677244 w 10020123"/>
                <a:gd name="connsiteY252" fmla="*/ 1336484 h 1633303"/>
                <a:gd name="connsiteX253" fmla="*/ 3704981 w 10020123"/>
                <a:gd name="connsiteY253" fmla="*/ 1334571 h 1633303"/>
                <a:gd name="connsiteX254" fmla="*/ 3721241 w 10020123"/>
                <a:gd name="connsiteY254" fmla="*/ 1336484 h 1633303"/>
                <a:gd name="connsiteX255" fmla="*/ 3724429 w 10020123"/>
                <a:gd name="connsiteY255" fmla="*/ 1297270 h 1633303"/>
                <a:gd name="connsiteX256" fmla="*/ 3707532 w 10020123"/>
                <a:gd name="connsiteY256" fmla="*/ 1244983 h 1633303"/>
                <a:gd name="connsiteX257" fmla="*/ 3674694 w 10020123"/>
                <a:gd name="connsiteY257" fmla="*/ 1232231 h 1633303"/>
                <a:gd name="connsiteX258" fmla="*/ 3640580 w 10020123"/>
                <a:gd name="connsiteY258" fmla="*/ 1239882 h 1633303"/>
                <a:gd name="connsiteX259" fmla="*/ 3614756 w 10020123"/>
                <a:gd name="connsiteY259" fmla="*/ 1228405 h 1633303"/>
                <a:gd name="connsiteX260" fmla="*/ 3572991 w 10020123"/>
                <a:gd name="connsiteY260" fmla="*/ 1264431 h 1633303"/>
                <a:gd name="connsiteX261" fmla="*/ 3538240 w 10020123"/>
                <a:gd name="connsiteY261" fmla="*/ 1275271 h 1633303"/>
                <a:gd name="connsiteX262" fmla="*/ 3513691 w 10020123"/>
                <a:gd name="connsiteY262" fmla="*/ 1264431 h 1633303"/>
                <a:gd name="connsiteX263" fmla="*/ 3510503 w 10020123"/>
                <a:gd name="connsiteY263" fmla="*/ 1304284 h 1633303"/>
                <a:gd name="connsiteX264" fmla="*/ 3485954 w 10020123"/>
                <a:gd name="connsiteY264" fmla="*/ 1319906 h 1633303"/>
                <a:gd name="connsiteX265" fmla="*/ 3461405 w 10020123"/>
                <a:gd name="connsiteY265" fmla="*/ 1325644 h 1633303"/>
                <a:gd name="connsiteX266" fmla="*/ 3450565 w 10020123"/>
                <a:gd name="connsiteY266" fmla="*/ 1341585 h 1633303"/>
                <a:gd name="connsiteX267" fmla="*/ 3457898 w 10020123"/>
                <a:gd name="connsiteY267" fmla="*/ 1385582 h 1633303"/>
                <a:gd name="connsiteX268" fmla="*/ 3464912 w 10020123"/>
                <a:gd name="connsiteY268" fmla="*/ 1411725 h 1633303"/>
                <a:gd name="connsiteX269" fmla="*/ 3498069 w 10020123"/>
                <a:gd name="connsiteY269" fmla="*/ 1415870 h 1633303"/>
                <a:gd name="connsiteX270" fmla="*/ 3527081 w 10020123"/>
                <a:gd name="connsiteY270" fmla="*/ 1435318 h 1633303"/>
                <a:gd name="connsiteX271" fmla="*/ 3539515 w 10020123"/>
                <a:gd name="connsiteY271" fmla="*/ 1430535 h 1633303"/>
                <a:gd name="connsiteX272" fmla="*/ 3572034 w 10020123"/>
                <a:gd name="connsiteY272" fmla="*/ 1442013 h 1633303"/>
                <a:gd name="connsiteX273" fmla="*/ 3602322 w 10020123"/>
                <a:gd name="connsiteY273" fmla="*/ 1475170 h 1633303"/>
                <a:gd name="connsiteX274" fmla="*/ 3600728 w 10020123"/>
                <a:gd name="connsiteY274" fmla="*/ 1545310 h 1633303"/>
                <a:gd name="connsiteX275" fmla="*/ 3174788 w 10020123"/>
                <a:gd name="connsiteY275" fmla="*/ 1545310 h 1633303"/>
                <a:gd name="connsiteX276" fmla="*/ 3169049 w 10020123"/>
                <a:gd name="connsiteY276" fmla="*/ 1392915 h 1633303"/>
                <a:gd name="connsiteX277" fmla="*/ 3169049 w 10020123"/>
                <a:gd name="connsiteY277" fmla="*/ 1392915 h 1633303"/>
                <a:gd name="connsiteX278" fmla="*/ 3169049 w 10020123"/>
                <a:gd name="connsiteY278" fmla="*/ 1392915 h 1633303"/>
                <a:gd name="connsiteX279" fmla="*/ 3169049 w 10020123"/>
                <a:gd name="connsiteY279" fmla="*/ 1392915 h 1633303"/>
                <a:gd name="connsiteX280" fmla="*/ 3169049 w 10020123"/>
                <a:gd name="connsiteY280" fmla="*/ 1392915 h 1633303"/>
                <a:gd name="connsiteX281" fmla="*/ 3169049 w 10020123"/>
                <a:gd name="connsiteY281" fmla="*/ 1392915 h 1633303"/>
                <a:gd name="connsiteX282" fmla="*/ 3169049 w 10020123"/>
                <a:gd name="connsiteY282" fmla="*/ 1392915 h 1633303"/>
                <a:gd name="connsiteX283" fmla="*/ 3169049 w 10020123"/>
                <a:gd name="connsiteY283" fmla="*/ 1392915 h 1633303"/>
                <a:gd name="connsiteX284" fmla="*/ 3169049 w 10020123"/>
                <a:gd name="connsiteY284" fmla="*/ 1392915 h 1633303"/>
                <a:gd name="connsiteX285" fmla="*/ 3169049 w 10020123"/>
                <a:gd name="connsiteY285" fmla="*/ 1392915 h 1633303"/>
                <a:gd name="connsiteX286" fmla="*/ 3167774 w 10020123"/>
                <a:gd name="connsiteY286" fmla="*/ 1365178 h 1633303"/>
                <a:gd name="connsiteX287" fmla="*/ 3167774 w 10020123"/>
                <a:gd name="connsiteY287" fmla="*/ 1365178 h 1633303"/>
                <a:gd name="connsiteX288" fmla="*/ 3167774 w 10020123"/>
                <a:gd name="connsiteY288" fmla="*/ 1365178 h 1633303"/>
                <a:gd name="connsiteX289" fmla="*/ 3167774 w 10020123"/>
                <a:gd name="connsiteY289" fmla="*/ 1365178 h 1633303"/>
                <a:gd name="connsiteX290" fmla="*/ 3167774 w 10020123"/>
                <a:gd name="connsiteY290" fmla="*/ 1365178 h 1633303"/>
                <a:gd name="connsiteX291" fmla="*/ 3167774 w 10020123"/>
                <a:gd name="connsiteY291" fmla="*/ 1365178 h 1633303"/>
                <a:gd name="connsiteX292" fmla="*/ 3167774 w 10020123"/>
                <a:gd name="connsiteY292" fmla="*/ 1365178 h 1633303"/>
                <a:gd name="connsiteX293" fmla="*/ 3162991 w 10020123"/>
                <a:gd name="connsiteY293" fmla="*/ 1225536 h 1633303"/>
                <a:gd name="connsiteX294" fmla="*/ 3162991 w 10020123"/>
                <a:gd name="connsiteY294" fmla="*/ 1225536 h 1633303"/>
                <a:gd name="connsiteX295" fmla="*/ 3162991 w 10020123"/>
                <a:gd name="connsiteY295" fmla="*/ 1225536 h 1633303"/>
                <a:gd name="connsiteX296" fmla="*/ 3162991 w 10020123"/>
                <a:gd name="connsiteY296" fmla="*/ 1225536 h 1633303"/>
                <a:gd name="connsiteX297" fmla="*/ 3162991 w 10020123"/>
                <a:gd name="connsiteY297" fmla="*/ 1225536 h 1633303"/>
                <a:gd name="connsiteX298" fmla="*/ 3162991 w 10020123"/>
                <a:gd name="connsiteY298" fmla="*/ 1225536 h 1633303"/>
                <a:gd name="connsiteX299" fmla="*/ 3162991 w 10020123"/>
                <a:gd name="connsiteY299" fmla="*/ 1225536 h 1633303"/>
                <a:gd name="connsiteX300" fmla="*/ 3162991 w 10020123"/>
                <a:gd name="connsiteY300" fmla="*/ 1225536 h 1633303"/>
                <a:gd name="connsiteX301" fmla="*/ 3162991 w 10020123"/>
                <a:gd name="connsiteY301" fmla="*/ 1225536 h 1633303"/>
                <a:gd name="connsiteX302" fmla="*/ 3162991 w 10020123"/>
                <a:gd name="connsiteY302" fmla="*/ 1225536 h 1633303"/>
                <a:gd name="connsiteX303" fmla="*/ 3162354 w 10020123"/>
                <a:gd name="connsiteY303" fmla="*/ 1201305 h 1633303"/>
                <a:gd name="connsiteX304" fmla="*/ 3162354 w 10020123"/>
                <a:gd name="connsiteY304" fmla="*/ 1201305 h 1633303"/>
                <a:gd name="connsiteX305" fmla="*/ 3162354 w 10020123"/>
                <a:gd name="connsiteY305" fmla="*/ 1201305 h 1633303"/>
                <a:gd name="connsiteX306" fmla="*/ 3162354 w 10020123"/>
                <a:gd name="connsiteY306" fmla="*/ 1201305 h 1633303"/>
                <a:gd name="connsiteX307" fmla="*/ 3162354 w 10020123"/>
                <a:gd name="connsiteY307" fmla="*/ 1201305 h 1633303"/>
                <a:gd name="connsiteX308" fmla="*/ 3162354 w 10020123"/>
                <a:gd name="connsiteY308" fmla="*/ 1201305 h 1633303"/>
                <a:gd name="connsiteX309" fmla="*/ 3162354 w 10020123"/>
                <a:gd name="connsiteY309" fmla="*/ 1201305 h 1633303"/>
                <a:gd name="connsiteX310" fmla="*/ 3162354 w 10020123"/>
                <a:gd name="connsiteY310" fmla="*/ 1201305 h 1633303"/>
                <a:gd name="connsiteX311" fmla="*/ 3162354 w 10020123"/>
                <a:gd name="connsiteY311" fmla="*/ 1201305 h 1633303"/>
                <a:gd name="connsiteX312" fmla="*/ 3162354 w 10020123"/>
                <a:gd name="connsiteY312" fmla="*/ 1201305 h 1633303"/>
                <a:gd name="connsiteX313" fmla="*/ 3159484 w 10020123"/>
                <a:gd name="connsiteY313" fmla="*/ 1127340 h 1633303"/>
                <a:gd name="connsiteX314" fmla="*/ 3159484 w 10020123"/>
                <a:gd name="connsiteY314" fmla="*/ 1127340 h 1633303"/>
                <a:gd name="connsiteX315" fmla="*/ 3159484 w 10020123"/>
                <a:gd name="connsiteY315" fmla="*/ 1127340 h 1633303"/>
                <a:gd name="connsiteX316" fmla="*/ 3157571 w 10020123"/>
                <a:gd name="connsiteY316" fmla="*/ 1080792 h 1633303"/>
                <a:gd name="connsiteX317" fmla="*/ 3157571 w 10020123"/>
                <a:gd name="connsiteY317" fmla="*/ 1080792 h 1633303"/>
                <a:gd name="connsiteX318" fmla="*/ 3157571 w 10020123"/>
                <a:gd name="connsiteY318" fmla="*/ 1080792 h 1633303"/>
                <a:gd name="connsiteX319" fmla="*/ 3157571 w 10020123"/>
                <a:gd name="connsiteY319" fmla="*/ 1080792 h 1633303"/>
                <a:gd name="connsiteX320" fmla="*/ 3157571 w 10020123"/>
                <a:gd name="connsiteY320" fmla="*/ 1080792 h 1633303"/>
                <a:gd name="connsiteX321" fmla="*/ 3157571 w 10020123"/>
                <a:gd name="connsiteY321" fmla="*/ 1080792 h 1633303"/>
                <a:gd name="connsiteX322" fmla="*/ 3157571 w 10020123"/>
                <a:gd name="connsiteY322" fmla="*/ 1080792 h 1633303"/>
                <a:gd name="connsiteX323" fmla="*/ 3157571 w 10020123"/>
                <a:gd name="connsiteY323" fmla="*/ 1080792 h 1633303"/>
                <a:gd name="connsiteX324" fmla="*/ 3157571 w 10020123"/>
                <a:gd name="connsiteY324" fmla="*/ 1080792 h 1633303"/>
                <a:gd name="connsiteX325" fmla="*/ 3157571 w 10020123"/>
                <a:gd name="connsiteY325" fmla="*/ 1080792 h 1633303"/>
                <a:gd name="connsiteX326" fmla="*/ 3157571 w 10020123"/>
                <a:gd name="connsiteY326" fmla="*/ 1080792 h 1633303"/>
                <a:gd name="connsiteX327" fmla="*/ 3157571 w 10020123"/>
                <a:gd name="connsiteY327" fmla="*/ 1080792 h 1633303"/>
                <a:gd name="connsiteX328" fmla="*/ 3157571 w 10020123"/>
                <a:gd name="connsiteY328" fmla="*/ 1068358 h 1633303"/>
                <a:gd name="connsiteX329" fmla="*/ 3365759 w 10020123"/>
                <a:gd name="connsiteY329" fmla="*/ 868460 h 1633303"/>
                <a:gd name="connsiteX330" fmla="*/ 3419640 w 10020123"/>
                <a:gd name="connsiteY330" fmla="*/ 868460 h 1633303"/>
                <a:gd name="connsiteX331" fmla="*/ 3420277 w 10020123"/>
                <a:gd name="connsiteY331" fmla="*/ 858895 h 1633303"/>
                <a:gd name="connsiteX332" fmla="*/ 3419640 w 10020123"/>
                <a:gd name="connsiteY332" fmla="*/ 858895 h 1633303"/>
                <a:gd name="connsiteX333" fmla="*/ 3354601 w 10020123"/>
                <a:gd name="connsiteY333" fmla="*/ 846780 h 1633303"/>
                <a:gd name="connsiteX334" fmla="*/ 3153427 w 10020123"/>
                <a:gd name="connsiteY334" fmla="*/ 811710 h 1633303"/>
                <a:gd name="connsiteX335" fmla="*/ 3149282 w 10020123"/>
                <a:gd name="connsiteY335" fmla="*/ 811710 h 1633303"/>
                <a:gd name="connsiteX336" fmla="*/ 3143224 w 10020123"/>
                <a:gd name="connsiteY336" fmla="*/ 774090 h 1633303"/>
                <a:gd name="connsiteX337" fmla="*/ 3247159 w 10020123"/>
                <a:gd name="connsiteY337" fmla="*/ 774090 h 1633303"/>
                <a:gd name="connsiteX338" fmla="*/ 3247159 w 10020123"/>
                <a:gd name="connsiteY338" fmla="*/ 771539 h 1633303"/>
                <a:gd name="connsiteX339" fmla="*/ 3219103 w 10020123"/>
                <a:gd name="connsiteY339" fmla="*/ 765163 h 1633303"/>
                <a:gd name="connsiteX340" fmla="*/ 3139718 w 10020123"/>
                <a:gd name="connsiteY340" fmla="*/ 749222 h 1633303"/>
                <a:gd name="connsiteX341" fmla="*/ 3118676 w 10020123"/>
                <a:gd name="connsiteY341" fmla="*/ 614043 h 1633303"/>
                <a:gd name="connsiteX342" fmla="*/ 3113575 w 10020123"/>
                <a:gd name="connsiteY342" fmla="*/ 614043 h 1633303"/>
                <a:gd name="connsiteX343" fmla="*/ 3090301 w 10020123"/>
                <a:gd name="connsiteY343" fmla="*/ 741570 h 1633303"/>
                <a:gd name="connsiteX344" fmla="*/ 3016016 w 10020123"/>
                <a:gd name="connsiteY344" fmla="*/ 754961 h 1633303"/>
                <a:gd name="connsiteX345" fmla="*/ 2988917 w 10020123"/>
                <a:gd name="connsiteY345" fmla="*/ 762293 h 1633303"/>
                <a:gd name="connsiteX346" fmla="*/ 2988917 w 10020123"/>
                <a:gd name="connsiteY346" fmla="*/ 764844 h 1633303"/>
                <a:gd name="connsiteX347" fmla="*/ 3087750 w 10020123"/>
                <a:gd name="connsiteY347" fmla="*/ 765163 h 1633303"/>
                <a:gd name="connsiteX348" fmla="*/ 3080736 w 10020123"/>
                <a:gd name="connsiteY348" fmla="*/ 802464 h 1633303"/>
                <a:gd name="connsiteX349" fmla="*/ 3079780 w 10020123"/>
                <a:gd name="connsiteY349" fmla="*/ 802464 h 1633303"/>
                <a:gd name="connsiteX350" fmla="*/ 3079780 w 10020123"/>
                <a:gd name="connsiteY350" fmla="*/ 805015 h 1633303"/>
                <a:gd name="connsiteX351" fmla="*/ 3079780 w 10020123"/>
                <a:gd name="connsiteY351" fmla="*/ 805015 h 1633303"/>
                <a:gd name="connsiteX352" fmla="*/ 3079780 w 10020123"/>
                <a:gd name="connsiteY352" fmla="*/ 805015 h 1633303"/>
                <a:gd name="connsiteX353" fmla="*/ 3079780 w 10020123"/>
                <a:gd name="connsiteY353" fmla="*/ 805015 h 1633303"/>
                <a:gd name="connsiteX354" fmla="*/ 3079780 w 10020123"/>
                <a:gd name="connsiteY354" fmla="*/ 805015 h 1633303"/>
                <a:gd name="connsiteX355" fmla="*/ 3079780 w 10020123"/>
                <a:gd name="connsiteY355" fmla="*/ 811391 h 1633303"/>
                <a:gd name="connsiteX356" fmla="*/ 3076273 w 10020123"/>
                <a:gd name="connsiteY356" fmla="*/ 811391 h 1633303"/>
                <a:gd name="connsiteX357" fmla="*/ 2885301 w 10020123"/>
                <a:gd name="connsiteY357" fmla="*/ 840723 h 1633303"/>
                <a:gd name="connsiteX358" fmla="*/ 2819943 w 10020123"/>
                <a:gd name="connsiteY358" fmla="*/ 858576 h 1633303"/>
                <a:gd name="connsiteX359" fmla="*/ 2819943 w 10020123"/>
                <a:gd name="connsiteY359" fmla="*/ 858576 h 1633303"/>
                <a:gd name="connsiteX360" fmla="*/ 2871273 w 10020123"/>
                <a:gd name="connsiteY360" fmla="*/ 858576 h 1633303"/>
                <a:gd name="connsiteX361" fmla="*/ 2772121 w 10020123"/>
                <a:gd name="connsiteY361" fmla="*/ 1018304 h 1633303"/>
                <a:gd name="connsiteX362" fmla="*/ 2766382 w 10020123"/>
                <a:gd name="connsiteY362" fmla="*/ 981002 h 1633303"/>
                <a:gd name="connsiteX363" fmla="*/ 2764788 w 10020123"/>
                <a:gd name="connsiteY363" fmla="*/ 981002 h 1633303"/>
                <a:gd name="connsiteX364" fmla="*/ 2754905 w 10020123"/>
                <a:gd name="connsiteY364" fmla="*/ 1034883 h 1633303"/>
                <a:gd name="connsiteX365" fmla="*/ 2713458 w 10020123"/>
                <a:gd name="connsiteY365" fmla="*/ 1068996 h 1633303"/>
                <a:gd name="connsiteX366" fmla="*/ 2702300 w 10020123"/>
                <a:gd name="connsiteY366" fmla="*/ 1071228 h 1633303"/>
                <a:gd name="connsiteX367" fmla="*/ 2685402 w 10020123"/>
                <a:gd name="connsiteY367" fmla="*/ 1075691 h 1633303"/>
                <a:gd name="connsiteX368" fmla="*/ 2685402 w 10020123"/>
                <a:gd name="connsiteY368" fmla="*/ 1075691 h 1633303"/>
                <a:gd name="connsiteX369" fmla="*/ 2703575 w 10020123"/>
                <a:gd name="connsiteY369" fmla="*/ 1075691 h 1633303"/>
                <a:gd name="connsiteX370" fmla="*/ 2636623 w 10020123"/>
                <a:gd name="connsiteY370" fmla="*/ 1117775 h 1633303"/>
                <a:gd name="connsiteX371" fmla="*/ 2626102 w 10020123"/>
                <a:gd name="connsiteY371" fmla="*/ 1119688 h 1633303"/>
                <a:gd name="connsiteX372" fmla="*/ 2586569 w 10020123"/>
                <a:gd name="connsiteY372" fmla="*/ 1130209 h 1633303"/>
                <a:gd name="connsiteX373" fmla="*/ 2586569 w 10020123"/>
                <a:gd name="connsiteY373" fmla="*/ 1122557 h 1633303"/>
                <a:gd name="connsiteX374" fmla="*/ 2610161 w 10020123"/>
                <a:gd name="connsiteY374" fmla="*/ 1122557 h 1633303"/>
                <a:gd name="connsiteX375" fmla="*/ 2610161 w 10020123"/>
                <a:gd name="connsiteY375" fmla="*/ 1132122 h 1633303"/>
                <a:gd name="connsiteX376" fmla="*/ 2609524 w 10020123"/>
                <a:gd name="connsiteY376" fmla="*/ 1132122 h 1633303"/>
                <a:gd name="connsiteX377" fmla="*/ 2502720 w 10020123"/>
                <a:gd name="connsiteY377" fmla="*/ 1262200 h 1633303"/>
                <a:gd name="connsiteX378" fmla="*/ 2500169 w 10020123"/>
                <a:gd name="connsiteY378" fmla="*/ 1245302 h 1633303"/>
                <a:gd name="connsiteX379" fmla="*/ 2499213 w 10020123"/>
                <a:gd name="connsiteY379" fmla="*/ 1245302 h 1633303"/>
                <a:gd name="connsiteX380" fmla="*/ 2495068 w 10020123"/>
                <a:gd name="connsiteY380" fmla="*/ 1268257 h 1633303"/>
                <a:gd name="connsiteX381" fmla="*/ 2462230 w 10020123"/>
                <a:gd name="connsiteY381" fmla="*/ 1292487 h 1633303"/>
                <a:gd name="connsiteX382" fmla="*/ 2459360 w 10020123"/>
                <a:gd name="connsiteY382" fmla="*/ 1293444 h 1633303"/>
                <a:gd name="connsiteX383" fmla="*/ 2459360 w 10020123"/>
                <a:gd name="connsiteY383" fmla="*/ 1292806 h 1633303"/>
                <a:gd name="connsiteX384" fmla="*/ 2459998 w 10020123"/>
                <a:gd name="connsiteY384" fmla="*/ 1292806 h 1633303"/>
                <a:gd name="connsiteX385" fmla="*/ 2426203 w 10020123"/>
                <a:gd name="connsiteY385" fmla="*/ 1317036 h 1633303"/>
                <a:gd name="connsiteX386" fmla="*/ 2424928 w 10020123"/>
                <a:gd name="connsiteY386" fmla="*/ 1317674 h 1633303"/>
                <a:gd name="connsiteX387" fmla="*/ 2420465 w 10020123"/>
                <a:gd name="connsiteY387" fmla="*/ 1320862 h 1633303"/>
                <a:gd name="connsiteX388" fmla="*/ 2415045 w 10020123"/>
                <a:gd name="connsiteY388" fmla="*/ 1320862 h 1633303"/>
                <a:gd name="connsiteX389" fmla="*/ 2424928 w 10020123"/>
                <a:gd name="connsiteY389" fmla="*/ 1317674 h 1633303"/>
                <a:gd name="connsiteX390" fmla="*/ 2412494 w 10020123"/>
                <a:gd name="connsiteY390" fmla="*/ 1321181 h 1633303"/>
                <a:gd name="connsiteX391" fmla="*/ 2412494 w 10020123"/>
                <a:gd name="connsiteY391" fmla="*/ 1321181 h 1633303"/>
                <a:gd name="connsiteX392" fmla="*/ 2415682 w 10020123"/>
                <a:gd name="connsiteY392" fmla="*/ 1321181 h 1633303"/>
                <a:gd name="connsiteX393" fmla="*/ 2415682 w 10020123"/>
                <a:gd name="connsiteY393" fmla="*/ 1323094 h 1633303"/>
                <a:gd name="connsiteX394" fmla="*/ 2416639 w 10020123"/>
                <a:gd name="connsiteY394" fmla="*/ 1321181 h 1633303"/>
                <a:gd name="connsiteX395" fmla="*/ 2422059 w 10020123"/>
                <a:gd name="connsiteY395" fmla="*/ 1321181 h 1633303"/>
                <a:gd name="connsiteX396" fmla="*/ 2418871 w 10020123"/>
                <a:gd name="connsiteY396" fmla="*/ 1331383 h 1633303"/>
                <a:gd name="connsiteX397" fmla="*/ 2422378 w 10020123"/>
                <a:gd name="connsiteY397" fmla="*/ 1321181 h 1633303"/>
                <a:gd name="connsiteX398" fmla="*/ 2462867 w 10020123"/>
                <a:gd name="connsiteY398" fmla="*/ 1321181 h 1633303"/>
                <a:gd name="connsiteX399" fmla="*/ 2429710 w 10020123"/>
                <a:gd name="connsiteY399" fmla="*/ 1376336 h 1633303"/>
                <a:gd name="connsiteX400" fmla="*/ 2463186 w 10020123"/>
                <a:gd name="connsiteY400" fmla="*/ 1330427 h 1633303"/>
                <a:gd name="connsiteX401" fmla="*/ 2487416 w 10020123"/>
                <a:gd name="connsiteY401" fmla="*/ 1330427 h 1633303"/>
                <a:gd name="connsiteX402" fmla="*/ 2486460 w 10020123"/>
                <a:gd name="connsiteY402" fmla="*/ 1341266 h 1633303"/>
                <a:gd name="connsiteX403" fmla="*/ 2486460 w 10020123"/>
                <a:gd name="connsiteY403" fmla="*/ 1341266 h 1633303"/>
                <a:gd name="connsiteX404" fmla="*/ 2486460 w 10020123"/>
                <a:gd name="connsiteY404" fmla="*/ 1341266 h 1633303"/>
                <a:gd name="connsiteX405" fmla="*/ 2485822 w 10020123"/>
                <a:gd name="connsiteY405" fmla="*/ 1360714 h 1633303"/>
                <a:gd name="connsiteX406" fmla="*/ 2485822 w 10020123"/>
                <a:gd name="connsiteY406" fmla="*/ 1360714 h 1633303"/>
                <a:gd name="connsiteX407" fmla="*/ 2484866 w 10020123"/>
                <a:gd name="connsiteY407" fmla="*/ 1379525 h 1633303"/>
                <a:gd name="connsiteX408" fmla="*/ 2484866 w 10020123"/>
                <a:gd name="connsiteY408" fmla="*/ 1388133 h 1633303"/>
                <a:gd name="connsiteX409" fmla="*/ 2484866 w 10020123"/>
                <a:gd name="connsiteY409" fmla="*/ 1388133 h 1633303"/>
                <a:gd name="connsiteX410" fmla="*/ 2484866 w 10020123"/>
                <a:gd name="connsiteY410" fmla="*/ 1388133 h 1633303"/>
                <a:gd name="connsiteX411" fmla="*/ 2484866 w 10020123"/>
                <a:gd name="connsiteY411" fmla="*/ 1388133 h 1633303"/>
                <a:gd name="connsiteX412" fmla="*/ 2484866 w 10020123"/>
                <a:gd name="connsiteY412" fmla="*/ 1388133 h 1633303"/>
                <a:gd name="connsiteX413" fmla="*/ 2484866 w 10020123"/>
                <a:gd name="connsiteY413" fmla="*/ 1388133 h 1633303"/>
                <a:gd name="connsiteX414" fmla="*/ 2484228 w 10020123"/>
                <a:gd name="connsiteY414" fmla="*/ 1402798 h 1633303"/>
                <a:gd name="connsiteX415" fmla="*/ 2447564 w 10020123"/>
                <a:gd name="connsiteY415" fmla="*/ 1411725 h 1633303"/>
                <a:gd name="connsiteX416" fmla="*/ 2435130 w 10020123"/>
                <a:gd name="connsiteY416" fmla="*/ 1409175 h 1633303"/>
                <a:gd name="connsiteX417" fmla="*/ 2425566 w 10020123"/>
                <a:gd name="connsiteY417" fmla="*/ 1407262 h 1633303"/>
                <a:gd name="connsiteX418" fmla="*/ 2444695 w 10020123"/>
                <a:gd name="connsiteY418" fmla="*/ 1399929 h 1633303"/>
                <a:gd name="connsiteX419" fmla="*/ 2424609 w 10020123"/>
                <a:gd name="connsiteY419" fmla="*/ 1395147 h 1633303"/>
                <a:gd name="connsiteX420" fmla="*/ 2423972 w 10020123"/>
                <a:gd name="connsiteY420" fmla="*/ 1395147 h 1633303"/>
                <a:gd name="connsiteX421" fmla="*/ 2422059 w 10020123"/>
                <a:gd name="connsiteY421" fmla="*/ 1408218 h 1633303"/>
                <a:gd name="connsiteX422" fmla="*/ 2420465 w 10020123"/>
                <a:gd name="connsiteY422" fmla="*/ 1406624 h 1633303"/>
                <a:gd name="connsiteX423" fmla="*/ 2394322 w 10020123"/>
                <a:gd name="connsiteY423" fmla="*/ 1404392 h 1633303"/>
                <a:gd name="connsiteX424" fmla="*/ 2393365 w 10020123"/>
                <a:gd name="connsiteY424" fmla="*/ 1404392 h 1633303"/>
                <a:gd name="connsiteX425" fmla="*/ 2392090 w 10020123"/>
                <a:gd name="connsiteY425" fmla="*/ 1393553 h 1633303"/>
                <a:gd name="connsiteX426" fmla="*/ 2406118 w 10020123"/>
                <a:gd name="connsiteY426" fmla="*/ 1394828 h 1633303"/>
                <a:gd name="connsiteX427" fmla="*/ 2412175 w 10020123"/>
                <a:gd name="connsiteY427" fmla="*/ 1394828 h 1633303"/>
                <a:gd name="connsiteX428" fmla="*/ 2412175 w 10020123"/>
                <a:gd name="connsiteY428" fmla="*/ 1393234 h 1633303"/>
                <a:gd name="connsiteX429" fmla="*/ 2407393 w 10020123"/>
                <a:gd name="connsiteY429" fmla="*/ 1391958 h 1633303"/>
                <a:gd name="connsiteX430" fmla="*/ 2407393 w 10020123"/>
                <a:gd name="connsiteY430" fmla="*/ 1391958 h 1633303"/>
                <a:gd name="connsiteX431" fmla="*/ 2391452 w 10020123"/>
                <a:gd name="connsiteY431" fmla="*/ 1388770 h 1633303"/>
                <a:gd name="connsiteX432" fmla="*/ 2389221 w 10020123"/>
                <a:gd name="connsiteY432" fmla="*/ 1374105 h 1633303"/>
                <a:gd name="connsiteX433" fmla="*/ 2401017 w 10020123"/>
                <a:gd name="connsiteY433" fmla="*/ 1360395 h 1633303"/>
                <a:gd name="connsiteX434" fmla="*/ 2389221 w 10020123"/>
                <a:gd name="connsiteY434" fmla="*/ 1373467 h 1633303"/>
                <a:gd name="connsiteX435" fmla="*/ 2387308 w 10020123"/>
                <a:gd name="connsiteY435" fmla="*/ 1366453 h 1633303"/>
                <a:gd name="connsiteX436" fmla="*/ 2386670 w 10020123"/>
                <a:gd name="connsiteY436" fmla="*/ 1366453 h 1633303"/>
                <a:gd name="connsiteX437" fmla="*/ 2383482 w 10020123"/>
                <a:gd name="connsiteY437" fmla="*/ 1379206 h 1633303"/>
                <a:gd name="connsiteX438" fmla="*/ 2369773 w 10020123"/>
                <a:gd name="connsiteY438" fmla="*/ 1390364 h 1633303"/>
                <a:gd name="connsiteX439" fmla="*/ 2365628 w 10020123"/>
                <a:gd name="connsiteY439" fmla="*/ 1391002 h 1633303"/>
                <a:gd name="connsiteX440" fmla="*/ 2365628 w 10020123"/>
                <a:gd name="connsiteY440" fmla="*/ 1391002 h 1633303"/>
                <a:gd name="connsiteX441" fmla="*/ 2360527 w 10020123"/>
                <a:gd name="connsiteY441" fmla="*/ 1392915 h 1633303"/>
                <a:gd name="connsiteX442" fmla="*/ 2360527 w 10020123"/>
                <a:gd name="connsiteY442" fmla="*/ 1394828 h 1633303"/>
                <a:gd name="connsiteX443" fmla="*/ 2365947 w 10020123"/>
                <a:gd name="connsiteY443" fmla="*/ 1394828 h 1633303"/>
                <a:gd name="connsiteX444" fmla="*/ 2344586 w 10020123"/>
                <a:gd name="connsiteY444" fmla="*/ 1406943 h 1633303"/>
                <a:gd name="connsiteX445" fmla="*/ 2340441 w 10020123"/>
                <a:gd name="connsiteY445" fmla="*/ 1407899 h 1633303"/>
                <a:gd name="connsiteX446" fmla="*/ 2328326 w 10020123"/>
                <a:gd name="connsiteY446" fmla="*/ 1411725 h 1633303"/>
                <a:gd name="connsiteX447" fmla="*/ 2328326 w 10020123"/>
                <a:gd name="connsiteY447" fmla="*/ 1404392 h 1633303"/>
                <a:gd name="connsiteX448" fmla="*/ 2335340 w 10020123"/>
                <a:gd name="connsiteY448" fmla="*/ 1404392 h 1633303"/>
                <a:gd name="connsiteX449" fmla="*/ 2334703 w 10020123"/>
                <a:gd name="connsiteY449" fmla="*/ 1412363 h 1633303"/>
                <a:gd name="connsiteX450" fmla="*/ 2320356 w 10020123"/>
                <a:gd name="connsiteY450" fmla="*/ 1434999 h 1633303"/>
                <a:gd name="connsiteX451" fmla="*/ 2335021 w 10020123"/>
                <a:gd name="connsiteY451" fmla="*/ 1412682 h 1633303"/>
                <a:gd name="connsiteX452" fmla="*/ 2335978 w 10020123"/>
                <a:gd name="connsiteY452" fmla="*/ 1404392 h 1633303"/>
                <a:gd name="connsiteX453" fmla="*/ 2365947 w 10020123"/>
                <a:gd name="connsiteY453" fmla="*/ 1404392 h 1633303"/>
                <a:gd name="connsiteX454" fmla="*/ 2338847 w 10020123"/>
                <a:gd name="connsiteY454" fmla="*/ 1440100 h 1633303"/>
                <a:gd name="connsiteX455" fmla="*/ 2366266 w 10020123"/>
                <a:gd name="connsiteY455" fmla="*/ 1412682 h 1633303"/>
                <a:gd name="connsiteX456" fmla="*/ 2367222 w 10020123"/>
                <a:gd name="connsiteY456" fmla="*/ 1413957 h 1633303"/>
                <a:gd name="connsiteX457" fmla="*/ 2379337 w 10020123"/>
                <a:gd name="connsiteY457" fmla="*/ 1413957 h 1633303"/>
                <a:gd name="connsiteX458" fmla="*/ 2378700 w 10020123"/>
                <a:gd name="connsiteY458" fmla="*/ 1424159 h 1633303"/>
                <a:gd name="connsiteX459" fmla="*/ 2378700 w 10020123"/>
                <a:gd name="connsiteY459" fmla="*/ 1424159 h 1633303"/>
                <a:gd name="connsiteX460" fmla="*/ 2378700 w 10020123"/>
                <a:gd name="connsiteY460" fmla="*/ 1436274 h 1633303"/>
                <a:gd name="connsiteX461" fmla="*/ 2323225 w 10020123"/>
                <a:gd name="connsiteY461" fmla="*/ 1469750 h 1633303"/>
                <a:gd name="connsiteX462" fmla="*/ 2375193 w 10020123"/>
                <a:gd name="connsiteY462" fmla="*/ 1436912 h 1633303"/>
                <a:gd name="connsiteX463" fmla="*/ 2375193 w 10020123"/>
                <a:gd name="connsiteY463" fmla="*/ 1436912 h 1633303"/>
                <a:gd name="connsiteX464" fmla="*/ 2377424 w 10020123"/>
                <a:gd name="connsiteY464" fmla="*/ 1455403 h 1633303"/>
                <a:gd name="connsiteX465" fmla="*/ 2377424 w 10020123"/>
                <a:gd name="connsiteY465" fmla="*/ 1455403 h 1633303"/>
                <a:gd name="connsiteX466" fmla="*/ 2377424 w 10020123"/>
                <a:gd name="connsiteY466" fmla="*/ 1459229 h 1633303"/>
                <a:gd name="connsiteX467" fmla="*/ 2327689 w 10020123"/>
                <a:gd name="connsiteY467" fmla="*/ 1470069 h 1633303"/>
                <a:gd name="connsiteX468" fmla="*/ 2327051 w 10020123"/>
                <a:gd name="connsiteY468" fmla="*/ 1470069 h 1633303"/>
                <a:gd name="connsiteX469" fmla="*/ 2325776 w 10020123"/>
                <a:gd name="connsiteY469" fmla="*/ 1479633 h 1633303"/>
                <a:gd name="connsiteX470" fmla="*/ 2317487 w 10020123"/>
                <a:gd name="connsiteY470" fmla="*/ 1479633 h 1633303"/>
                <a:gd name="connsiteX471" fmla="*/ 2319399 w 10020123"/>
                <a:gd name="connsiteY471" fmla="*/ 1479633 h 1633303"/>
                <a:gd name="connsiteX472" fmla="*/ 2321950 w 10020123"/>
                <a:gd name="connsiteY472" fmla="*/ 1474851 h 1633303"/>
                <a:gd name="connsiteX473" fmla="*/ 2327051 w 10020123"/>
                <a:gd name="connsiteY473" fmla="*/ 1475808 h 1633303"/>
                <a:gd name="connsiteX474" fmla="*/ 2321950 w 10020123"/>
                <a:gd name="connsiteY474" fmla="*/ 1474532 h 1633303"/>
                <a:gd name="connsiteX475" fmla="*/ 2300908 w 10020123"/>
                <a:gd name="connsiteY475" fmla="*/ 1460823 h 1633303"/>
                <a:gd name="connsiteX476" fmla="*/ 2300908 w 10020123"/>
                <a:gd name="connsiteY476" fmla="*/ 1460823 h 1633303"/>
                <a:gd name="connsiteX477" fmla="*/ 2300270 w 10020123"/>
                <a:gd name="connsiteY477" fmla="*/ 1470388 h 1633303"/>
                <a:gd name="connsiteX478" fmla="*/ 2309197 w 10020123"/>
                <a:gd name="connsiteY478" fmla="*/ 1470388 h 1633303"/>
                <a:gd name="connsiteX479" fmla="*/ 2309197 w 10020123"/>
                <a:gd name="connsiteY479" fmla="*/ 1466881 h 1633303"/>
                <a:gd name="connsiteX480" fmla="*/ 2307922 w 10020123"/>
                <a:gd name="connsiteY480" fmla="*/ 1466243 h 1633303"/>
                <a:gd name="connsiteX481" fmla="*/ 2309835 w 10020123"/>
                <a:gd name="connsiteY481" fmla="*/ 1470388 h 1633303"/>
                <a:gd name="connsiteX482" fmla="*/ 2306328 w 10020123"/>
                <a:gd name="connsiteY482" fmla="*/ 1470388 h 1633303"/>
                <a:gd name="connsiteX483" fmla="*/ 2306966 w 10020123"/>
                <a:gd name="connsiteY483" fmla="*/ 1466243 h 1633303"/>
                <a:gd name="connsiteX484" fmla="*/ 2306966 w 10020123"/>
                <a:gd name="connsiteY484" fmla="*/ 1466243 h 1633303"/>
                <a:gd name="connsiteX485" fmla="*/ 2306328 w 10020123"/>
                <a:gd name="connsiteY485" fmla="*/ 1466243 h 1633303"/>
                <a:gd name="connsiteX486" fmla="*/ 2305371 w 10020123"/>
                <a:gd name="connsiteY486" fmla="*/ 1470069 h 1633303"/>
                <a:gd name="connsiteX487" fmla="*/ 2305371 w 10020123"/>
                <a:gd name="connsiteY487" fmla="*/ 1470069 h 1633303"/>
                <a:gd name="connsiteX488" fmla="*/ 2306328 w 10020123"/>
                <a:gd name="connsiteY488" fmla="*/ 1470069 h 1633303"/>
                <a:gd name="connsiteX489" fmla="*/ 2300589 w 10020123"/>
                <a:gd name="connsiteY489" fmla="*/ 1470069 h 1633303"/>
                <a:gd name="connsiteX490" fmla="*/ 2300589 w 10020123"/>
                <a:gd name="connsiteY490" fmla="*/ 1466243 h 1633303"/>
                <a:gd name="connsiteX491" fmla="*/ 2302502 w 10020123"/>
                <a:gd name="connsiteY491" fmla="*/ 1464649 h 1633303"/>
                <a:gd name="connsiteX492" fmla="*/ 2304096 w 10020123"/>
                <a:gd name="connsiteY492" fmla="*/ 1470069 h 1633303"/>
                <a:gd name="connsiteX493" fmla="*/ 2291344 w 10020123"/>
                <a:gd name="connsiteY493" fmla="*/ 1470069 h 1633303"/>
                <a:gd name="connsiteX494" fmla="*/ 2291344 w 10020123"/>
                <a:gd name="connsiteY494" fmla="*/ 1466243 h 1633303"/>
                <a:gd name="connsiteX495" fmla="*/ 2291344 w 10020123"/>
                <a:gd name="connsiteY495" fmla="*/ 1466243 h 1633303"/>
                <a:gd name="connsiteX496" fmla="*/ 2291344 w 10020123"/>
                <a:gd name="connsiteY496" fmla="*/ 1465605 h 1633303"/>
                <a:gd name="connsiteX497" fmla="*/ 2291344 w 10020123"/>
                <a:gd name="connsiteY497" fmla="*/ 1470069 h 1633303"/>
                <a:gd name="connsiteX498" fmla="*/ 2300908 w 10020123"/>
                <a:gd name="connsiteY498" fmla="*/ 1470069 h 1633303"/>
                <a:gd name="connsiteX499" fmla="*/ 2300908 w 10020123"/>
                <a:gd name="connsiteY499" fmla="*/ 1465924 h 1633303"/>
                <a:gd name="connsiteX500" fmla="*/ 2300270 w 10020123"/>
                <a:gd name="connsiteY500" fmla="*/ 1460823 h 1633303"/>
                <a:gd name="connsiteX501" fmla="*/ 2296126 w 10020123"/>
                <a:gd name="connsiteY501" fmla="*/ 1460823 h 1633303"/>
                <a:gd name="connsiteX502" fmla="*/ 2296126 w 10020123"/>
                <a:gd name="connsiteY502" fmla="*/ 1466243 h 1633303"/>
                <a:gd name="connsiteX503" fmla="*/ 2296126 w 10020123"/>
                <a:gd name="connsiteY503" fmla="*/ 1466243 h 1633303"/>
                <a:gd name="connsiteX504" fmla="*/ 2296126 w 10020123"/>
                <a:gd name="connsiteY504" fmla="*/ 1466243 h 1633303"/>
                <a:gd name="connsiteX505" fmla="*/ 2296126 w 10020123"/>
                <a:gd name="connsiteY505" fmla="*/ 1464330 h 1633303"/>
                <a:gd name="connsiteX506" fmla="*/ 2297401 w 10020123"/>
                <a:gd name="connsiteY506" fmla="*/ 1458273 h 1633303"/>
                <a:gd name="connsiteX507" fmla="*/ 2299314 w 10020123"/>
                <a:gd name="connsiteY507" fmla="*/ 1456678 h 1633303"/>
                <a:gd name="connsiteX508" fmla="*/ 2300589 w 10020123"/>
                <a:gd name="connsiteY508" fmla="*/ 1460823 h 1633303"/>
                <a:gd name="connsiteX509" fmla="*/ 2300589 w 10020123"/>
                <a:gd name="connsiteY509" fmla="*/ 1460823 h 1633303"/>
                <a:gd name="connsiteX510" fmla="*/ 2299314 w 10020123"/>
                <a:gd name="connsiteY510" fmla="*/ 1456360 h 1633303"/>
                <a:gd name="connsiteX511" fmla="*/ 2312704 w 10020123"/>
                <a:gd name="connsiteY511" fmla="*/ 1444245 h 1633303"/>
                <a:gd name="connsiteX512" fmla="*/ 2299314 w 10020123"/>
                <a:gd name="connsiteY512" fmla="*/ 1456041 h 1633303"/>
                <a:gd name="connsiteX513" fmla="*/ 2298357 w 10020123"/>
                <a:gd name="connsiteY513" fmla="*/ 1450940 h 1633303"/>
                <a:gd name="connsiteX514" fmla="*/ 2298995 w 10020123"/>
                <a:gd name="connsiteY514" fmla="*/ 1456041 h 1633303"/>
                <a:gd name="connsiteX515" fmla="*/ 2297082 w 10020123"/>
                <a:gd name="connsiteY515" fmla="*/ 1457954 h 1633303"/>
                <a:gd name="connsiteX516" fmla="*/ 2300908 w 10020123"/>
                <a:gd name="connsiteY516" fmla="*/ 1451259 h 1633303"/>
                <a:gd name="connsiteX517" fmla="*/ 2300908 w 10020123"/>
                <a:gd name="connsiteY517" fmla="*/ 1451259 h 1633303"/>
                <a:gd name="connsiteX518" fmla="*/ 2298357 w 10020123"/>
                <a:gd name="connsiteY518" fmla="*/ 1451577 h 1633303"/>
                <a:gd name="connsiteX519" fmla="*/ 2296763 w 10020123"/>
                <a:gd name="connsiteY519" fmla="*/ 1458273 h 1633303"/>
                <a:gd name="connsiteX520" fmla="*/ 2286561 w 10020123"/>
                <a:gd name="connsiteY520" fmla="*/ 1466243 h 1633303"/>
                <a:gd name="connsiteX521" fmla="*/ 2296763 w 10020123"/>
                <a:gd name="connsiteY521" fmla="*/ 1458910 h 1633303"/>
                <a:gd name="connsiteX522" fmla="*/ 2295488 w 10020123"/>
                <a:gd name="connsiteY522" fmla="*/ 1464649 h 1633303"/>
                <a:gd name="connsiteX523" fmla="*/ 2293894 w 10020123"/>
                <a:gd name="connsiteY523" fmla="*/ 1461142 h 1633303"/>
                <a:gd name="connsiteX524" fmla="*/ 2295488 w 10020123"/>
                <a:gd name="connsiteY524" fmla="*/ 1461142 h 1633303"/>
                <a:gd name="connsiteX525" fmla="*/ 2295488 w 10020123"/>
                <a:gd name="connsiteY525" fmla="*/ 1465924 h 1633303"/>
                <a:gd name="connsiteX526" fmla="*/ 2293894 w 10020123"/>
                <a:gd name="connsiteY526" fmla="*/ 1464649 h 1633303"/>
                <a:gd name="connsiteX527" fmla="*/ 2293894 w 10020123"/>
                <a:gd name="connsiteY527" fmla="*/ 1464649 h 1633303"/>
                <a:gd name="connsiteX528" fmla="*/ 2300908 w 10020123"/>
                <a:gd name="connsiteY528" fmla="*/ 1466243 h 1633303"/>
                <a:gd name="connsiteX529" fmla="*/ 2300908 w 10020123"/>
                <a:gd name="connsiteY529" fmla="*/ 1470388 h 1633303"/>
                <a:gd name="connsiteX530" fmla="*/ 2291344 w 10020123"/>
                <a:gd name="connsiteY530" fmla="*/ 1470388 h 1633303"/>
                <a:gd name="connsiteX531" fmla="*/ 2291344 w 10020123"/>
                <a:gd name="connsiteY531" fmla="*/ 1466562 h 1633303"/>
                <a:gd name="connsiteX532" fmla="*/ 2290706 w 10020123"/>
                <a:gd name="connsiteY532" fmla="*/ 1465605 h 1633303"/>
                <a:gd name="connsiteX533" fmla="*/ 2291662 w 10020123"/>
                <a:gd name="connsiteY533" fmla="*/ 1470388 h 1633303"/>
                <a:gd name="connsiteX534" fmla="*/ 2289749 w 10020123"/>
                <a:gd name="connsiteY534" fmla="*/ 1470388 h 1633303"/>
                <a:gd name="connsiteX535" fmla="*/ 2290706 w 10020123"/>
                <a:gd name="connsiteY535" fmla="*/ 1470388 h 1633303"/>
                <a:gd name="connsiteX536" fmla="*/ 2290706 w 10020123"/>
                <a:gd name="connsiteY536" fmla="*/ 1470388 h 1633303"/>
                <a:gd name="connsiteX537" fmla="*/ 2289749 w 10020123"/>
                <a:gd name="connsiteY537" fmla="*/ 1466562 h 1633303"/>
                <a:gd name="connsiteX538" fmla="*/ 2289112 w 10020123"/>
                <a:gd name="connsiteY538" fmla="*/ 1470388 h 1633303"/>
                <a:gd name="connsiteX539" fmla="*/ 2282098 w 10020123"/>
                <a:gd name="connsiteY539" fmla="*/ 1470388 h 1633303"/>
                <a:gd name="connsiteX540" fmla="*/ 2282098 w 10020123"/>
                <a:gd name="connsiteY540" fmla="*/ 1466243 h 1633303"/>
                <a:gd name="connsiteX541" fmla="*/ 2289430 w 10020123"/>
                <a:gd name="connsiteY541" fmla="*/ 1461142 h 1633303"/>
                <a:gd name="connsiteX542" fmla="*/ 2288474 w 10020123"/>
                <a:gd name="connsiteY542" fmla="*/ 1461142 h 1633303"/>
                <a:gd name="connsiteX543" fmla="*/ 2288474 w 10020123"/>
                <a:gd name="connsiteY543" fmla="*/ 1466243 h 1633303"/>
                <a:gd name="connsiteX544" fmla="*/ 2287837 w 10020123"/>
                <a:gd name="connsiteY544" fmla="*/ 1466881 h 1633303"/>
                <a:gd name="connsiteX545" fmla="*/ 2286561 w 10020123"/>
                <a:gd name="connsiteY545" fmla="*/ 1466881 h 1633303"/>
                <a:gd name="connsiteX546" fmla="*/ 2286561 w 10020123"/>
                <a:gd name="connsiteY546" fmla="*/ 1470388 h 1633303"/>
                <a:gd name="connsiteX547" fmla="*/ 2286561 w 10020123"/>
                <a:gd name="connsiteY547" fmla="*/ 1470388 h 1633303"/>
                <a:gd name="connsiteX548" fmla="*/ 2282735 w 10020123"/>
                <a:gd name="connsiteY548" fmla="*/ 1466881 h 1633303"/>
                <a:gd name="connsiteX549" fmla="*/ 2282735 w 10020123"/>
                <a:gd name="connsiteY549" fmla="*/ 1466881 h 1633303"/>
                <a:gd name="connsiteX550" fmla="*/ 2272533 w 10020123"/>
                <a:gd name="connsiteY550" fmla="*/ 1475170 h 1633303"/>
                <a:gd name="connsiteX551" fmla="*/ 2270620 w 10020123"/>
                <a:gd name="connsiteY551" fmla="*/ 1470388 h 1633303"/>
                <a:gd name="connsiteX552" fmla="*/ 2268707 w 10020123"/>
                <a:gd name="connsiteY552" fmla="*/ 1470388 h 1633303"/>
                <a:gd name="connsiteX553" fmla="*/ 2272214 w 10020123"/>
                <a:gd name="connsiteY553" fmla="*/ 1475170 h 1633303"/>
                <a:gd name="connsiteX554" fmla="*/ 2263606 w 10020123"/>
                <a:gd name="connsiteY554" fmla="*/ 1476445 h 1633303"/>
                <a:gd name="connsiteX555" fmla="*/ 2263606 w 10020123"/>
                <a:gd name="connsiteY555" fmla="*/ 1479952 h 1633303"/>
                <a:gd name="connsiteX556" fmla="*/ 2294532 w 10020123"/>
                <a:gd name="connsiteY556" fmla="*/ 1479952 h 1633303"/>
                <a:gd name="connsiteX557" fmla="*/ 2294532 w 10020123"/>
                <a:gd name="connsiteY557" fmla="*/ 1482821 h 1633303"/>
                <a:gd name="connsiteX558" fmla="*/ 2294532 w 10020123"/>
                <a:gd name="connsiteY558" fmla="*/ 1482821 h 1633303"/>
                <a:gd name="connsiteX559" fmla="*/ 2294532 w 10020123"/>
                <a:gd name="connsiteY559" fmla="*/ 1489198 h 1633303"/>
                <a:gd name="connsiteX560" fmla="*/ 2293894 w 10020123"/>
                <a:gd name="connsiteY560" fmla="*/ 1498762 h 1633303"/>
                <a:gd name="connsiteX561" fmla="*/ 2291981 w 10020123"/>
                <a:gd name="connsiteY561" fmla="*/ 1498762 h 1633303"/>
                <a:gd name="connsiteX562" fmla="*/ 2291981 w 10020123"/>
                <a:gd name="connsiteY562" fmla="*/ 1503545 h 1633303"/>
                <a:gd name="connsiteX563" fmla="*/ 2294213 w 10020123"/>
                <a:gd name="connsiteY563" fmla="*/ 1498444 h 1633303"/>
                <a:gd name="connsiteX564" fmla="*/ 2294213 w 10020123"/>
                <a:gd name="connsiteY564" fmla="*/ 1498444 h 1633303"/>
                <a:gd name="connsiteX565" fmla="*/ 2301227 w 10020123"/>
                <a:gd name="connsiteY565" fmla="*/ 1500675 h 1633303"/>
                <a:gd name="connsiteX566" fmla="*/ 2291662 w 10020123"/>
                <a:gd name="connsiteY566" fmla="*/ 1501632 h 1633303"/>
                <a:gd name="connsiteX567" fmla="*/ 2294213 w 10020123"/>
                <a:gd name="connsiteY567" fmla="*/ 1501632 h 1633303"/>
                <a:gd name="connsiteX568" fmla="*/ 2291662 w 10020123"/>
                <a:gd name="connsiteY568" fmla="*/ 1501632 h 1633303"/>
                <a:gd name="connsiteX569" fmla="*/ 2291662 w 10020123"/>
                <a:gd name="connsiteY569" fmla="*/ 1502588 h 1633303"/>
                <a:gd name="connsiteX570" fmla="*/ 2294213 w 10020123"/>
                <a:gd name="connsiteY570" fmla="*/ 1503545 h 1633303"/>
                <a:gd name="connsiteX571" fmla="*/ 2291662 w 10020123"/>
                <a:gd name="connsiteY571" fmla="*/ 1502907 h 1633303"/>
                <a:gd name="connsiteX572" fmla="*/ 2291662 w 10020123"/>
                <a:gd name="connsiteY572" fmla="*/ 1504182 h 1633303"/>
                <a:gd name="connsiteX573" fmla="*/ 2294213 w 10020123"/>
                <a:gd name="connsiteY573" fmla="*/ 1498444 h 1633303"/>
                <a:gd name="connsiteX574" fmla="*/ 2291662 w 10020123"/>
                <a:gd name="connsiteY574" fmla="*/ 1498444 h 1633303"/>
                <a:gd name="connsiteX575" fmla="*/ 2291662 w 10020123"/>
                <a:gd name="connsiteY575" fmla="*/ 1508008 h 1633303"/>
                <a:gd name="connsiteX576" fmla="*/ 2294213 w 10020123"/>
                <a:gd name="connsiteY576" fmla="*/ 1508008 h 1633303"/>
                <a:gd name="connsiteX577" fmla="*/ 2291662 w 10020123"/>
                <a:gd name="connsiteY577" fmla="*/ 1505776 h 1633303"/>
                <a:gd name="connsiteX578" fmla="*/ 2291662 w 10020123"/>
                <a:gd name="connsiteY578" fmla="*/ 1507052 h 1633303"/>
                <a:gd name="connsiteX579" fmla="*/ 2294213 w 10020123"/>
                <a:gd name="connsiteY579" fmla="*/ 1506414 h 1633303"/>
                <a:gd name="connsiteX580" fmla="*/ 2291662 w 10020123"/>
                <a:gd name="connsiteY580" fmla="*/ 1507370 h 1633303"/>
                <a:gd name="connsiteX581" fmla="*/ 2291662 w 10020123"/>
                <a:gd name="connsiteY581" fmla="*/ 1508327 h 1633303"/>
                <a:gd name="connsiteX582" fmla="*/ 2301227 w 10020123"/>
                <a:gd name="connsiteY582" fmla="*/ 1508965 h 1633303"/>
                <a:gd name="connsiteX583" fmla="*/ 2301227 w 10020123"/>
                <a:gd name="connsiteY583" fmla="*/ 1508008 h 1633303"/>
                <a:gd name="connsiteX584" fmla="*/ 2293894 w 10020123"/>
                <a:gd name="connsiteY584" fmla="*/ 1508008 h 1633303"/>
                <a:gd name="connsiteX585" fmla="*/ 2291662 w 10020123"/>
                <a:gd name="connsiteY585" fmla="*/ 1508646 h 1633303"/>
                <a:gd name="connsiteX586" fmla="*/ 2291662 w 10020123"/>
                <a:gd name="connsiteY586" fmla="*/ 1509921 h 1633303"/>
                <a:gd name="connsiteX587" fmla="*/ 2293894 w 10020123"/>
                <a:gd name="connsiteY587" fmla="*/ 1509283 h 1633303"/>
                <a:gd name="connsiteX588" fmla="*/ 2291662 w 10020123"/>
                <a:gd name="connsiteY588" fmla="*/ 1510240 h 1633303"/>
                <a:gd name="connsiteX589" fmla="*/ 2291662 w 10020123"/>
                <a:gd name="connsiteY589" fmla="*/ 1512472 h 1633303"/>
                <a:gd name="connsiteX590" fmla="*/ 2293894 w 10020123"/>
                <a:gd name="connsiteY590" fmla="*/ 1511834 h 1633303"/>
                <a:gd name="connsiteX591" fmla="*/ 2291662 w 10020123"/>
                <a:gd name="connsiteY591" fmla="*/ 1512790 h 1633303"/>
                <a:gd name="connsiteX592" fmla="*/ 2291662 w 10020123"/>
                <a:gd name="connsiteY592" fmla="*/ 1513747 h 1633303"/>
                <a:gd name="connsiteX593" fmla="*/ 2293575 w 10020123"/>
                <a:gd name="connsiteY593" fmla="*/ 1514703 h 1633303"/>
                <a:gd name="connsiteX594" fmla="*/ 2291662 w 10020123"/>
                <a:gd name="connsiteY594" fmla="*/ 1514066 h 1633303"/>
                <a:gd name="connsiteX595" fmla="*/ 2291662 w 10020123"/>
                <a:gd name="connsiteY595" fmla="*/ 1516297 h 1633303"/>
                <a:gd name="connsiteX596" fmla="*/ 2293575 w 10020123"/>
                <a:gd name="connsiteY596" fmla="*/ 1517254 h 1633303"/>
                <a:gd name="connsiteX597" fmla="*/ 2291662 w 10020123"/>
                <a:gd name="connsiteY597" fmla="*/ 1516616 h 1633303"/>
                <a:gd name="connsiteX598" fmla="*/ 2291662 w 10020123"/>
                <a:gd name="connsiteY598" fmla="*/ 1518210 h 1633303"/>
                <a:gd name="connsiteX599" fmla="*/ 2293575 w 10020123"/>
                <a:gd name="connsiteY599" fmla="*/ 1517573 h 1633303"/>
                <a:gd name="connsiteX600" fmla="*/ 2291662 w 10020123"/>
                <a:gd name="connsiteY600" fmla="*/ 1517573 h 1633303"/>
                <a:gd name="connsiteX601" fmla="*/ 2296126 w 10020123"/>
                <a:gd name="connsiteY601" fmla="*/ 1518210 h 1633303"/>
                <a:gd name="connsiteX602" fmla="*/ 2297720 w 10020123"/>
                <a:gd name="connsiteY602" fmla="*/ 1518210 h 1633303"/>
                <a:gd name="connsiteX603" fmla="*/ 2291662 w 10020123"/>
                <a:gd name="connsiteY603" fmla="*/ 1518210 h 1633303"/>
                <a:gd name="connsiteX604" fmla="*/ 2291662 w 10020123"/>
                <a:gd name="connsiteY604" fmla="*/ 1516616 h 1633303"/>
                <a:gd name="connsiteX605" fmla="*/ 2297720 w 10020123"/>
                <a:gd name="connsiteY605" fmla="*/ 1515979 h 1633303"/>
                <a:gd name="connsiteX606" fmla="*/ 2291662 w 10020123"/>
                <a:gd name="connsiteY606" fmla="*/ 1515979 h 1633303"/>
                <a:gd name="connsiteX607" fmla="*/ 2291662 w 10020123"/>
                <a:gd name="connsiteY607" fmla="*/ 1515979 h 1633303"/>
                <a:gd name="connsiteX608" fmla="*/ 2297720 w 10020123"/>
                <a:gd name="connsiteY608" fmla="*/ 1517892 h 1633303"/>
                <a:gd name="connsiteX609" fmla="*/ 2298676 w 10020123"/>
                <a:gd name="connsiteY609" fmla="*/ 1517892 h 1633303"/>
                <a:gd name="connsiteX610" fmla="*/ 2301227 w 10020123"/>
                <a:gd name="connsiteY610" fmla="*/ 1515979 h 1633303"/>
                <a:gd name="connsiteX611" fmla="*/ 2301227 w 10020123"/>
                <a:gd name="connsiteY611" fmla="*/ 1516616 h 1633303"/>
                <a:gd name="connsiteX612" fmla="*/ 2298676 w 10020123"/>
                <a:gd name="connsiteY612" fmla="*/ 1516616 h 1633303"/>
                <a:gd name="connsiteX613" fmla="*/ 2301227 w 10020123"/>
                <a:gd name="connsiteY613" fmla="*/ 1516616 h 1633303"/>
                <a:gd name="connsiteX614" fmla="*/ 2301227 w 10020123"/>
                <a:gd name="connsiteY614" fmla="*/ 1518210 h 1633303"/>
                <a:gd name="connsiteX615" fmla="*/ 2298995 w 10020123"/>
                <a:gd name="connsiteY615" fmla="*/ 1518848 h 1633303"/>
                <a:gd name="connsiteX616" fmla="*/ 2301227 w 10020123"/>
                <a:gd name="connsiteY616" fmla="*/ 1518848 h 1633303"/>
                <a:gd name="connsiteX617" fmla="*/ 2301227 w 10020123"/>
                <a:gd name="connsiteY617" fmla="*/ 1519486 h 1633303"/>
                <a:gd name="connsiteX618" fmla="*/ 2301227 w 10020123"/>
                <a:gd name="connsiteY618" fmla="*/ 1521399 h 1633303"/>
                <a:gd name="connsiteX619" fmla="*/ 2298676 w 10020123"/>
                <a:gd name="connsiteY619" fmla="*/ 1522036 h 1633303"/>
                <a:gd name="connsiteX620" fmla="*/ 2301227 w 10020123"/>
                <a:gd name="connsiteY620" fmla="*/ 1522036 h 1633303"/>
                <a:gd name="connsiteX621" fmla="*/ 2301227 w 10020123"/>
                <a:gd name="connsiteY621" fmla="*/ 1522674 h 1633303"/>
                <a:gd name="connsiteX622" fmla="*/ 2298676 w 10020123"/>
                <a:gd name="connsiteY622" fmla="*/ 1518210 h 1633303"/>
                <a:gd name="connsiteX623" fmla="*/ 2297720 w 10020123"/>
                <a:gd name="connsiteY623" fmla="*/ 1518210 h 1633303"/>
                <a:gd name="connsiteX624" fmla="*/ 2301227 w 10020123"/>
                <a:gd name="connsiteY624" fmla="*/ 1522674 h 1633303"/>
                <a:gd name="connsiteX625" fmla="*/ 2301227 w 10020123"/>
                <a:gd name="connsiteY625" fmla="*/ 1522036 h 1633303"/>
                <a:gd name="connsiteX626" fmla="*/ 2297720 w 10020123"/>
                <a:gd name="connsiteY626" fmla="*/ 1522036 h 1633303"/>
                <a:gd name="connsiteX627" fmla="*/ 2301227 w 10020123"/>
                <a:gd name="connsiteY627" fmla="*/ 1522036 h 1633303"/>
                <a:gd name="connsiteX628" fmla="*/ 2301227 w 10020123"/>
                <a:gd name="connsiteY628" fmla="*/ 1520442 h 1633303"/>
                <a:gd name="connsiteX629" fmla="*/ 2298357 w 10020123"/>
                <a:gd name="connsiteY629" fmla="*/ 1519804 h 1633303"/>
                <a:gd name="connsiteX630" fmla="*/ 2300270 w 10020123"/>
                <a:gd name="connsiteY630" fmla="*/ 1519804 h 1633303"/>
                <a:gd name="connsiteX631" fmla="*/ 2298995 w 10020123"/>
                <a:gd name="connsiteY631" fmla="*/ 1527775 h 1633303"/>
                <a:gd name="connsiteX632" fmla="*/ 2297720 w 10020123"/>
                <a:gd name="connsiteY632" fmla="*/ 1527775 h 1633303"/>
                <a:gd name="connsiteX633" fmla="*/ 2296126 w 10020123"/>
                <a:gd name="connsiteY633" fmla="*/ 1520123 h 1633303"/>
                <a:gd name="connsiteX634" fmla="*/ 2293256 w 10020123"/>
                <a:gd name="connsiteY634" fmla="*/ 1521080 h 1633303"/>
                <a:gd name="connsiteX635" fmla="*/ 2291662 w 10020123"/>
                <a:gd name="connsiteY635" fmla="*/ 1520442 h 1633303"/>
                <a:gd name="connsiteX636" fmla="*/ 2291662 w 10020123"/>
                <a:gd name="connsiteY636" fmla="*/ 1522036 h 1633303"/>
                <a:gd name="connsiteX637" fmla="*/ 2293256 w 10020123"/>
                <a:gd name="connsiteY637" fmla="*/ 1518529 h 1633303"/>
                <a:gd name="connsiteX638" fmla="*/ 2301227 w 10020123"/>
                <a:gd name="connsiteY638" fmla="*/ 1518529 h 1633303"/>
                <a:gd name="connsiteX639" fmla="*/ 2301227 w 10020123"/>
                <a:gd name="connsiteY639" fmla="*/ 1521399 h 1633303"/>
                <a:gd name="connsiteX640" fmla="*/ 2291662 w 10020123"/>
                <a:gd name="connsiteY640" fmla="*/ 1522355 h 1633303"/>
                <a:gd name="connsiteX641" fmla="*/ 2291662 w 10020123"/>
                <a:gd name="connsiteY641" fmla="*/ 1523311 h 1633303"/>
                <a:gd name="connsiteX642" fmla="*/ 2293256 w 10020123"/>
                <a:gd name="connsiteY642" fmla="*/ 1524268 h 1633303"/>
                <a:gd name="connsiteX643" fmla="*/ 2291662 w 10020123"/>
                <a:gd name="connsiteY643" fmla="*/ 1523630 h 1633303"/>
                <a:gd name="connsiteX644" fmla="*/ 2291662 w 10020123"/>
                <a:gd name="connsiteY644" fmla="*/ 1525224 h 1633303"/>
                <a:gd name="connsiteX645" fmla="*/ 2293256 w 10020123"/>
                <a:gd name="connsiteY645" fmla="*/ 1528412 h 1633303"/>
                <a:gd name="connsiteX646" fmla="*/ 2301227 w 10020123"/>
                <a:gd name="connsiteY646" fmla="*/ 1528412 h 1633303"/>
                <a:gd name="connsiteX647" fmla="*/ 2301227 w 10020123"/>
                <a:gd name="connsiteY647" fmla="*/ 1518848 h 1633303"/>
                <a:gd name="connsiteX648" fmla="*/ 2292937 w 10020123"/>
                <a:gd name="connsiteY648" fmla="*/ 1518848 h 1633303"/>
                <a:gd name="connsiteX649" fmla="*/ 2291662 w 10020123"/>
                <a:gd name="connsiteY649" fmla="*/ 1525543 h 1633303"/>
                <a:gd name="connsiteX650" fmla="*/ 2291662 w 10020123"/>
                <a:gd name="connsiteY650" fmla="*/ 1526500 h 1633303"/>
                <a:gd name="connsiteX651" fmla="*/ 2301227 w 10020123"/>
                <a:gd name="connsiteY651" fmla="*/ 1527456 h 1633303"/>
                <a:gd name="connsiteX652" fmla="*/ 2301227 w 10020123"/>
                <a:gd name="connsiteY652" fmla="*/ 1528412 h 1633303"/>
                <a:gd name="connsiteX653" fmla="*/ 2292937 w 10020123"/>
                <a:gd name="connsiteY653" fmla="*/ 1528412 h 1633303"/>
                <a:gd name="connsiteX654" fmla="*/ 2291662 w 10020123"/>
                <a:gd name="connsiteY654" fmla="*/ 1526818 h 1633303"/>
                <a:gd name="connsiteX655" fmla="*/ 2291662 w 10020123"/>
                <a:gd name="connsiteY655" fmla="*/ 1528412 h 1633303"/>
                <a:gd name="connsiteX656" fmla="*/ 2292937 w 10020123"/>
                <a:gd name="connsiteY656" fmla="*/ 1527775 h 1633303"/>
                <a:gd name="connsiteX657" fmla="*/ 2291662 w 10020123"/>
                <a:gd name="connsiteY657" fmla="*/ 1528731 h 1633303"/>
                <a:gd name="connsiteX658" fmla="*/ 2291662 w 10020123"/>
                <a:gd name="connsiteY658" fmla="*/ 1529688 h 1633303"/>
                <a:gd name="connsiteX659" fmla="*/ 2301227 w 10020123"/>
                <a:gd name="connsiteY659" fmla="*/ 1530644 h 1633303"/>
                <a:gd name="connsiteX660" fmla="*/ 2301227 w 10020123"/>
                <a:gd name="connsiteY660" fmla="*/ 1531282 h 1633303"/>
                <a:gd name="connsiteX661" fmla="*/ 2291662 w 10020123"/>
                <a:gd name="connsiteY661" fmla="*/ 1532238 h 1633303"/>
                <a:gd name="connsiteX662" fmla="*/ 2291662 w 10020123"/>
                <a:gd name="connsiteY662" fmla="*/ 1533195 h 1633303"/>
                <a:gd name="connsiteX663" fmla="*/ 2301227 w 10020123"/>
                <a:gd name="connsiteY663" fmla="*/ 1534151 h 1633303"/>
                <a:gd name="connsiteX664" fmla="*/ 2301227 w 10020123"/>
                <a:gd name="connsiteY664" fmla="*/ 1529050 h 1633303"/>
                <a:gd name="connsiteX665" fmla="*/ 2292937 w 10020123"/>
                <a:gd name="connsiteY665" fmla="*/ 1529050 h 1633303"/>
                <a:gd name="connsiteX666" fmla="*/ 2291981 w 10020123"/>
                <a:gd name="connsiteY666" fmla="*/ 1533514 h 1633303"/>
                <a:gd name="connsiteX667" fmla="*/ 2291981 w 10020123"/>
                <a:gd name="connsiteY667" fmla="*/ 1535426 h 1633303"/>
                <a:gd name="connsiteX668" fmla="*/ 2292937 w 10020123"/>
                <a:gd name="connsiteY668" fmla="*/ 1534470 h 1633303"/>
                <a:gd name="connsiteX669" fmla="*/ 2291981 w 10020123"/>
                <a:gd name="connsiteY669" fmla="*/ 1535745 h 1633303"/>
                <a:gd name="connsiteX670" fmla="*/ 2291981 w 10020123"/>
                <a:gd name="connsiteY670" fmla="*/ 1536702 h 1633303"/>
                <a:gd name="connsiteX671" fmla="*/ 2292937 w 10020123"/>
                <a:gd name="connsiteY671" fmla="*/ 1537658 h 1633303"/>
                <a:gd name="connsiteX672" fmla="*/ 2291981 w 10020123"/>
                <a:gd name="connsiteY672" fmla="*/ 1537021 h 1633303"/>
                <a:gd name="connsiteX673" fmla="*/ 2291981 w 10020123"/>
                <a:gd name="connsiteY673" fmla="*/ 1538615 h 1633303"/>
                <a:gd name="connsiteX674" fmla="*/ 2292937 w 10020123"/>
                <a:gd name="connsiteY674" fmla="*/ 1538615 h 1633303"/>
                <a:gd name="connsiteX675" fmla="*/ 2301227 w 10020123"/>
                <a:gd name="connsiteY675" fmla="*/ 1538615 h 1633303"/>
                <a:gd name="connsiteX676" fmla="*/ 2301227 w 10020123"/>
                <a:gd name="connsiteY676" fmla="*/ 1537977 h 1633303"/>
                <a:gd name="connsiteX677" fmla="*/ 2291662 w 10020123"/>
                <a:gd name="connsiteY677" fmla="*/ 1538933 h 1633303"/>
                <a:gd name="connsiteX678" fmla="*/ 2291662 w 10020123"/>
                <a:gd name="connsiteY678" fmla="*/ 1540209 h 1633303"/>
                <a:gd name="connsiteX679" fmla="*/ 2292619 w 10020123"/>
                <a:gd name="connsiteY679" fmla="*/ 1541165 h 1633303"/>
                <a:gd name="connsiteX680" fmla="*/ 2291662 w 10020123"/>
                <a:gd name="connsiteY680" fmla="*/ 1540528 h 1633303"/>
                <a:gd name="connsiteX681" fmla="*/ 2291662 w 10020123"/>
                <a:gd name="connsiteY681" fmla="*/ 1542122 h 1633303"/>
                <a:gd name="connsiteX682" fmla="*/ 2296126 w 10020123"/>
                <a:gd name="connsiteY682" fmla="*/ 1540209 h 1633303"/>
                <a:gd name="connsiteX683" fmla="*/ 2297720 w 10020123"/>
                <a:gd name="connsiteY683" fmla="*/ 1539571 h 1633303"/>
                <a:gd name="connsiteX684" fmla="*/ 2301227 w 10020123"/>
                <a:gd name="connsiteY684" fmla="*/ 1539571 h 1633303"/>
                <a:gd name="connsiteX685" fmla="*/ 2301227 w 10020123"/>
                <a:gd name="connsiteY685" fmla="*/ 1538933 h 1633303"/>
                <a:gd name="connsiteX686" fmla="*/ 2297720 w 10020123"/>
                <a:gd name="connsiteY686" fmla="*/ 1538933 h 1633303"/>
                <a:gd name="connsiteX687" fmla="*/ 2298357 w 10020123"/>
                <a:gd name="connsiteY687" fmla="*/ 1538933 h 1633303"/>
                <a:gd name="connsiteX688" fmla="*/ 2300270 w 10020123"/>
                <a:gd name="connsiteY688" fmla="*/ 1538933 h 1633303"/>
                <a:gd name="connsiteX689" fmla="*/ 2298357 w 10020123"/>
                <a:gd name="connsiteY689" fmla="*/ 1539571 h 1633303"/>
                <a:gd name="connsiteX690" fmla="*/ 2301227 w 10020123"/>
                <a:gd name="connsiteY690" fmla="*/ 1538933 h 1633303"/>
                <a:gd name="connsiteX691" fmla="*/ 2301227 w 10020123"/>
                <a:gd name="connsiteY691" fmla="*/ 1537021 h 1633303"/>
                <a:gd name="connsiteX692" fmla="*/ 2298039 w 10020123"/>
                <a:gd name="connsiteY692" fmla="*/ 1537021 h 1633303"/>
                <a:gd name="connsiteX693" fmla="*/ 2301227 w 10020123"/>
                <a:gd name="connsiteY693" fmla="*/ 1537021 h 1633303"/>
                <a:gd name="connsiteX694" fmla="*/ 2301227 w 10020123"/>
                <a:gd name="connsiteY694" fmla="*/ 1539571 h 1633303"/>
                <a:gd name="connsiteX695" fmla="*/ 2298995 w 10020123"/>
                <a:gd name="connsiteY695" fmla="*/ 1539571 h 1633303"/>
                <a:gd name="connsiteX696" fmla="*/ 2301227 w 10020123"/>
                <a:gd name="connsiteY696" fmla="*/ 1539571 h 1633303"/>
                <a:gd name="connsiteX697" fmla="*/ 2301227 w 10020123"/>
                <a:gd name="connsiteY697" fmla="*/ 1541484 h 1633303"/>
                <a:gd name="connsiteX698" fmla="*/ 2298039 w 10020123"/>
                <a:gd name="connsiteY698" fmla="*/ 1542122 h 1633303"/>
                <a:gd name="connsiteX699" fmla="*/ 2296126 w 10020123"/>
                <a:gd name="connsiteY699" fmla="*/ 1541484 h 1633303"/>
                <a:gd name="connsiteX700" fmla="*/ 2292937 w 10020123"/>
                <a:gd name="connsiteY700" fmla="*/ 1547860 h 1633303"/>
                <a:gd name="connsiteX701" fmla="*/ 2291981 w 10020123"/>
                <a:gd name="connsiteY701" fmla="*/ 1547860 h 1633303"/>
                <a:gd name="connsiteX702" fmla="*/ 2291981 w 10020123"/>
                <a:gd name="connsiteY702" fmla="*/ 1540846 h 1633303"/>
                <a:gd name="connsiteX703" fmla="*/ 2301546 w 10020123"/>
                <a:gd name="connsiteY703" fmla="*/ 1541803 h 1633303"/>
                <a:gd name="connsiteX704" fmla="*/ 2301546 w 10020123"/>
                <a:gd name="connsiteY704" fmla="*/ 1542759 h 1633303"/>
                <a:gd name="connsiteX705" fmla="*/ 2293256 w 10020123"/>
                <a:gd name="connsiteY705" fmla="*/ 1544035 h 1633303"/>
                <a:gd name="connsiteX706" fmla="*/ 2296444 w 10020123"/>
                <a:gd name="connsiteY706" fmla="*/ 1543078 h 1633303"/>
                <a:gd name="connsiteX707" fmla="*/ 2298357 w 10020123"/>
                <a:gd name="connsiteY707" fmla="*/ 1542441 h 1633303"/>
                <a:gd name="connsiteX708" fmla="*/ 2292300 w 10020123"/>
                <a:gd name="connsiteY708" fmla="*/ 1542441 h 1633303"/>
                <a:gd name="connsiteX709" fmla="*/ 2292300 w 10020123"/>
                <a:gd name="connsiteY709" fmla="*/ 1541803 h 1633303"/>
                <a:gd name="connsiteX710" fmla="*/ 2298357 w 10020123"/>
                <a:gd name="connsiteY710" fmla="*/ 1538296 h 1633303"/>
                <a:gd name="connsiteX711" fmla="*/ 2299314 w 10020123"/>
                <a:gd name="connsiteY711" fmla="*/ 1538296 h 1633303"/>
                <a:gd name="connsiteX712" fmla="*/ 2301227 w 10020123"/>
                <a:gd name="connsiteY712" fmla="*/ 1541803 h 1633303"/>
                <a:gd name="connsiteX713" fmla="*/ 2301864 w 10020123"/>
                <a:gd name="connsiteY713" fmla="*/ 1540846 h 1633303"/>
                <a:gd name="connsiteX714" fmla="*/ 2301864 w 10020123"/>
                <a:gd name="connsiteY714" fmla="*/ 1547860 h 1633303"/>
                <a:gd name="connsiteX715" fmla="*/ 2304415 w 10020123"/>
                <a:gd name="connsiteY715" fmla="*/ 1547860 h 1633303"/>
                <a:gd name="connsiteX716" fmla="*/ 2311429 w 10020123"/>
                <a:gd name="connsiteY716" fmla="*/ 1541484 h 1633303"/>
                <a:gd name="connsiteX717" fmla="*/ 2311429 w 10020123"/>
                <a:gd name="connsiteY717" fmla="*/ 1539571 h 1633303"/>
                <a:gd name="connsiteX718" fmla="*/ 2304415 w 10020123"/>
                <a:gd name="connsiteY718" fmla="*/ 1540528 h 1633303"/>
                <a:gd name="connsiteX719" fmla="*/ 2311429 w 10020123"/>
                <a:gd name="connsiteY719" fmla="*/ 1539252 h 1633303"/>
                <a:gd name="connsiteX720" fmla="*/ 2311429 w 10020123"/>
                <a:gd name="connsiteY720" fmla="*/ 1538296 h 1633303"/>
                <a:gd name="connsiteX721" fmla="*/ 2304415 w 10020123"/>
                <a:gd name="connsiteY721" fmla="*/ 1537339 h 1633303"/>
                <a:gd name="connsiteX722" fmla="*/ 2311429 w 10020123"/>
                <a:gd name="connsiteY722" fmla="*/ 1537977 h 1633303"/>
                <a:gd name="connsiteX723" fmla="*/ 2311429 w 10020123"/>
                <a:gd name="connsiteY723" fmla="*/ 1536383 h 1633303"/>
                <a:gd name="connsiteX724" fmla="*/ 2304415 w 10020123"/>
                <a:gd name="connsiteY724" fmla="*/ 1528412 h 1633303"/>
                <a:gd name="connsiteX725" fmla="*/ 2301864 w 10020123"/>
                <a:gd name="connsiteY725" fmla="*/ 1528412 h 1633303"/>
                <a:gd name="connsiteX726" fmla="*/ 2301864 w 10020123"/>
                <a:gd name="connsiteY726" fmla="*/ 1537021 h 1633303"/>
                <a:gd name="connsiteX727" fmla="*/ 2311429 w 10020123"/>
                <a:gd name="connsiteY727" fmla="*/ 1536064 h 1633303"/>
                <a:gd name="connsiteX728" fmla="*/ 2311429 w 10020123"/>
                <a:gd name="connsiteY728" fmla="*/ 1533195 h 1633303"/>
                <a:gd name="connsiteX729" fmla="*/ 2304415 w 10020123"/>
                <a:gd name="connsiteY729" fmla="*/ 1537977 h 1633303"/>
                <a:gd name="connsiteX730" fmla="*/ 2304415 w 10020123"/>
                <a:gd name="connsiteY730" fmla="*/ 1537977 h 1633303"/>
                <a:gd name="connsiteX731" fmla="*/ 2301546 w 10020123"/>
                <a:gd name="connsiteY731" fmla="*/ 1537021 h 1633303"/>
                <a:gd name="connsiteX732" fmla="*/ 2301546 w 10020123"/>
                <a:gd name="connsiteY732" fmla="*/ 1534151 h 1633303"/>
                <a:gd name="connsiteX733" fmla="*/ 2301546 w 10020123"/>
                <a:gd name="connsiteY733" fmla="*/ 1534151 h 1633303"/>
                <a:gd name="connsiteX734" fmla="*/ 2301546 w 10020123"/>
                <a:gd name="connsiteY734" fmla="*/ 1531282 h 1633303"/>
                <a:gd name="connsiteX735" fmla="*/ 2311110 w 10020123"/>
                <a:gd name="connsiteY735" fmla="*/ 1528412 h 1633303"/>
                <a:gd name="connsiteX736" fmla="*/ 2311110 w 10020123"/>
                <a:gd name="connsiteY736" fmla="*/ 1529050 h 1633303"/>
                <a:gd name="connsiteX737" fmla="*/ 2304096 w 10020123"/>
                <a:gd name="connsiteY737" fmla="*/ 1529050 h 1633303"/>
                <a:gd name="connsiteX738" fmla="*/ 2301546 w 10020123"/>
                <a:gd name="connsiteY738" fmla="*/ 1532238 h 1633303"/>
                <a:gd name="connsiteX739" fmla="*/ 2301546 w 10020123"/>
                <a:gd name="connsiteY739" fmla="*/ 1530325 h 1633303"/>
                <a:gd name="connsiteX740" fmla="*/ 2304096 w 10020123"/>
                <a:gd name="connsiteY740" fmla="*/ 1531282 h 1633303"/>
                <a:gd name="connsiteX741" fmla="*/ 2301546 w 10020123"/>
                <a:gd name="connsiteY741" fmla="*/ 1530007 h 1633303"/>
                <a:gd name="connsiteX742" fmla="*/ 2301546 w 10020123"/>
                <a:gd name="connsiteY742" fmla="*/ 1529050 h 1633303"/>
                <a:gd name="connsiteX743" fmla="*/ 2311110 w 10020123"/>
                <a:gd name="connsiteY743" fmla="*/ 1528094 h 1633303"/>
                <a:gd name="connsiteX744" fmla="*/ 2311110 w 10020123"/>
                <a:gd name="connsiteY744" fmla="*/ 1538296 h 1633303"/>
                <a:gd name="connsiteX745" fmla="*/ 2303777 w 10020123"/>
                <a:gd name="connsiteY745" fmla="*/ 1538296 h 1633303"/>
                <a:gd name="connsiteX746" fmla="*/ 2301546 w 10020123"/>
                <a:gd name="connsiteY746" fmla="*/ 1528731 h 1633303"/>
                <a:gd name="connsiteX747" fmla="*/ 2301546 w 10020123"/>
                <a:gd name="connsiteY747" fmla="*/ 1527137 h 1633303"/>
                <a:gd name="connsiteX748" fmla="*/ 2303777 w 10020123"/>
                <a:gd name="connsiteY748" fmla="*/ 1527775 h 1633303"/>
                <a:gd name="connsiteX749" fmla="*/ 2301546 w 10020123"/>
                <a:gd name="connsiteY749" fmla="*/ 1526818 h 1633303"/>
                <a:gd name="connsiteX750" fmla="*/ 2301546 w 10020123"/>
                <a:gd name="connsiteY750" fmla="*/ 1525862 h 1633303"/>
                <a:gd name="connsiteX751" fmla="*/ 2311110 w 10020123"/>
                <a:gd name="connsiteY751" fmla="*/ 1524906 h 1633303"/>
                <a:gd name="connsiteX752" fmla="*/ 2311110 w 10020123"/>
                <a:gd name="connsiteY752" fmla="*/ 1528412 h 1633303"/>
                <a:gd name="connsiteX753" fmla="*/ 2303777 w 10020123"/>
                <a:gd name="connsiteY753" fmla="*/ 1528412 h 1633303"/>
                <a:gd name="connsiteX754" fmla="*/ 2301546 w 10020123"/>
                <a:gd name="connsiteY754" fmla="*/ 1525543 h 1633303"/>
                <a:gd name="connsiteX755" fmla="*/ 2301546 w 10020123"/>
                <a:gd name="connsiteY755" fmla="*/ 1523949 h 1633303"/>
                <a:gd name="connsiteX756" fmla="*/ 2303777 w 10020123"/>
                <a:gd name="connsiteY756" fmla="*/ 1524587 h 1633303"/>
                <a:gd name="connsiteX757" fmla="*/ 2301546 w 10020123"/>
                <a:gd name="connsiteY757" fmla="*/ 1523630 h 1633303"/>
                <a:gd name="connsiteX758" fmla="*/ 2301546 w 10020123"/>
                <a:gd name="connsiteY758" fmla="*/ 1522674 h 1633303"/>
                <a:gd name="connsiteX759" fmla="*/ 2311110 w 10020123"/>
                <a:gd name="connsiteY759" fmla="*/ 1521717 h 1633303"/>
                <a:gd name="connsiteX760" fmla="*/ 2311110 w 10020123"/>
                <a:gd name="connsiteY760" fmla="*/ 1518848 h 1633303"/>
                <a:gd name="connsiteX761" fmla="*/ 2303459 w 10020123"/>
                <a:gd name="connsiteY761" fmla="*/ 1518848 h 1633303"/>
                <a:gd name="connsiteX762" fmla="*/ 2301546 w 10020123"/>
                <a:gd name="connsiteY762" fmla="*/ 1522355 h 1633303"/>
                <a:gd name="connsiteX763" fmla="*/ 2301546 w 10020123"/>
                <a:gd name="connsiteY763" fmla="*/ 1520761 h 1633303"/>
                <a:gd name="connsiteX764" fmla="*/ 2303459 w 10020123"/>
                <a:gd name="connsiteY764" fmla="*/ 1521399 h 1633303"/>
                <a:gd name="connsiteX765" fmla="*/ 2301546 w 10020123"/>
                <a:gd name="connsiteY765" fmla="*/ 1520442 h 1633303"/>
                <a:gd name="connsiteX766" fmla="*/ 2301546 w 10020123"/>
                <a:gd name="connsiteY766" fmla="*/ 1519486 h 1633303"/>
                <a:gd name="connsiteX767" fmla="*/ 2303459 w 10020123"/>
                <a:gd name="connsiteY767" fmla="*/ 1518529 h 1633303"/>
                <a:gd name="connsiteX768" fmla="*/ 2301546 w 10020123"/>
                <a:gd name="connsiteY768" fmla="*/ 1519167 h 1633303"/>
                <a:gd name="connsiteX769" fmla="*/ 2301546 w 10020123"/>
                <a:gd name="connsiteY769" fmla="*/ 1517573 h 1633303"/>
                <a:gd name="connsiteX770" fmla="*/ 2303459 w 10020123"/>
                <a:gd name="connsiteY770" fmla="*/ 1528094 h 1633303"/>
                <a:gd name="connsiteX771" fmla="*/ 2301546 w 10020123"/>
                <a:gd name="connsiteY771" fmla="*/ 1528094 h 1633303"/>
                <a:gd name="connsiteX772" fmla="*/ 2301546 w 10020123"/>
                <a:gd name="connsiteY772" fmla="*/ 1513109 h 1633303"/>
                <a:gd name="connsiteX773" fmla="*/ 2304096 w 10020123"/>
                <a:gd name="connsiteY773" fmla="*/ 1513109 h 1633303"/>
                <a:gd name="connsiteX774" fmla="*/ 2304096 w 10020123"/>
                <a:gd name="connsiteY774" fmla="*/ 1505458 h 1633303"/>
                <a:gd name="connsiteX775" fmla="*/ 2311110 w 10020123"/>
                <a:gd name="connsiteY775" fmla="*/ 1503226 h 1633303"/>
                <a:gd name="connsiteX776" fmla="*/ 2301546 w 10020123"/>
                <a:gd name="connsiteY776" fmla="*/ 1500357 h 1633303"/>
                <a:gd name="connsiteX777" fmla="*/ 2303140 w 10020123"/>
                <a:gd name="connsiteY777" fmla="*/ 1500357 h 1633303"/>
                <a:gd name="connsiteX778" fmla="*/ 2301546 w 10020123"/>
                <a:gd name="connsiteY778" fmla="*/ 1506095 h 1633303"/>
                <a:gd name="connsiteX779" fmla="*/ 2301546 w 10020123"/>
                <a:gd name="connsiteY779" fmla="*/ 1504820 h 1633303"/>
                <a:gd name="connsiteX780" fmla="*/ 2303140 w 10020123"/>
                <a:gd name="connsiteY780" fmla="*/ 1505458 h 1633303"/>
                <a:gd name="connsiteX781" fmla="*/ 2301546 w 10020123"/>
                <a:gd name="connsiteY781" fmla="*/ 1504501 h 1633303"/>
                <a:gd name="connsiteX782" fmla="*/ 2301546 w 10020123"/>
                <a:gd name="connsiteY782" fmla="*/ 1503863 h 1633303"/>
                <a:gd name="connsiteX783" fmla="*/ 2302821 w 10020123"/>
                <a:gd name="connsiteY783" fmla="*/ 1502907 h 1633303"/>
                <a:gd name="connsiteX784" fmla="*/ 2301546 w 10020123"/>
                <a:gd name="connsiteY784" fmla="*/ 1503545 h 1633303"/>
                <a:gd name="connsiteX785" fmla="*/ 2301546 w 10020123"/>
                <a:gd name="connsiteY785" fmla="*/ 1502269 h 1633303"/>
                <a:gd name="connsiteX786" fmla="*/ 2302821 w 10020123"/>
                <a:gd name="connsiteY786" fmla="*/ 1500038 h 1633303"/>
                <a:gd name="connsiteX787" fmla="*/ 2301546 w 10020123"/>
                <a:gd name="connsiteY787" fmla="*/ 1500038 h 1633303"/>
                <a:gd name="connsiteX788" fmla="*/ 2301546 w 10020123"/>
                <a:gd name="connsiteY788" fmla="*/ 1502588 h 1633303"/>
                <a:gd name="connsiteX789" fmla="*/ 2301546 w 10020123"/>
                <a:gd name="connsiteY789" fmla="*/ 1501951 h 1633303"/>
                <a:gd name="connsiteX790" fmla="*/ 2301546 w 10020123"/>
                <a:gd name="connsiteY790" fmla="*/ 1500994 h 1633303"/>
                <a:gd name="connsiteX791" fmla="*/ 2303140 w 10020123"/>
                <a:gd name="connsiteY791" fmla="*/ 1500357 h 1633303"/>
                <a:gd name="connsiteX792" fmla="*/ 2301546 w 10020123"/>
                <a:gd name="connsiteY792" fmla="*/ 1502269 h 1633303"/>
                <a:gd name="connsiteX793" fmla="*/ 2301546 w 10020123"/>
                <a:gd name="connsiteY793" fmla="*/ 1500038 h 1633303"/>
                <a:gd name="connsiteX794" fmla="*/ 2301546 w 10020123"/>
                <a:gd name="connsiteY794" fmla="*/ 1500038 h 1633303"/>
                <a:gd name="connsiteX795" fmla="*/ 2301546 w 10020123"/>
                <a:gd name="connsiteY795" fmla="*/ 1495574 h 1633303"/>
                <a:gd name="connsiteX796" fmla="*/ 2311110 w 10020123"/>
                <a:gd name="connsiteY796" fmla="*/ 1493343 h 1633303"/>
                <a:gd name="connsiteX797" fmla="*/ 2311110 w 10020123"/>
                <a:gd name="connsiteY797" fmla="*/ 1488560 h 1633303"/>
                <a:gd name="connsiteX798" fmla="*/ 2301546 w 10020123"/>
                <a:gd name="connsiteY798" fmla="*/ 1486647 h 1633303"/>
                <a:gd name="connsiteX799" fmla="*/ 2301546 w 10020123"/>
                <a:gd name="connsiteY799" fmla="*/ 1481546 h 1633303"/>
                <a:gd name="connsiteX800" fmla="*/ 2302502 w 10020123"/>
                <a:gd name="connsiteY800" fmla="*/ 1481546 h 1633303"/>
                <a:gd name="connsiteX801" fmla="*/ 2310791 w 10020123"/>
                <a:gd name="connsiteY801" fmla="*/ 1489517 h 1633303"/>
                <a:gd name="connsiteX802" fmla="*/ 2310791 w 10020123"/>
                <a:gd name="connsiteY802" fmla="*/ 1488560 h 1633303"/>
                <a:gd name="connsiteX803" fmla="*/ 2302502 w 10020123"/>
                <a:gd name="connsiteY803" fmla="*/ 1488560 h 1633303"/>
                <a:gd name="connsiteX804" fmla="*/ 2310791 w 10020123"/>
                <a:gd name="connsiteY804" fmla="*/ 1488560 h 1633303"/>
                <a:gd name="connsiteX805" fmla="*/ 2310791 w 10020123"/>
                <a:gd name="connsiteY805" fmla="*/ 1487604 h 1633303"/>
                <a:gd name="connsiteX806" fmla="*/ 2301227 w 10020123"/>
                <a:gd name="connsiteY806" fmla="*/ 1486966 h 1633303"/>
                <a:gd name="connsiteX807" fmla="*/ 2301227 w 10020123"/>
                <a:gd name="connsiteY807" fmla="*/ 1491111 h 1633303"/>
                <a:gd name="connsiteX808" fmla="*/ 2301864 w 10020123"/>
                <a:gd name="connsiteY808" fmla="*/ 1491111 h 1633303"/>
                <a:gd name="connsiteX809" fmla="*/ 2310473 w 10020123"/>
                <a:gd name="connsiteY809" fmla="*/ 1487285 h 1633303"/>
                <a:gd name="connsiteX810" fmla="*/ 2310473 w 10020123"/>
                <a:gd name="connsiteY810" fmla="*/ 1486329 h 1633303"/>
                <a:gd name="connsiteX811" fmla="*/ 2301864 w 10020123"/>
                <a:gd name="connsiteY811" fmla="*/ 1486329 h 1633303"/>
                <a:gd name="connsiteX812" fmla="*/ 2310473 w 10020123"/>
                <a:gd name="connsiteY812" fmla="*/ 1486329 h 1633303"/>
                <a:gd name="connsiteX813" fmla="*/ 2310473 w 10020123"/>
                <a:gd name="connsiteY813" fmla="*/ 1485691 h 1633303"/>
                <a:gd name="connsiteX814" fmla="*/ 2302183 w 10020123"/>
                <a:gd name="connsiteY814" fmla="*/ 1485053 h 1633303"/>
                <a:gd name="connsiteX815" fmla="*/ 2301227 w 10020123"/>
                <a:gd name="connsiteY815" fmla="*/ 1486966 h 1633303"/>
                <a:gd name="connsiteX816" fmla="*/ 2301227 w 10020123"/>
                <a:gd name="connsiteY816" fmla="*/ 1485053 h 1633303"/>
                <a:gd name="connsiteX817" fmla="*/ 2302502 w 10020123"/>
                <a:gd name="connsiteY817" fmla="*/ 1485053 h 1633303"/>
                <a:gd name="connsiteX818" fmla="*/ 2310791 w 10020123"/>
                <a:gd name="connsiteY818" fmla="*/ 1483140 h 1633303"/>
                <a:gd name="connsiteX819" fmla="*/ 2310791 w 10020123"/>
                <a:gd name="connsiteY819" fmla="*/ 1482184 h 1633303"/>
                <a:gd name="connsiteX820" fmla="*/ 2302183 w 10020123"/>
                <a:gd name="connsiteY820" fmla="*/ 1482184 h 1633303"/>
                <a:gd name="connsiteX821" fmla="*/ 2291981 w 10020123"/>
                <a:gd name="connsiteY821" fmla="*/ 1485691 h 1633303"/>
                <a:gd name="connsiteX822" fmla="*/ 2291981 w 10020123"/>
                <a:gd name="connsiteY822" fmla="*/ 1484734 h 1633303"/>
                <a:gd name="connsiteX823" fmla="*/ 2302183 w 10020123"/>
                <a:gd name="connsiteY823" fmla="*/ 1484734 h 1633303"/>
                <a:gd name="connsiteX824" fmla="*/ 2291981 w 10020123"/>
                <a:gd name="connsiteY824" fmla="*/ 1484734 h 1633303"/>
                <a:gd name="connsiteX825" fmla="*/ 2291981 w 10020123"/>
                <a:gd name="connsiteY825" fmla="*/ 1483778 h 1633303"/>
                <a:gd name="connsiteX826" fmla="*/ 2301864 w 10020123"/>
                <a:gd name="connsiteY826" fmla="*/ 1483140 h 1633303"/>
                <a:gd name="connsiteX827" fmla="*/ 2291981 w 10020123"/>
                <a:gd name="connsiteY827" fmla="*/ 1483140 h 1633303"/>
                <a:gd name="connsiteX828" fmla="*/ 2291981 w 10020123"/>
                <a:gd name="connsiteY828" fmla="*/ 1483140 h 1633303"/>
                <a:gd name="connsiteX829" fmla="*/ 2301864 w 10020123"/>
                <a:gd name="connsiteY829" fmla="*/ 1483140 h 1633303"/>
                <a:gd name="connsiteX830" fmla="*/ 2291981 w 10020123"/>
                <a:gd name="connsiteY830" fmla="*/ 1483140 h 1633303"/>
                <a:gd name="connsiteX831" fmla="*/ 2291981 w 10020123"/>
                <a:gd name="connsiteY831" fmla="*/ 1482503 h 1633303"/>
                <a:gd name="connsiteX832" fmla="*/ 2301546 w 10020123"/>
                <a:gd name="connsiteY832" fmla="*/ 1481865 h 1633303"/>
                <a:gd name="connsiteX833" fmla="*/ 2301546 w 10020123"/>
                <a:gd name="connsiteY833" fmla="*/ 1473257 h 1633303"/>
                <a:gd name="connsiteX834" fmla="*/ 2301864 w 10020123"/>
                <a:gd name="connsiteY834" fmla="*/ 1473257 h 1633303"/>
                <a:gd name="connsiteX835" fmla="*/ 2291981 w 10020123"/>
                <a:gd name="connsiteY835" fmla="*/ 1481865 h 1633303"/>
                <a:gd name="connsiteX836" fmla="*/ 2291981 w 10020123"/>
                <a:gd name="connsiteY836" fmla="*/ 1480909 h 1633303"/>
                <a:gd name="connsiteX837" fmla="*/ 2301864 w 10020123"/>
                <a:gd name="connsiteY837" fmla="*/ 1480909 h 1633303"/>
                <a:gd name="connsiteX838" fmla="*/ 2291981 w 10020123"/>
                <a:gd name="connsiteY838" fmla="*/ 1480909 h 1633303"/>
                <a:gd name="connsiteX839" fmla="*/ 2291981 w 10020123"/>
                <a:gd name="connsiteY839" fmla="*/ 1480271 h 1633303"/>
                <a:gd name="connsiteX840" fmla="*/ 2301864 w 10020123"/>
                <a:gd name="connsiteY840" fmla="*/ 1479633 h 1633303"/>
                <a:gd name="connsiteX841" fmla="*/ 2291981 w 10020123"/>
                <a:gd name="connsiteY841" fmla="*/ 1479633 h 1633303"/>
                <a:gd name="connsiteX842" fmla="*/ 2291981 w 10020123"/>
                <a:gd name="connsiteY842" fmla="*/ 1482503 h 1633303"/>
                <a:gd name="connsiteX843" fmla="*/ 2302183 w 10020123"/>
                <a:gd name="connsiteY843" fmla="*/ 1482503 h 1633303"/>
                <a:gd name="connsiteX844" fmla="*/ 2301546 w 10020123"/>
                <a:gd name="connsiteY844" fmla="*/ 1479633 h 1633303"/>
                <a:gd name="connsiteX845" fmla="*/ 2301546 w 10020123"/>
                <a:gd name="connsiteY845" fmla="*/ 1482503 h 1633303"/>
                <a:gd name="connsiteX846" fmla="*/ 2320356 w 10020123"/>
                <a:gd name="connsiteY846" fmla="*/ 1482503 h 1633303"/>
                <a:gd name="connsiteX847" fmla="*/ 2320356 w 10020123"/>
                <a:gd name="connsiteY847" fmla="*/ 1479633 h 1633303"/>
                <a:gd name="connsiteX848" fmla="*/ 2327689 w 10020123"/>
                <a:gd name="connsiteY848" fmla="*/ 1482503 h 1633303"/>
                <a:gd name="connsiteX849" fmla="*/ 2329602 w 10020123"/>
                <a:gd name="connsiteY849" fmla="*/ 1482503 h 1633303"/>
                <a:gd name="connsiteX850" fmla="*/ 2375830 w 10020123"/>
                <a:gd name="connsiteY850" fmla="*/ 1465924 h 1633303"/>
                <a:gd name="connsiteX851" fmla="*/ 2372004 w 10020123"/>
                <a:gd name="connsiteY851" fmla="*/ 1558063 h 1633303"/>
                <a:gd name="connsiteX852" fmla="*/ 2300908 w 10020123"/>
                <a:gd name="connsiteY852" fmla="*/ 1558063 h 1633303"/>
                <a:gd name="connsiteX853" fmla="*/ 2300908 w 10020123"/>
                <a:gd name="connsiteY853" fmla="*/ 1552961 h 1633303"/>
                <a:gd name="connsiteX854" fmla="*/ 2304096 w 10020123"/>
                <a:gd name="connsiteY854" fmla="*/ 1551686 h 1633303"/>
                <a:gd name="connsiteX855" fmla="*/ 2304096 w 10020123"/>
                <a:gd name="connsiteY855" fmla="*/ 1553918 h 1633303"/>
                <a:gd name="connsiteX856" fmla="*/ 2310154 w 10020123"/>
                <a:gd name="connsiteY856" fmla="*/ 1548179 h 1633303"/>
                <a:gd name="connsiteX857" fmla="*/ 2310154 w 10020123"/>
                <a:gd name="connsiteY857" fmla="*/ 1548179 h 1633303"/>
                <a:gd name="connsiteX858" fmla="*/ 2303777 w 10020123"/>
                <a:gd name="connsiteY858" fmla="*/ 1548498 h 1633303"/>
                <a:gd name="connsiteX859" fmla="*/ 2300589 w 10020123"/>
                <a:gd name="connsiteY859" fmla="*/ 1552643 h 1633303"/>
                <a:gd name="connsiteX860" fmla="*/ 2300589 w 10020123"/>
                <a:gd name="connsiteY860" fmla="*/ 1550730 h 1633303"/>
                <a:gd name="connsiteX861" fmla="*/ 2303777 w 10020123"/>
                <a:gd name="connsiteY861" fmla="*/ 1551686 h 1633303"/>
                <a:gd name="connsiteX862" fmla="*/ 2300589 w 10020123"/>
                <a:gd name="connsiteY862" fmla="*/ 1550411 h 1633303"/>
                <a:gd name="connsiteX863" fmla="*/ 2300589 w 10020123"/>
                <a:gd name="connsiteY863" fmla="*/ 1549454 h 1633303"/>
                <a:gd name="connsiteX864" fmla="*/ 2303459 w 10020123"/>
                <a:gd name="connsiteY864" fmla="*/ 1548179 h 1633303"/>
                <a:gd name="connsiteX865" fmla="*/ 2300589 w 10020123"/>
                <a:gd name="connsiteY865" fmla="*/ 1549136 h 1633303"/>
                <a:gd name="connsiteX866" fmla="*/ 2300589 w 10020123"/>
                <a:gd name="connsiteY866" fmla="*/ 1547223 h 1633303"/>
                <a:gd name="connsiteX867" fmla="*/ 2303459 w 10020123"/>
                <a:gd name="connsiteY867" fmla="*/ 1558063 h 1633303"/>
                <a:gd name="connsiteX868" fmla="*/ 2310154 w 10020123"/>
                <a:gd name="connsiteY868" fmla="*/ 1558063 h 1633303"/>
                <a:gd name="connsiteX869" fmla="*/ 2310154 w 10020123"/>
                <a:gd name="connsiteY869" fmla="*/ 1547860 h 1633303"/>
                <a:gd name="connsiteX870" fmla="*/ 2300589 w 10020123"/>
                <a:gd name="connsiteY870" fmla="*/ 1546585 h 1633303"/>
                <a:gd name="connsiteX871" fmla="*/ 2300589 w 10020123"/>
                <a:gd name="connsiteY871" fmla="*/ 1545629 h 1633303"/>
                <a:gd name="connsiteX872" fmla="*/ 2310154 w 10020123"/>
                <a:gd name="connsiteY872" fmla="*/ 1544672 h 1633303"/>
                <a:gd name="connsiteX873" fmla="*/ 2310154 w 10020123"/>
                <a:gd name="connsiteY873" fmla="*/ 1548179 h 1633303"/>
                <a:gd name="connsiteX874" fmla="*/ 2303459 w 10020123"/>
                <a:gd name="connsiteY874" fmla="*/ 1548179 h 1633303"/>
                <a:gd name="connsiteX875" fmla="*/ 2300270 w 10020123"/>
                <a:gd name="connsiteY875" fmla="*/ 1545310 h 1633303"/>
                <a:gd name="connsiteX876" fmla="*/ 2300908 w 10020123"/>
                <a:gd name="connsiteY876" fmla="*/ 1543397 h 1633303"/>
                <a:gd name="connsiteX877" fmla="*/ 2300908 w 10020123"/>
                <a:gd name="connsiteY877" fmla="*/ 1545310 h 1633303"/>
                <a:gd name="connsiteX878" fmla="*/ 2298039 w 10020123"/>
                <a:gd name="connsiteY878" fmla="*/ 1545310 h 1633303"/>
                <a:gd name="connsiteX879" fmla="*/ 2300908 w 10020123"/>
                <a:gd name="connsiteY879" fmla="*/ 1545310 h 1633303"/>
                <a:gd name="connsiteX880" fmla="*/ 2300908 w 10020123"/>
                <a:gd name="connsiteY880" fmla="*/ 1543397 h 1633303"/>
                <a:gd name="connsiteX881" fmla="*/ 2295488 w 10020123"/>
                <a:gd name="connsiteY881" fmla="*/ 1545310 h 1633303"/>
                <a:gd name="connsiteX882" fmla="*/ 2292619 w 10020123"/>
                <a:gd name="connsiteY882" fmla="*/ 1548179 h 1633303"/>
                <a:gd name="connsiteX883" fmla="*/ 2291662 w 10020123"/>
                <a:gd name="connsiteY883" fmla="*/ 1548179 h 1633303"/>
                <a:gd name="connsiteX884" fmla="*/ 2291662 w 10020123"/>
                <a:gd name="connsiteY884" fmla="*/ 1544672 h 1633303"/>
                <a:gd name="connsiteX885" fmla="*/ 2301227 w 10020123"/>
                <a:gd name="connsiteY885" fmla="*/ 1545629 h 1633303"/>
                <a:gd name="connsiteX886" fmla="*/ 2301227 w 10020123"/>
                <a:gd name="connsiteY886" fmla="*/ 1546904 h 1633303"/>
                <a:gd name="connsiteX887" fmla="*/ 2291662 w 10020123"/>
                <a:gd name="connsiteY887" fmla="*/ 1547860 h 1633303"/>
                <a:gd name="connsiteX888" fmla="*/ 2291662 w 10020123"/>
                <a:gd name="connsiteY888" fmla="*/ 1548498 h 1633303"/>
                <a:gd name="connsiteX889" fmla="*/ 2292300 w 10020123"/>
                <a:gd name="connsiteY889" fmla="*/ 1548498 h 1633303"/>
                <a:gd name="connsiteX890" fmla="*/ 2300908 w 10020123"/>
                <a:gd name="connsiteY890" fmla="*/ 1547223 h 1633303"/>
                <a:gd name="connsiteX891" fmla="*/ 2300908 w 10020123"/>
                <a:gd name="connsiteY891" fmla="*/ 1549136 h 1633303"/>
                <a:gd name="connsiteX892" fmla="*/ 2292300 w 10020123"/>
                <a:gd name="connsiteY892" fmla="*/ 1548179 h 1633303"/>
                <a:gd name="connsiteX893" fmla="*/ 2300908 w 10020123"/>
                <a:gd name="connsiteY893" fmla="*/ 1549454 h 1633303"/>
                <a:gd name="connsiteX894" fmla="*/ 2300908 w 10020123"/>
                <a:gd name="connsiteY894" fmla="*/ 1550411 h 1633303"/>
                <a:gd name="connsiteX895" fmla="*/ 2291981 w 10020123"/>
                <a:gd name="connsiteY895" fmla="*/ 1551686 h 1633303"/>
                <a:gd name="connsiteX896" fmla="*/ 2300908 w 10020123"/>
                <a:gd name="connsiteY896" fmla="*/ 1550730 h 1633303"/>
                <a:gd name="connsiteX897" fmla="*/ 2300908 w 10020123"/>
                <a:gd name="connsiteY897" fmla="*/ 1552643 h 1633303"/>
                <a:gd name="connsiteX898" fmla="*/ 2291981 w 10020123"/>
                <a:gd name="connsiteY898" fmla="*/ 1558381 h 1633303"/>
                <a:gd name="connsiteX899" fmla="*/ 2291662 w 10020123"/>
                <a:gd name="connsiteY899" fmla="*/ 1558381 h 1633303"/>
                <a:gd name="connsiteX900" fmla="*/ 2291662 w 10020123"/>
                <a:gd name="connsiteY900" fmla="*/ 1552005 h 1633303"/>
                <a:gd name="connsiteX901" fmla="*/ 2301227 w 10020123"/>
                <a:gd name="connsiteY901" fmla="*/ 1552961 h 1633303"/>
                <a:gd name="connsiteX902" fmla="*/ 2301227 w 10020123"/>
                <a:gd name="connsiteY902" fmla="*/ 1558063 h 1633303"/>
                <a:gd name="connsiteX903" fmla="*/ 2300270 w 10020123"/>
                <a:gd name="connsiteY903" fmla="*/ 1558063 h 1633303"/>
                <a:gd name="connsiteX904" fmla="*/ 1936818 w 10020123"/>
                <a:gd name="connsiteY904" fmla="*/ 1558063 h 1633303"/>
                <a:gd name="connsiteX905" fmla="*/ 1932992 w 10020123"/>
                <a:gd name="connsiteY905" fmla="*/ 1453172 h 1633303"/>
                <a:gd name="connsiteX906" fmla="*/ 1981134 w 10020123"/>
                <a:gd name="connsiteY906" fmla="*/ 1417464 h 1633303"/>
                <a:gd name="connsiteX907" fmla="*/ 2026087 w 10020123"/>
                <a:gd name="connsiteY907" fmla="*/ 1434361 h 1633303"/>
                <a:gd name="connsiteX908" fmla="*/ 2078054 w 10020123"/>
                <a:gd name="connsiteY908" fmla="*/ 1453809 h 1633303"/>
                <a:gd name="connsiteX909" fmla="*/ 2086662 w 10020123"/>
                <a:gd name="connsiteY909" fmla="*/ 1423840 h 1633303"/>
                <a:gd name="connsiteX910" fmla="*/ 2121414 w 10020123"/>
                <a:gd name="connsiteY910" fmla="*/ 1420652 h 1633303"/>
                <a:gd name="connsiteX911" fmla="*/ 2137992 w 10020123"/>
                <a:gd name="connsiteY911" fmla="*/ 1396422 h 1633303"/>
                <a:gd name="connsiteX912" fmla="*/ 2149469 w 10020123"/>
                <a:gd name="connsiteY912" fmla="*/ 1355613 h 1633303"/>
                <a:gd name="connsiteX913" fmla="*/ 2133847 w 10020123"/>
                <a:gd name="connsiteY913" fmla="*/ 1329470 h 1633303"/>
                <a:gd name="connsiteX914" fmla="*/ 2116631 w 10020123"/>
                <a:gd name="connsiteY914" fmla="*/ 1244983 h 1633303"/>
                <a:gd name="connsiteX915" fmla="*/ 2077417 w 10020123"/>
                <a:gd name="connsiteY915" fmla="*/ 1229361 h 1633303"/>
                <a:gd name="connsiteX916" fmla="*/ 2074866 w 10020123"/>
                <a:gd name="connsiteY916" fmla="*/ 1184408 h 1633303"/>
                <a:gd name="connsiteX917" fmla="*/ 2029913 w 10020123"/>
                <a:gd name="connsiteY917" fmla="*/ 1192060 h 1633303"/>
                <a:gd name="connsiteX918" fmla="*/ 1982090 w 10020123"/>
                <a:gd name="connsiteY918" fmla="*/ 1168467 h 1633303"/>
                <a:gd name="connsiteX919" fmla="*/ 1950527 w 10020123"/>
                <a:gd name="connsiteY919" fmla="*/ 1152526 h 1633303"/>
                <a:gd name="connsiteX920" fmla="*/ 1932355 w 10020123"/>
                <a:gd name="connsiteY920" fmla="*/ 1168467 h 1633303"/>
                <a:gd name="connsiteX921" fmla="*/ 1916414 w 10020123"/>
                <a:gd name="connsiteY921" fmla="*/ 1184089 h 1633303"/>
                <a:gd name="connsiteX922" fmla="*/ 1879750 w 10020123"/>
                <a:gd name="connsiteY922" fmla="*/ 1162410 h 1633303"/>
                <a:gd name="connsiteX923" fmla="*/ 1837985 w 10020123"/>
                <a:gd name="connsiteY923" fmla="*/ 1187596 h 1633303"/>
                <a:gd name="connsiteX924" fmla="*/ 1794625 w 10020123"/>
                <a:gd name="connsiteY924" fmla="*/ 1208001 h 1633303"/>
                <a:gd name="connsiteX925" fmla="*/ 1786017 w 10020123"/>
                <a:gd name="connsiteY925" fmla="*/ 1244346 h 1633303"/>
                <a:gd name="connsiteX926" fmla="*/ 1757324 w 10020123"/>
                <a:gd name="connsiteY926" fmla="*/ 1311616 h 1633303"/>
                <a:gd name="connsiteX927" fmla="*/ 1732456 w 10020123"/>
                <a:gd name="connsiteY927" fmla="*/ 1360077 h 1633303"/>
                <a:gd name="connsiteX928" fmla="*/ 1735644 w 10020123"/>
                <a:gd name="connsiteY928" fmla="*/ 1396103 h 1633303"/>
                <a:gd name="connsiteX929" fmla="*/ 1762106 w 10020123"/>
                <a:gd name="connsiteY929" fmla="*/ 1435636 h 1633303"/>
                <a:gd name="connsiteX930" fmla="*/ 1805146 w 10020123"/>
                <a:gd name="connsiteY930" fmla="*/ 1433086 h 1633303"/>
                <a:gd name="connsiteX931" fmla="*/ 1834159 w 10020123"/>
                <a:gd name="connsiteY931" fmla="*/ 1449665 h 1633303"/>
                <a:gd name="connsiteX932" fmla="*/ 1885807 w 10020123"/>
                <a:gd name="connsiteY932" fmla="*/ 1443926 h 1633303"/>
                <a:gd name="connsiteX933" fmla="*/ 1914501 w 10020123"/>
                <a:gd name="connsiteY933" fmla="*/ 1502588 h 1633303"/>
                <a:gd name="connsiteX934" fmla="*/ 1914501 w 10020123"/>
                <a:gd name="connsiteY934" fmla="*/ 1559338 h 1633303"/>
                <a:gd name="connsiteX935" fmla="*/ 1529050 w 10020123"/>
                <a:gd name="connsiteY935" fmla="*/ 1559338 h 1633303"/>
                <a:gd name="connsiteX936" fmla="*/ 1517254 w 10020123"/>
                <a:gd name="connsiteY936" fmla="*/ 986422 h 1633303"/>
                <a:gd name="connsiteX937" fmla="*/ 1671880 w 10020123"/>
                <a:gd name="connsiteY937" fmla="*/ 1169742 h 1633303"/>
                <a:gd name="connsiteX938" fmla="*/ 1677300 w 10020123"/>
                <a:gd name="connsiteY938" fmla="*/ 1163366 h 1633303"/>
                <a:gd name="connsiteX939" fmla="*/ 1518529 w 10020123"/>
                <a:gd name="connsiteY939" fmla="*/ 970481 h 1633303"/>
                <a:gd name="connsiteX940" fmla="*/ 1518529 w 10020123"/>
                <a:gd name="connsiteY940" fmla="*/ 956453 h 1633303"/>
                <a:gd name="connsiteX941" fmla="*/ 1556150 w 10020123"/>
                <a:gd name="connsiteY941" fmla="*/ 956453 h 1633303"/>
                <a:gd name="connsiteX942" fmla="*/ 1556150 w 10020123"/>
                <a:gd name="connsiteY942" fmla="*/ 946889 h 1633303"/>
                <a:gd name="connsiteX943" fmla="*/ 1565714 w 10020123"/>
                <a:gd name="connsiteY943" fmla="*/ 946889 h 1633303"/>
                <a:gd name="connsiteX944" fmla="*/ 1565714 w 10020123"/>
                <a:gd name="connsiteY944" fmla="*/ 928079 h 1633303"/>
                <a:gd name="connsiteX945" fmla="*/ 1556150 w 10020123"/>
                <a:gd name="connsiteY945" fmla="*/ 928079 h 1633303"/>
                <a:gd name="connsiteX946" fmla="*/ 1556150 w 10020123"/>
                <a:gd name="connsiteY946" fmla="*/ 921702 h 1633303"/>
                <a:gd name="connsiteX947" fmla="*/ 1565714 w 10020123"/>
                <a:gd name="connsiteY947" fmla="*/ 918833 h 1633303"/>
                <a:gd name="connsiteX948" fmla="*/ 1565714 w 10020123"/>
                <a:gd name="connsiteY948" fmla="*/ 909268 h 1633303"/>
                <a:gd name="connsiteX949" fmla="*/ 1546904 w 10020123"/>
                <a:gd name="connsiteY949" fmla="*/ 909268 h 1633303"/>
                <a:gd name="connsiteX950" fmla="*/ 1546904 w 10020123"/>
                <a:gd name="connsiteY950" fmla="*/ 915326 h 1633303"/>
                <a:gd name="connsiteX951" fmla="*/ 1544035 w 10020123"/>
                <a:gd name="connsiteY951" fmla="*/ 919789 h 1633303"/>
                <a:gd name="connsiteX952" fmla="*/ 1539252 w 10020123"/>
                <a:gd name="connsiteY952" fmla="*/ 928079 h 1633303"/>
                <a:gd name="connsiteX953" fmla="*/ 1508965 w 10020123"/>
                <a:gd name="connsiteY953" fmla="*/ 928079 h 1633303"/>
                <a:gd name="connsiteX954" fmla="*/ 1508965 w 10020123"/>
                <a:gd name="connsiteY954" fmla="*/ 918514 h 1633303"/>
                <a:gd name="connsiteX955" fmla="*/ 1503226 w 10020123"/>
                <a:gd name="connsiteY955" fmla="*/ 918514 h 1633303"/>
                <a:gd name="connsiteX956" fmla="*/ 1488879 w 10020123"/>
                <a:gd name="connsiteY956" fmla="*/ 917558 h 1633303"/>
                <a:gd name="connsiteX957" fmla="*/ 1534470 w 10020123"/>
                <a:gd name="connsiteY957" fmla="*/ 567814 h 1633303"/>
                <a:gd name="connsiteX958" fmla="*/ 1522674 w 10020123"/>
                <a:gd name="connsiteY958" fmla="*/ 566539 h 1633303"/>
                <a:gd name="connsiteX959" fmla="*/ 1470388 w 10020123"/>
                <a:gd name="connsiteY959" fmla="*/ 917239 h 1633303"/>
                <a:gd name="connsiteX960" fmla="*/ 1463374 w 10020123"/>
                <a:gd name="connsiteY960" fmla="*/ 928079 h 1633303"/>
                <a:gd name="connsiteX961" fmla="*/ 1447433 w 10020123"/>
                <a:gd name="connsiteY961" fmla="*/ 928079 h 1633303"/>
                <a:gd name="connsiteX962" fmla="*/ 1440738 w 10020123"/>
                <a:gd name="connsiteY962" fmla="*/ 922340 h 1633303"/>
                <a:gd name="connsiteX963" fmla="*/ 1437868 w 10020123"/>
                <a:gd name="connsiteY963" fmla="*/ 928397 h 1633303"/>
                <a:gd name="connsiteX964" fmla="*/ 1435955 w 10020123"/>
                <a:gd name="connsiteY964" fmla="*/ 932223 h 1633303"/>
                <a:gd name="connsiteX965" fmla="*/ 1441056 w 10020123"/>
                <a:gd name="connsiteY965" fmla="*/ 933499 h 1633303"/>
                <a:gd name="connsiteX966" fmla="*/ 1445839 w 10020123"/>
                <a:gd name="connsiteY966" fmla="*/ 935730 h 1633303"/>
                <a:gd name="connsiteX967" fmla="*/ 1444563 w 10020123"/>
                <a:gd name="connsiteY967" fmla="*/ 938918 h 1633303"/>
                <a:gd name="connsiteX968" fmla="*/ 1201305 w 10020123"/>
                <a:gd name="connsiteY968" fmla="*/ 1069953 h 1633303"/>
                <a:gd name="connsiteX969" fmla="*/ 1203537 w 10020123"/>
                <a:gd name="connsiteY969" fmla="*/ 1076010 h 1633303"/>
                <a:gd name="connsiteX970" fmla="*/ 1462098 w 10020123"/>
                <a:gd name="connsiteY970" fmla="*/ 947845 h 1633303"/>
                <a:gd name="connsiteX971" fmla="*/ 1469750 w 10020123"/>
                <a:gd name="connsiteY971" fmla="*/ 946570 h 1633303"/>
                <a:gd name="connsiteX972" fmla="*/ 1480271 w 10020123"/>
                <a:gd name="connsiteY972" fmla="*/ 946570 h 1633303"/>
                <a:gd name="connsiteX973" fmla="*/ 1483140 w 10020123"/>
                <a:gd name="connsiteY973" fmla="*/ 951352 h 1633303"/>
                <a:gd name="connsiteX974" fmla="*/ 1489198 w 10020123"/>
                <a:gd name="connsiteY974" fmla="*/ 957091 h 1633303"/>
                <a:gd name="connsiteX975" fmla="*/ 1473257 w 10020123"/>
                <a:gd name="connsiteY975" fmla="*/ 1549773 h 1633303"/>
                <a:gd name="connsiteX976" fmla="*/ 1385901 w 10020123"/>
                <a:gd name="connsiteY976" fmla="*/ 1549773 h 1633303"/>
                <a:gd name="connsiteX977" fmla="*/ 1393553 w 10020123"/>
                <a:gd name="connsiteY977" fmla="*/ 1550411 h 1633303"/>
                <a:gd name="connsiteX978" fmla="*/ 1399610 w 10020123"/>
                <a:gd name="connsiteY978" fmla="*/ 1531601 h 1633303"/>
                <a:gd name="connsiteX979" fmla="*/ 1391321 w 10020123"/>
                <a:gd name="connsiteY979" fmla="*/ 1519486 h 1633303"/>
                <a:gd name="connsiteX980" fmla="*/ 1382075 w 10020123"/>
                <a:gd name="connsiteY980" fmla="*/ 1506733 h 1633303"/>
                <a:gd name="connsiteX981" fmla="*/ 1361033 w 10020123"/>
                <a:gd name="connsiteY981" fmla="*/ 1499400 h 1633303"/>
                <a:gd name="connsiteX982" fmla="*/ 1359439 w 10020123"/>
                <a:gd name="connsiteY982" fmla="*/ 1478677 h 1633303"/>
                <a:gd name="connsiteX983" fmla="*/ 1335847 w 10020123"/>
                <a:gd name="connsiteY983" fmla="*/ 1482184 h 1633303"/>
                <a:gd name="connsiteX984" fmla="*/ 1310660 w 10020123"/>
                <a:gd name="connsiteY984" fmla="*/ 1471344 h 1633303"/>
                <a:gd name="connsiteX985" fmla="*/ 1293763 w 10020123"/>
                <a:gd name="connsiteY985" fmla="*/ 1464330 h 1633303"/>
                <a:gd name="connsiteX986" fmla="*/ 1284198 w 10020123"/>
                <a:gd name="connsiteY986" fmla="*/ 1471344 h 1633303"/>
                <a:gd name="connsiteX987" fmla="*/ 1275590 w 10020123"/>
                <a:gd name="connsiteY987" fmla="*/ 1478677 h 1633303"/>
                <a:gd name="connsiteX988" fmla="*/ 1256142 w 10020123"/>
                <a:gd name="connsiteY988" fmla="*/ 1468794 h 1633303"/>
                <a:gd name="connsiteX989" fmla="*/ 1234144 w 10020123"/>
                <a:gd name="connsiteY989" fmla="*/ 1480271 h 1633303"/>
                <a:gd name="connsiteX990" fmla="*/ 1211189 w 10020123"/>
                <a:gd name="connsiteY990" fmla="*/ 1489517 h 1633303"/>
                <a:gd name="connsiteX991" fmla="*/ 1206407 w 10020123"/>
                <a:gd name="connsiteY991" fmla="*/ 1506414 h 1633303"/>
                <a:gd name="connsiteX992" fmla="*/ 1191422 w 10020123"/>
                <a:gd name="connsiteY992" fmla="*/ 1511515 h 1633303"/>
                <a:gd name="connsiteX993" fmla="*/ 1178351 w 10020123"/>
                <a:gd name="connsiteY993" fmla="*/ 1533514 h 1633303"/>
                <a:gd name="connsiteX994" fmla="*/ 1180263 w 10020123"/>
                <a:gd name="connsiteY994" fmla="*/ 1550092 h 1633303"/>
                <a:gd name="connsiteX995" fmla="*/ 1180263 w 10020123"/>
                <a:gd name="connsiteY995" fmla="*/ 1550092 h 1633303"/>
                <a:gd name="connsiteX996" fmla="*/ 967612 w 10020123"/>
                <a:gd name="connsiteY996" fmla="*/ 1550092 h 1633303"/>
                <a:gd name="connsiteX997" fmla="*/ 959642 w 10020123"/>
                <a:gd name="connsiteY997" fmla="*/ 1481865 h 1633303"/>
                <a:gd name="connsiteX998" fmla="*/ 964105 w 10020123"/>
                <a:gd name="connsiteY998" fmla="*/ 1429579 h 1633303"/>
                <a:gd name="connsiteX999" fmla="*/ 985147 w 10020123"/>
                <a:gd name="connsiteY999" fmla="*/ 1381119 h 1633303"/>
                <a:gd name="connsiteX1000" fmla="*/ 1016710 w 10020123"/>
                <a:gd name="connsiteY1000" fmla="*/ 1406943 h 1633303"/>
                <a:gd name="connsiteX1001" fmla="*/ 1041897 w 10020123"/>
                <a:gd name="connsiteY1001" fmla="*/ 1408856 h 1633303"/>
                <a:gd name="connsiteX1002" fmla="*/ 1067402 w 10020123"/>
                <a:gd name="connsiteY1002" fmla="*/ 1403755 h 1633303"/>
                <a:gd name="connsiteX1003" fmla="*/ 1077285 w 10020123"/>
                <a:gd name="connsiteY1003" fmla="*/ 1360077 h 1633303"/>
                <a:gd name="connsiteX1004" fmla="*/ 1055924 w 10020123"/>
                <a:gd name="connsiteY1004" fmla="*/ 1352106 h 1633303"/>
                <a:gd name="connsiteX1005" fmla="*/ 1052736 w 10020123"/>
                <a:gd name="connsiteY1005" fmla="*/ 1321181 h 1633303"/>
                <a:gd name="connsiteX1006" fmla="*/ 1027231 w 10020123"/>
                <a:gd name="connsiteY1006" fmla="*/ 1303646 h 1633303"/>
                <a:gd name="connsiteX1007" fmla="*/ 1056243 w 10020123"/>
                <a:gd name="connsiteY1007" fmla="*/ 1301733 h 1633303"/>
                <a:gd name="connsiteX1008" fmla="*/ 1073141 w 10020123"/>
                <a:gd name="connsiteY1008" fmla="*/ 1303646 h 1633303"/>
                <a:gd name="connsiteX1009" fmla="*/ 1084299 w 10020123"/>
                <a:gd name="connsiteY1009" fmla="*/ 1269532 h 1633303"/>
                <a:gd name="connsiteX1010" fmla="*/ 1098008 w 10020123"/>
                <a:gd name="connsiteY1010" fmla="*/ 1250722 h 1633303"/>
                <a:gd name="connsiteX1011" fmla="*/ 1107892 w 10020123"/>
                <a:gd name="connsiteY1011" fmla="*/ 1236375 h 1633303"/>
                <a:gd name="connsiteX1012" fmla="*/ 1076329 w 10020123"/>
                <a:gd name="connsiteY1012" fmla="*/ 1204812 h 1633303"/>
                <a:gd name="connsiteX1013" fmla="*/ 1058475 w 10020123"/>
                <a:gd name="connsiteY1013" fmla="*/ 1172931 h 1633303"/>
                <a:gd name="connsiteX1014" fmla="*/ 1023724 w 10020123"/>
                <a:gd name="connsiteY1014" fmla="*/ 1159540 h 1633303"/>
                <a:gd name="connsiteX1015" fmla="*/ 988016 w 10020123"/>
                <a:gd name="connsiteY1015" fmla="*/ 1167830 h 1633303"/>
                <a:gd name="connsiteX1016" fmla="*/ 960917 w 10020123"/>
                <a:gd name="connsiteY1016" fmla="*/ 1155715 h 1633303"/>
                <a:gd name="connsiteX1017" fmla="*/ 917239 w 10020123"/>
                <a:gd name="connsiteY1017" fmla="*/ 1170380 h 1633303"/>
                <a:gd name="connsiteX1018" fmla="*/ 880575 w 10020123"/>
                <a:gd name="connsiteY1018" fmla="*/ 1181539 h 1633303"/>
                <a:gd name="connsiteX1019" fmla="*/ 855069 w 10020123"/>
                <a:gd name="connsiteY1019" fmla="*/ 1170061 h 1633303"/>
                <a:gd name="connsiteX1020" fmla="*/ 851881 w 10020123"/>
                <a:gd name="connsiteY1020" fmla="*/ 1211826 h 1633303"/>
                <a:gd name="connsiteX1021" fmla="*/ 826057 w 10020123"/>
                <a:gd name="connsiteY1021" fmla="*/ 1228405 h 1633303"/>
                <a:gd name="connsiteX1022" fmla="*/ 816174 w 10020123"/>
                <a:gd name="connsiteY1022" fmla="*/ 1262200 h 1633303"/>
                <a:gd name="connsiteX1023" fmla="*/ 825100 w 10020123"/>
                <a:gd name="connsiteY1023" fmla="*/ 1285792 h 1633303"/>
                <a:gd name="connsiteX1024" fmla="*/ 800233 w 10020123"/>
                <a:gd name="connsiteY1024" fmla="*/ 1292168 h 1633303"/>
                <a:gd name="connsiteX1025" fmla="*/ 789074 w 10020123"/>
                <a:gd name="connsiteY1025" fmla="*/ 1308747 h 1633303"/>
                <a:gd name="connsiteX1026" fmla="*/ 796726 w 10020123"/>
                <a:gd name="connsiteY1026" fmla="*/ 1354976 h 1633303"/>
                <a:gd name="connsiteX1027" fmla="*/ 804058 w 10020123"/>
                <a:gd name="connsiteY1027" fmla="*/ 1382394 h 1633303"/>
                <a:gd name="connsiteX1028" fmla="*/ 839128 w 10020123"/>
                <a:gd name="connsiteY1028" fmla="*/ 1386857 h 1633303"/>
                <a:gd name="connsiteX1029" fmla="*/ 869735 w 10020123"/>
                <a:gd name="connsiteY1029" fmla="*/ 1407262 h 1633303"/>
                <a:gd name="connsiteX1030" fmla="*/ 882488 w 10020123"/>
                <a:gd name="connsiteY1030" fmla="*/ 1402480 h 1633303"/>
                <a:gd name="connsiteX1031" fmla="*/ 916601 w 10020123"/>
                <a:gd name="connsiteY1031" fmla="*/ 1414276 h 1633303"/>
                <a:gd name="connsiteX1032" fmla="*/ 948483 w 10020123"/>
                <a:gd name="connsiteY1032" fmla="*/ 1449027 h 1633303"/>
                <a:gd name="connsiteX1033" fmla="*/ 944976 w 10020123"/>
                <a:gd name="connsiteY1033" fmla="*/ 1549136 h 1633303"/>
                <a:gd name="connsiteX1034" fmla="*/ 432636 w 10020123"/>
                <a:gd name="connsiteY1034" fmla="*/ 1549136 h 1633303"/>
                <a:gd name="connsiteX1035" fmla="*/ 425622 w 10020123"/>
                <a:gd name="connsiteY1035" fmla="*/ 1507689 h 1633303"/>
                <a:gd name="connsiteX1036" fmla="*/ 476951 w 10020123"/>
                <a:gd name="connsiteY1036" fmla="*/ 1474214 h 1633303"/>
                <a:gd name="connsiteX1037" fmla="*/ 525093 w 10020123"/>
                <a:gd name="connsiteY1037" fmla="*/ 1489836 h 1633303"/>
                <a:gd name="connsiteX1038" fmla="*/ 580567 w 10020123"/>
                <a:gd name="connsiteY1038" fmla="*/ 1508008 h 1633303"/>
                <a:gd name="connsiteX1039" fmla="*/ 589813 w 10020123"/>
                <a:gd name="connsiteY1039" fmla="*/ 1479952 h 1633303"/>
                <a:gd name="connsiteX1040" fmla="*/ 627115 w 10020123"/>
                <a:gd name="connsiteY1040" fmla="*/ 1477083 h 1633303"/>
                <a:gd name="connsiteX1041" fmla="*/ 644650 w 10020123"/>
                <a:gd name="connsiteY1041" fmla="*/ 1454128 h 1633303"/>
                <a:gd name="connsiteX1042" fmla="*/ 657083 w 10020123"/>
                <a:gd name="connsiteY1042" fmla="*/ 1415870 h 1633303"/>
                <a:gd name="connsiteX1043" fmla="*/ 640505 w 10020123"/>
                <a:gd name="connsiteY1043" fmla="*/ 1391321 h 1633303"/>
                <a:gd name="connsiteX1044" fmla="*/ 622014 w 10020123"/>
                <a:gd name="connsiteY1044" fmla="*/ 1312254 h 1633303"/>
                <a:gd name="connsiteX1045" fmla="*/ 580248 w 10020123"/>
                <a:gd name="connsiteY1045" fmla="*/ 1297588 h 1633303"/>
                <a:gd name="connsiteX1046" fmla="*/ 577698 w 10020123"/>
                <a:gd name="connsiteY1046" fmla="*/ 1255505 h 1633303"/>
                <a:gd name="connsiteX1047" fmla="*/ 529556 w 10020123"/>
                <a:gd name="connsiteY1047" fmla="*/ 1262837 h 1633303"/>
                <a:gd name="connsiteX1048" fmla="*/ 478545 w 10020123"/>
                <a:gd name="connsiteY1048" fmla="*/ 1240839 h 1633303"/>
                <a:gd name="connsiteX1049" fmla="*/ 444751 w 10020123"/>
                <a:gd name="connsiteY1049" fmla="*/ 1225854 h 1633303"/>
                <a:gd name="connsiteX1050" fmla="*/ 425622 w 10020123"/>
                <a:gd name="connsiteY1050" fmla="*/ 1240839 h 1633303"/>
                <a:gd name="connsiteX1051" fmla="*/ 408406 w 10020123"/>
                <a:gd name="connsiteY1051" fmla="*/ 1255186 h 1633303"/>
                <a:gd name="connsiteX1052" fmla="*/ 369510 w 10020123"/>
                <a:gd name="connsiteY1052" fmla="*/ 1235100 h 1633303"/>
                <a:gd name="connsiteX1053" fmla="*/ 324875 w 10020123"/>
                <a:gd name="connsiteY1053" fmla="*/ 1258374 h 1633303"/>
                <a:gd name="connsiteX1054" fmla="*/ 278966 w 10020123"/>
                <a:gd name="connsiteY1054" fmla="*/ 1277184 h 1633303"/>
                <a:gd name="connsiteX1055" fmla="*/ 269401 w 10020123"/>
                <a:gd name="connsiteY1055" fmla="*/ 1311298 h 1633303"/>
                <a:gd name="connsiteX1056" fmla="*/ 239113 w 10020123"/>
                <a:gd name="connsiteY1056" fmla="*/ 1374105 h 1633303"/>
                <a:gd name="connsiteX1057" fmla="*/ 212651 w 10020123"/>
                <a:gd name="connsiteY1057" fmla="*/ 1419377 h 1633303"/>
                <a:gd name="connsiteX1058" fmla="*/ 216158 w 10020123"/>
                <a:gd name="connsiteY1058" fmla="*/ 1452853 h 1633303"/>
                <a:gd name="connsiteX1059" fmla="*/ 244852 w 10020123"/>
                <a:gd name="connsiteY1059" fmla="*/ 1489836 h 1633303"/>
                <a:gd name="connsiteX1060" fmla="*/ 290124 w 10020123"/>
                <a:gd name="connsiteY1060" fmla="*/ 1487285 h 1633303"/>
                <a:gd name="connsiteX1061" fmla="*/ 321050 w 10020123"/>
                <a:gd name="connsiteY1061" fmla="*/ 1502907 h 1633303"/>
                <a:gd name="connsiteX1062" fmla="*/ 375886 w 10020123"/>
                <a:gd name="connsiteY1062" fmla="*/ 1497168 h 1633303"/>
                <a:gd name="connsiteX1063" fmla="*/ 406811 w 10020123"/>
                <a:gd name="connsiteY1063" fmla="*/ 1552005 h 1633303"/>
                <a:gd name="connsiteX1064" fmla="*/ 406811 w 10020123"/>
                <a:gd name="connsiteY1064" fmla="*/ 1548498 h 1633303"/>
                <a:gd name="connsiteX1065" fmla="*/ 0 w 10020123"/>
                <a:gd name="connsiteY1065" fmla="*/ 1548498 h 1633303"/>
                <a:gd name="connsiteX1066" fmla="*/ 0 w 10020123"/>
                <a:gd name="connsiteY1066" fmla="*/ 1633304 h 1633303"/>
                <a:gd name="connsiteX1067" fmla="*/ 10020124 w 10020123"/>
                <a:gd name="connsiteY1067" fmla="*/ 1633304 h 1633303"/>
                <a:gd name="connsiteX1068" fmla="*/ 10020124 w 10020123"/>
                <a:gd name="connsiteY1068" fmla="*/ 1557744 h 1633303"/>
                <a:gd name="connsiteX1069" fmla="*/ 9611719 w 10020123"/>
                <a:gd name="connsiteY1069" fmla="*/ 1557744 h 1633303"/>
                <a:gd name="connsiteX1070" fmla="*/ 9633398 w 10020123"/>
                <a:gd name="connsiteY1070" fmla="*/ 1516935 h 1633303"/>
                <a:gd name="connsiteX1071" fmla="*/ 9666555 w 10020123"/>
                <a:gd name="connsiteY1071" fmla="*/ 1537021 h 1633303"/>
                <a:gd name="connsiteX1072" fmla="*/ 9693017 w 10020123"/>
                <a:gd name="connsiteY1072" fmla="*/ 1538933 h 1633303"/>
                <a:gd name="connsiteX1073" fmla="*/ 9720116 w 10020123"/>
                <a:gd name="connsiteY1073" fmla="*/ 1535108 h 1633303"/>
                <a:gd name="connsiteX1074" fmla="*/ 9730637 w 10020123"/>
                <a:gd name="connsiteY1074" fmla="*/ 1500994 h 1633303"/>
                <a:gd name="connsiteX1075" fmla="*/ 9707682 w 10020123"/>
                <a:gd name="connsiteY1075" fmla="*/ 1494618 h 1633303"/>
                <a:gd name="connsiteX1076" fmla="*/ 9704495 w 10020123"/>
                <a:gd name="connsiteY1076" fmla="*/ 1470388 h 1633303"/>
                <a:gd name="connsiteX1077" fmla="*/ 9677395 w 10020123"/>
                <a:gd name="connsiteY1077" fmla="*/ 1456360 h 1633303"/>
                <a:gd name="connsiteX1078" fmla="*/ 9708320 w 10020123"/>
                <a:gd name="connsiteY1078" fmla="*/ 1455084 h 1633303"/>
                <a:gd name="connsiteX1079" fmla="*/ 9725855 w 10020123"/>
                <a:gd name="connsiteY1079" fmla="*/ 1456678 h 1633303"/>
                <a:gd name="connsiteX1080" fmla="*/ 9737970 w 10020123"/>
                <a:gd name="connsiteY1080" fmla="*/ 1429579 h 1633303"/>
                <a:gd name="connsiteX1081" fmla="*/ 9752317 w 10020123"/>
                <a:gd name="connsiteY1081" fmla="*/ 1414913 h 1633303"/>
                <a:gd name="connsiteX1082" fmla="*/ 9762838 w 10020123"/>
                <a:gd name="connsiteY1082" fmla="*/ 1403755 h 1633303"/>
                <a:gd name="connsiteX1083" fmla="*/ 9729680 w 10020123"/>
                <a:gd name="connsiteY1083" fmla="*/ 1378568 h 1633303"/>
                <a:gd name="connsiteX1084" fmla="*/ 9710551 w 10020123"/>
                <a:gd name="connsiteY1084" fmla="*/ 1353700 h 1633303"/>
                <a:gd name="connsiteX1085" fmla="*/ 9673887 w 10020123"/>
                <a:gd name="connsiteY1085" fmla="*/ 1343179 h 1633303"/>
                <a:gd name="connsiteX1086" fmla="*/ 9635948 w 10020123"/>
                <a:gd name="connsiteY1086" fmla="*/ 1349556 h 1633303"/>
                <a:gd name="connsiteX1087" fmla="*/ 9607255 w 10020123"/>
                <a:gd name="connsiteY1087" fmla="*/ 1339991 h 1633303"/>
                <a:gd name="connsiteX1088" fmla="*/ 9560707 w 10020123"/>
                <a:gd name="connsiteY1088" fmla="*/ 1351787 h 1633303"/>
                <a:gd name="connsiteX1089" fmla="*/ 9522131 w 10020123"/>
                <a:gd name="connsiteY1089" fmla="*/ 1360714 h 1633303"/>
                <a:gd name="connsiteX1090" fmla="*/ 9495031 w 10020123"/>
                <a:gd name="connsiteY1090" fmla="*/ 1351469 h 1633303"/>
                <a:gd name="connsiteX1091" fmla="*/ 9491524 w 10020123"/>
                <a:gd name="connsiteY1091" fmla="*/ 1384307 h 1633303"/>
                <a:gd name="connsiteX1092" fmla="*/ 9464106 w 10020123"/>
                <a:gd name="connsiteY1092" fmla="*/ 1397060 h 1633303"/>
                <a:gd name="connsiteX1093" fmla="*/ 9453584 w 10020123"/>
                <a:gd name="connsiteY1093" fmla="*/ 1424159 h 1633303"/>
                <a:gd name="connsiteX1094" fmla="*/ 9463149 w 10020123"/>
                <a:gd name="connsiteY1094" fmla="*/ 1442332 h 1633303"/>
                <a:gd name="connsiteX1095" fmla="*/ 9437006 w 10020123"/>
                <a:gd name="connsiteY1095" fmla="*/ 1447433 h 1633303"/>
                <a:gd name="connsiteX1096" fmla="*/ 9425210 w 10020123"/>
                <a:gd name="connsiteY1096" fmla="*/ 1460504 h 1633303"/>
                <a:gd name="connsiteX1097" fmla="*/ 9433180 w 10020123"/>
                <a:gd name="connsiteY1097" fmla="*/ 1497168 h 1633303"/>
                <a:gd name="connsiteX1098" fmla="*/ 9441151 w 10020123"/>
                <a:gd name="connsiteY1098" fmla="*/ 1518529 h 1633303"/>
                <a:gd name="connsiteX1099" fmla="*/ 9477815 w 10020123"/>
                <a:gd name="connsiteY1099" fmla="*/ 1522036 h 1633303"/>
                <a:gd name="connsiteX1100" fmla="*/ 9510334 w 10020123"/>
                <a:gd name="connsiteY1100" fmla="*/ 1537977 h 1633303"/>
                <a:gd name="connsiteX1101" fmla="*/ 9524044 w 10020123"/>
                <a:gd name="connsiteY1101" fmla="*/ 1534151 h 1633303"/>
                <a:gd name="connsiteX1102" fmla="*/ 9560707 w 10020123"/>
                <a:gd name="connsiteY1102" fmla="*/ 1543716 h 1633303"/>
                <a:gd name="connsiteX1103" fmla="*/ 9576329 w 10020123"/>
                <a:gd name="connsiteY1103" fmla="*/ 1558381 h 1633303"/>
                <a:gd name="connsiteX1104" fmla="*/ 9275365 w 10020123"/>
                <a:gd name="connsiteY1104" fmla="*/ 1558381 h 1633303"/>
                <a:gd name="connsiteX1105" fmla="*/ 9275365 w 10020123"/>
                <a:gd name="connsiteY1105" fmla="*/ 1547223 h 1633303"/>
                <a:gd name="connsiteX1106" fmla="*/ 9296726 w 10020123"/>
                <a:gd name="connsiteY1106" fmla="*/ 1546585 h 1633303"/>
                <a:gd name="connsiteX1107" fmla="*/ 9351244 w 10020123"/>
                <a:gd name="connsiteY1107" fmla="*/ 1485691 h 1633303"/>
                <a:gd name="connsiteX1108" fmla="*/ 9352200 w 10020123"/>
                <a:gd name="connsiteY1108" fmla="*/ 1481546 h 1633303"/>
                <a:gd name="connsiteX1109" fmla="*/ 9253049 w 10020123"/>
                <a:gd name="connsiteY1109" fmla="*/ 1491111 h 1633303"/>
                <a:gd name="connsiteX1110" fmla="*/ 9201081 w 10020123"/>
                <a:gd name="connsiteY1110" fmla="*/ 1549136 h 1633303"/>
                <a:gd name="connsiteX1111" fmla="*/ 9266120 w 10020123"/>
                <a:gd name="connsiteY1111" fmla="*/ 1549136 h 1633303"/>
                <a:gd name="connsiteX1112" fmla="*/ 9266120 w 10020123"/>
                <a:gd name="connsiteY1112" fmla="*/ 1551367 h 1633303"/>
                <a:gd name="connsiteX1113" fmla="*/ 9275684 w 10020123"/>
                <a:gd name="connsiteY1113" fmla="*/ 1552005 h 1633303"/>
                <a:gd name="connsiteX1114" fmla="*/ 9275684 w 10020123"/>
                <a:gd name="connsiteY1114" fmla="*/ 1558700 h 1633303"/>
                <a:gd name="connsiteX1115" fmla="*/ 9153258 w 10020123"/>
                <a:gd name="connsiteY1115" fmla="*/ 1558700 h 1633303"/>
                <a:gd name="connsiteX1116" fmla="*/ 9153258 w 10020123"/>
                <a:gd name="connsiteY1116" fmla="*/ 1539890 h 1633303"/>
                <a:gd name="connsiteX1117" fmla="*/ 9170793 w 10020123"/>
                <a:gd name="connsiteY1117" fmla="*/ 1539890 h 1633303"/>
                <a:gd name="connsiteX1118" fmla="*/ 9233919 w 10020123"/>
                <a:gd name="connsiteY1118" fmla="*/ 1472619 h 1633303"/>
                <a:gd name="connsiteX1119" fmla="*/ 9235513 w 10020123"/>
                <a:gd name="connsiteY1119" fmla="*/ 1467518 h 1633303"/>
                <a:gd name="connsiteX1120" fmla="*/ 9126796 w 10020123"/>
                <a:gd name="connsiteY1120" fmla="*/ 1478677 h 1633303"/>
                <a:gd name="connsiteX1121" fmla="*/ 9065264 w 10020123"/>
                <a:gd name="connsiteY1121" fmla="*/ 1549136 h 1633303"/>
                <a:gd name="connsiteX1122" fmla="*/ 9144012 w 10020123"/>
                <a:gd name="connsiteY1122" fmla="*/ 1549136 h 1633303"/>
                <a:gd name="connsiteX1123" fmla="*/ 9144012 w 10020123"/>
                <a:gd name="connsiteY1123" fmla="*/ 1550092 h 1633303"/>
                <a:gd name="connsiteX1124" fmla="*/ 9153577 w 10020123"/>
                <a:gd name="connsiteY1124" fmla="*/ 1550730 h 1633303"/>
                <a:gd name="connsiteX1125" fmla="*/ 9153577 w 10020123"/>
                <a:gd name="connsiteY1125" fmla="*/ 1549136 h 1633303"/>
                <a:gd name="connsiteX1126" fmla="*/ 9012341 w 10020123"/>
                <a:gd name="connsiteY1126" fmla="*/ 1549136 h 1633303"/>
                <a:gd name="connsiteX1127" fmla="*/ 9012341 w 10020123"/>
                <a:gd name="connsiteY1127" fmla="*/ 1550411 h 1633303"/>
                <a:gd name="connsiteX1128" fmla="*/ 9002776 w 10020123"/>
                <a:gd name="connsiteY1128" fmla="*/ 1550411 h 1633303"/>
                <a:gd name="connsiteX1129" fmla="*/ 9002776 w 10020123"/>
                <a:gd name="connsiteY1129" fmla="*/ 1536383 h 1633303"/>
                <a:gd name="connsiteX1130" fmla="*/ 9012979 w 10020123"/>
                <a:gd name="connsiteY1130" fmla="*/ 1536383 h 1633303"/>
                <a:gd name="connsiteX1131" fmla="*/ 9124883 w 10020123"/>
                <a:gd name="connsiteY1131" fmla="*/ 1417464 h 1633303"/>
                <a:gd name="connsiteX1132" fmla="*/ 9125840 w 10020123"/>
                <a:gd name="connsiteY1132" fmla="*/ 1410131 h 1633303"/>
                <a:gd name="connsiteX1133" fmla="*/ 8997356 w 10020123"/>
                <a:gd name="connsiteY1133" fmla="*/ 1434042 h 1633303"/>
                <a:gd name="connsiteX1134" fmla="*/ 8881307 w 10020123"/>
                <a:gd name="connsiteY1134" fmla="*/ 1533195 h 1633303"/>
                <a:gd name="connsiteX1135" fmla="*/ 8984284 w 10020123"/>
                <a:gd name="connsiteY1135" fmla="*/ 1536064 h 1633303"/>
                <a:gd name="connsiteX1136" fmla="*/ 8986197 w 10020123"/>
                <a:gd name="connsiteY1136" fmla="*/ 1539571 h 1633303"/>
                <a:gd name="connsiteX1137" fmla="*/ 8993530 w 10020123"/>
                <a:gd name="connsiteY1137" fmla="*/ 1539571 h 1633303"/>
                <a:gd name="connsiteX1138" fmla="*/ 8993530 w 10020123"/>
                <a:gd name="connsiteY1138" fmla="*/ 1549136 h 1633303"/>
                <a:gd name="connsiteX1139" fmla="*/ 8983966 w 10020123"/>
                <a:gd name="connsiteY1139" fmla="*/ 1549136 h 1633303"/>
                <a:gd name="connsiteX1140" fmla="*/ 8983966 w 10020123"/>
                <a:gd name="connsiteY1140" fmla="*/ 1558700 h 1633303"/>
                <a:gd name="connsiteX1141" fmla="*/ 8776735 w 10020123"/>
                <a:gd name="connsiteY1141" fmla="*/ 1558700 h 1633303"/>
                <a:gd name="connsiteX1142" fmla="*/ 8776735 w 10020123"/>
                <a:gd name="connsiteY1142" fmla="*/ 1538933 h 1633303"/>
                <a:gd name="connsiteX1143" fmla="*/ 8810847 w 10020123"/>
                <a:gd name="connsiteY1143" fmla="*/ 1537658 h 1633303"/>
                <a:gd name="connsiteX1144" fmla="*/ 8909681 w 10020123"/>
                <a:gd name="connsiteY1144" fmla="*/ 1427347 h 1633303"/>
                <a:gd name="connsiteX1145" fmla="*/ 8911594 w 10020123"/>
                <a:gd name="connsiteY1145" fmla="*/ 1419696 h 1633303"/>
                <a:gd name="connsiteX1146" fmla="*/ 8731143 w 10020123"/>
                <a:gd name="connsiteY1146" fmla="*/ 1437231 h 1633303"/>
                <a:gd name="connsiteX1147" fmla="*/ 8636773 w 10020123"/>
                <a:gd name="connsiteY1147" fmla="*/ 1540209 h 1633303"/>
                <a:gd name="connsiteX1148" fmla="*/ 8757605 w 10020123"/>
                <a:gd name="connsiteY1148" fmla="*/ 1540209 h 1633303"/>
                <a:gd name="connsiteX1149" fmla="*/ 8757605 w 10020123"/>
                <a:gd name="connsiteY1149" fmla="*/ 1546585 h 1633303"/>
                <a:gd name="connsiteX1150" fmla="*/ 8767170 w 10020123"/>
                <a:gd name="connsiteY1150" fmla="*/ 1547542 h 1633303"/>
                <a:gd name="connsiteX1151" fmla="*/ 8767170 w 10020123"/>
                <a:gd name="connsiteY1151" fmla="*/ 1559019 h 1633303"/>
                <a:gd name="connsiteX1152" fmla="*/ 8540810 w 10020123"/>
                <a:gd name="connsiteY1152" fmla="*/ 1559019 h 1633303"/>
                <a:gd name="connsiteX1153" fmla="*/ 8540810 w 10020123"/>
                <a:gd name="connsiteY1153" fmla="*/ 1540209 h 1633303"/>
                <a:gd name="connsiteX1154" fmla="*/ 8568547 w 10020123"/>
                <a:gd name="connsiteY1154" fmla="*/ 1540209 h 1633303"/>
                <a:gd name="connsiteX1155" fmla="*/ 8683639 w 10020123"/>
                <a:gd name="connsiteY1155" fmla="*/ 1403117 h 1633303"/>
                <a:gd name="connsiteX1156" fmla="*/ 8685871 w 10020123"/>
                <a:gd name="connsiteY1156" fmla="*/ 1393871 h 1633303"/>
                <a:gd name="connsiteX1157" fmla="*/ 8488204 w 10020123"/>
                <a:gd name="connsiteY1157" fmla="*/ 1414276 h 1633303"/>
                <a:gd name="connsiteX1158" fmla="*/ 8376300 w 10020123"/>
                <a:gd name="connsiteY1158" fmla="*/ 1540209 h 1633303"/>
                <a:gd name="connsiteX1159" fmla="*/ 8512434 w 10020123"/>
                <a:gd name="connsiteY1159" fmla="*/ 1540209 h 1633303"/>
                <a:gd name="connsiteX1160" fmla="*/ 8512434 w 10020123"/>
                <a:gd name="connsiteY1160" fmla="*/ 1544353 h 1633303"/>
                <a:gd name="connsiteX1161" fmla="*/ 8521999 w 10020123"/>
                <a:gd name="connsiteY1161" fmla="*/ 1545629 h 1633303"/>
                <a:gd name="connsiteX1162" fmla="*/ 8521999 w 10020123"/>
                <a:gd name="connsiteY1162" fmla="*/ 1559338 h 1633303"/>
                <a:gd name="connsiteX1163" fmla="*/ 8305203 w 10020123"/>
                <a:gd name="connsiteY1163" fmla="*/ 1559338 h 1633303"/>
                <a:gd name="connsiteX1164" fmla="*/ 8305203 w 10020123"/>
                <a:gd name="connsiteY1164" fmla="*/ 1549773 h 1633303"/>
                <a:gd name="connsiteX1165" fmla="*/ 8281611 w 10020123"/>
                <a:gd name="connsiteY1165" fmla="*/ 1549773 h 1633303"/>
                <a:gd name="connsiteX1166" fmla="*/ 8282248 w 10020123"/>
                <a:gd name="connsiteY1166" fmla="*/ 1519804 h 1633303"/>
                <a:gd name="connsiteX1167" fmla="*/ 8299465 w 10020123"/>
                <a:gd name="connsiteY1167" fmla="*/ 1519167 h 1633303"/>
                <a:gd name="connsiteX1168" fmla="*/ 8503188 w 10020123"/>
                <a:gd name="connsiteY1168" fmla="*/ 1303327 h 1633303"/>
                <a:gd name="connsiteX1169" fmla="*/ 8504783 w 10020123"/>
                <a:gd name="connsiteY1169" fmla="*/ 1289937 h 1633303"/>
                <a:gd name="connsiteX1170" fmla="*/ 8271409 w 10020123"/>
                <a:gd name="connsiteY1170" fmla="*/ 1333296 h 1633303"/>
                <a:gd name="connsiteX1171" fmla="*/ 8060351 w 10020123"/>
                <a:gd name="connsiteY1171" fmla="*/ 1513747 h 1633303"/>
                <a:gd name="connsiteX1172" fmla="*/ 8247497 w 10020123"/>
                <a:gd name="connsiteY1172" fmla="*/ 1519167 h 1633303"/>
                <a:gd name="connsiteX1173" fmla="*/ 8251004 w 10020123"/>
                <a:gd name="connsiteY1173" fmla="*/ 1530963 h 1633303"/>
                <a:gd name="connsiteX1174" fmla="*/ 8258018 w 10020123"/>
                <a:gd name="connsiteY1174" fmla="*/ 1530963 h 1633303"/>
                <a:gd name="connsiteX1175" fmla="*/ 8258018 w 10020123"/>
                <a:gd name="connsiteY1175" fmla="*/ 1549773 h 1633303"/>
                <a:gd name="connsiteX1176" fmla="*/ 8239208 w 10020123"/>
                <a:gd name="connsiteY1176" fmla="*/ 1549773 h 1633303"/>
                <a:gd name="connsiteX1177" fmla="*/ 8239208 w 10020123"/>
                <a:gd name="connsiteY1177" fmla="*/ 1559338 h 1633303"/>
                <a:gd name="connsiteX1178" fmla="*/ 7994037 w 10020123"/>
                <a:gd name="connsiteY1178" fmla="*/ 1559338 h 1633303"/>
                <a:gd name="connsiteX1179" fmla="*/ 7994037 w 10020123"/>
                <a:gd name="connsiteY1179" fmla="*/ 805334 h 1633303"/>
                <a:gd name="connsiteX1180" fmla="*/ 8005196 w 10020123"/>
                <a:gd name="connsiteY1180" fmla="*/ 805334 h 1633303"/>
                <a:gd name="connsiteX1181" fmla="*/ 8011572 w 10020123"/>
                <a:gd name="connsiteY1181" fmla="*/ 807884 h 1633303"/>
                <a:gd name="connsiteX1182" fmla="*/ 8029107 w 10020123"/>
                <a:gd name="connsiteY1182" fmla="*/ 807247 h 1633303"/>
                <a:gd name="connsiteX1183" fmla="*/ 8046004 w 10020123"/>
                <a:gd name="connsiteY1183" fmla="*/ 805971 h 1633303"/>
                <a:gd name="connsiteX1184" fmla="*/ 8047598 w 10020123"/>
                <a:gd name="connsiteY1184" fmla="*/ 801827 h 1633303"/>
                <a:gd name="connsiteX1185" fmla="*/ 8049511 w 10020123"/>
                <a:gd name="connsiteY1185" fmla="*/ 796088 h 1633303"/>
                <a:gd name="connsiteX1186" fmla="*/ 8052700 w 10020123"/>
                <a:gd name="connsiteY1186" fmla="*/ 786523 h 1633303"/>
                <a:gd name="connsiteX1187" fmla="*/ 8260887 w 10020123"/>
                <a:gd name="connsiteY1187" fmla="*/ 768032 h 1633303"/>
                <a:gd name="connsiteX1188" fmla="*/ 8262801 w 10020123"/>
                <a:gd name="connsiteY1188" fmla="*/ 753048 h 1633303"/>
                <a:gd name="connsiteX1189" fmla="*/ 7973952 w 10020123"/>
                <a:gd name="connsiteY1189" fmla="*/ 770583 h 1633303"/>
                <a:gd name="connsiteX1190" fmla="*/ 7947808 w 10020123"/>
                <a:gd name="connsiteY1190" fmla="*/ 768670 h 1633303"/>
                <a:gd name="connsiteX1191" fmla="*/ 7942708 w 10020123"/>
                <a:gd name="connsiteY1191" fmla="*/ 764206 h 1633303"/>
                <a:gd name="connsiteX1192" fmla="*/ 7781704 w 10020123"/>
                <a:gd name="connsiteY1192" fmla="*/ 386088 h 1633303"/>
                <a:gd name="connsiteX1193" fmla="*/ 7767358 w 10020123"/>
                <a:gd name="connsiteY1193" fmla="*/ 380668 h 1633303"/>
                <a:gd name="connsiteX1194" fmla="*/ 7766082 w 10020123"/>
                <a:gd name="connsiteY1194" fmla="*/ 396928 h 1633303"/>
                <a:gd name="connsiteX1195" fmla="*/ 7919433 w 10020123"/>
                <a:gd name="connsiteY1195" fmla="*/ 761656 h 1633303"/>
                <a:gd name="connsiteX1196" fmla="*/ 7919433 w 10020123"/>
                <a:gd name="connsiteY1196" fmla="*/ 776640 h 1633303"/>
                <a:gd name="connsiteX1197" fmla="*/ 7906043 w 10020123"/>
                <a:gd name="connsiteY1197" fmla="*/ 776640 h 1633303"/>
                <a:gd name="connsiteX1198" fmla="*/ 7893928 w 10020123"/>
                <a:gd name="connsiteY1198" fmla="*/ 773452 h 1633303"/>
                <a:gd name="connsiteX1199" fmla="*/ 7890421 w 10020123"/>
                <a:gd name="connsiteY1199" fmla="*/ 777278 h 1633303"/>
                <a:gd name="connsiteX1200" fmla="*/ 7893291 w 10020123"/>
                <a:gd name="connsiteY1200" fmla="*/ 784292 h 1633303"/>
                <a:gd name="connsiteX1201" fmla="*/ 7909550 w 10020123"/>
                <a:gd name="connsiteY1201" fmla="*/ 789393 h 1633303"/>
                <a:gd name="connsiteX1202" fmla="*/ 7918158 w 10020123"/>
                <a:gd name="connsiteY1202" fmla="*/ 793856 h 1633303"/>
                <a:gd name="connsiteX1203" fmla="*/ 7917521 w 10020123"/>
                <a:gd name="connsiteY1203" fmla="*/ 804377 h 1633303"/>
                <a:gd name="connsiteX1204" fmla="*/ 7763532 w 10020123"/>
                <a:gd name="connsiteY1204" fmla="*/ 1192379 h 1633303"/>
                <a:gd name="connsiteX1205" fmla="*/ 7772458 w 10020123"/>
                <a:gd name="connsiteY1205" fmla="*/ 1199074 h 1633303"/>
                <a:gd name="connsiteX1206" fmla="*/ 7936969 w 10020123"/>
                <a:gd name="connsiteY1206" fmla="*/ 808841 h 1633303"/>
                <a:gd name="connsiteX1207" fmla="*/ 7940476 w 10020123"/>
                <a:gd name="connsiteY1207" fmla="*/ 805334 h 1633303"/>
                <a:gd name="connsiteX1208" fmla="*/ 7951953 w 10020123"/>
                <a:gd name="connsiteY1208" fmla="*/ 805334 h 1633303"/>
                <a:gd name="connsiteX1209" fmla="*/ 7958967 w 10020123"/>
                <a:gd name="connsiteY1209" fmla="*/ 805334 h 1633303"/>
                <a:gd name="connsiteX1210" fmla="*/ 7936331 w 10020123"/>
                <a:gd name="connsiteY1210" fmla="*/ 1559338 h 1633303"/>
                <a:gd name="connsiteX1211" fmla="*/ 7777560 w 10020123"/>
                <a:gd name="connsiteY1211" fmla="*/ 1559338 h 1633303"/>
                <a:gd name="connsiteX1212" fmla="*/ 7777560 w 10020123"/>
                <a:gd name="connsiteY1212" fmla="*/ 1540528 h 1633303"/>
                <a:gd name="connsiteX1213" fmla="*/ 7801152 w 10020123"/>
                <a:gd name="connsiteY1213" fmla="*/ 1540528 h 1633303"/>
                <a:gd name="connsiteX1214" fmla="*/ 7885639 w 10020123"/>
                <a:gd name="connsiteY1214" fmla="*/ 1443926 h 1633303"/>
                <a:gd name="connsiteX1215" fmla="*/ 7887552 w 10020123"/>
                <a:gd name="connsiteY1215" fmla="*/ 1437231 h 1633303"/>
                <a:gd name="connsiteX1216" fmla="*/ 7741852 w 10020123"/>
                <a:gd name="connsiteY1216" fmla="*/ 1452215 h 1633303"/>
                <a:gd name="connsiteX1217" fmla="*/ 7659279 w 10020123"/>
                <a:gd name="connsiteY1217" fmla="*/ 1550092 h 1633303"/>
                <a:gd name="connsiteX1218" fmla="*/ 7758431 w 10020123"/>
                <a:gd name="connsiteY1218" fmla="*/ 1550092 h 1633303"/>
                <a:gd name="connsiteX1219" fmla="*/ 7758431 w 10020123"/>
                <a:gd name="connsiteY1219" fmla="*/ 1547860 h 1633303"/>
                <a:gd name="connsiteX1220" fmla="*/ 7767995 w 10020123"/>
                <a:gd name="connsiteY1220" fmla="*/ 1548817 h 1633303"/>
                <a:gd name="connsiteX1221" fmla="*/ 7767995 w 10020123"/>
                <a:gd name="connsiteY1221" fmla="*/ 1559657 h 1633303"/>
                <a:gd name="connsiteX1222" fmla="*/ 7598384 w 10020123"/>
                <a:gd name="connsiteY1222" fmla="*/ 1559657 h 1633303"/>
                <a:gd name="connsiteX1223" fmla="*/ 7598384 w 10020123"/>
                <a:gd name="connsiteY1223" fmla="*/ 1555193 h 1633303"/>
                <a:gd name="connsiteX1224" fmla="*/ 7588820 w 10020123"/>
                <a:gd name="connsiteY1224" fmla="*/ 1555193 h 1633303"/>
                <a:gd name="connsiteX1225" fmla="*/ 7588820 w 10020123"/>
                <a:gd name="connsiteY1225" fmla="*/ 1536064 h 1633303"/>
                <a:gd name="connsiteX1226" fmla="*/ 7596790 w 10020123"/>
                <a:gd name="connsiteY1226" fmla="*/ 1536064 h 1633303"/>
                <a:gd name="connsiteX1227" fmla="*/ 7746634 w 10020123"/>
                <a:gd name="connsiteY1227" fmla="*/ 1376655 h 1633303"/>
                <a:gd name="connsiteX1228" fmla="*/ 7747910 w 10020123"/>
                <a:gd name="connsiteY1228" fmla="*/ 1366772 h 1633303"/>
                <a:gd name="connsiteX1229" fmla="*/ 7576067 w 10020123"/>
                <a:gd name="connsiteY1229" fmla="*/ 1398973 h 1633303"/>
                <a:gd name="connsiteX1230" fmla="*/ 7420484 w 10020123"/>
                <a:gd name="connsiteY1230" fmla="*/ 1532238 h 1633303"/>
                <a:gd name="connsiteX1231" fmla="*/ 7558532 w 10020123"/>
                <a:gd name="connsiteY1231" fmla="*/ 1536064 h 1633303"/>
                <a:gd name="connsiteX1232" fmla="*/ 7560763 w 10020123"/>
                <a:gd name="connsiteY1232" fmla="*/ 1541165 h 1633303"/>
                <a:gd name="connsiteX1233" fmla="*/ 7569372 w 10020123"/>
                <a:gd name="connsiteY1233" fmla="*/ 1541165 h 1633303"/>
                <a:gd name="connsiteX1234" fmla="*/ 7569372 w 10020123"/>
                <a:gd name="connsiteY1234" fmla="*/ 1559975 h 1633303"/>
                <a:gd name="connsiteX1235" fmla="*/ 7352576 w 10020123"/>
                <a:gd name="connsiteY1235" fmla="*/ 1559975 h 1633303"/>
                <a:gd name="connsiteX1236" fmla="*/ 7352576 w 10020123"/>
                <a:gd name="connsiteY1236" fmla="*/ 1549454 h 1633303"/>
                <a:gd name="connsiteX1237" fmla="*/ 7376806 w 10020123"/>
                <a:gd name="connsiteY1237" fmla="*/ 1548498 h 1633303"/>
                <a:gd name="connsiteX1238" fmla="*/ 7431005 w 10020123"/>
                <a:gd name="connsiteY1238" fmla="*/ 1487923 h 1633303"/>
                <a:gd name="connsiteX1239" fmla="*/ 7432280 w 10020123"/>
                <a:gd name="connsiteY1239" fmla="*/ 1483778 h 1633303"/>
                <a:gd name="connsiteX1240" fmla="*/ 7333128 w 10020123"/>
                <a:gd name="connsiteY1240" fmla="*/ 1493343 h 1633303"/>
                <a:gd name="connsiteX1241" fmla="*/ 7281161 w 10020123"/>
                <a:gd name="connsiteY1241" fmla="*/ 1550411 h 1633303"/>
                <a:gd name="connsiteX1242" fmla="*/ 7352576 w 10020123"/>
                <a:gd name="connsiteY1242" fmla="*/ 1550411 h 1633303"/>
                <a:gd name="connsiteX1243" fmla="*/ 7352576 w 10020123"/>
                <a:gd name="connsiteY1243" fmla="*/ 1553599 h 1633303"/>
                <a:gd name="connsiteX1244" fmla="*/ 7352576 w 10020123"/>
                <a:gd name="connsiteY1244" fmla="*/ 1553599 h 1633303"/>
                <a:gd name="connsiteX1245" fmla="*/ 7352576 w 10020123"/>
                <a:gd name="connsiteY1245" fmla="*/ 1559975 h 1633303"/>
                <a:gd name="connsiteX1246" fmla="*/ 7230150 w 10020123"/>
                <a:gd name="connsiteY1246" fmla="*/ 1559975 h 1633303"/>
                <a:gd name="connsiteX1247" fmla="*/ 7230150 w 10020123"/>
                <a:gd name="connsiteY1247" fmla="*/ 1541165 h 1633303"/>
                <a:gd name="connsiteX1248" fmla="*/ 7242265 w 10020123"/>
                <a:gd name="connsiteY1248" fmla="*/ 1541165 h 1633303"/>
                <a:gd name="connsiteX1249" fmla="*/ 7305709 w 10020123"/>
                <a:gd name="connsiteY1249" fmla="*/ 1474214 h 1633303"/>
                <a:gd name="connsiteX1250" fmla="*/ 7307303 w 10020123"/>
                <a:gd name="connsiteY1250" fmla="*/ 1469112 h 1633303"/>
                <a:gd name="connsiteX1251" fmla="*/ 7198268 w 10020123"/>
                <a:gd name="connsiteY1251" fmla="*/ 1480271 h 1633303"/>
                <a:gd name="connsiteX1252" fmla="*/ 7136736 w 10020123"/>
                <a:gd name="connsiteY1252" fmla="*/ 1550411 h 1633303"/>
                <a:gd name="connsiteX1253" fmla="*/ 7220904 w 10020123"/>
                <a:gd name="connsiteY1253" fmla="*/ 1550411 h 1633303"/>
                <a:gd name="connsiteX1254" fmla="*/ 7220904 w 10020123"/>
                <a:gd name="connsiteY1254" fmla="*/ 1552324 h 1633303"/>
                <a:gd name="connsiteX1255" fmla="*/ 7220904 w 10020123"/>
                <a:gd name="connsiteY1255" fmla="*/ 1550411 h 1633303"/>
                <a:gd name="connsiteX1256" fmla="*/ 7088914 w 10020123"/>
                <a:gd name="connsiteY1256" fmla="*/ 1550411 h 1633303"/>
                <a:gd name="connsiteX1257" fmla="*/ 7088914 w 10020123"/>
                <a:gd name="connsiteY1257" fmla="*/ 1552961 h 1633303"/>
                <a:gd name="connsiteX1258" fmla="*/ 7076798 w 10020123"/>
                <a:gd name="connsiteY1258" fmla="*/ 1552961 h 1633303"/>
                <a:gd name="connsiteX1259" fmla="*/ 7076798 w 10020123"/>
                <a:gd name="connsiteY1259" fmla="*/ 1538933 h 1633303"/>
                <a:gd name="connsiteX1260" fmla="*/ 7086363 w 10020123"/>
                <a:gd name="connsiteY1260" fmla="*/ 1538933 h 1633303"/>
                <a:gd name="connsiteX1261" fmla="*/ 7198586 w 10020123"/>
                <a:gd name="connsiteY1261" fmla="*/ 1419696 h 1633303"/>
                <a:gd name="connsiteX1262" fmla="*/ 7199224 w 10020123"/>
                <a:gd name="connsiteY1262" fmla="*/ 1412682 h 1633303"/>
                <a:gd name="connsiteX1263" fmla="*/ 7071059 w 10020123"/>
                <a:gd name="connsiteY1263" fmla="*/ 1436593 h 1633303"/>
                <a:gd name="connsiteX1264" fmla="*/ 6955010 w 10020123"/>
                <a:gd name="connsiteY1264" fmla="*/ 1535745 h 1633303"/>
                <a:gd name="connsiteX1265" fmla="*/ 7057669 w 10020123"/>
                <a:gd name="connsiteY1265" fmla="*/ 1538615 h 1633303"/>
                <a:gd name="connsiteX1266" fmla="*/ 7059582 w 10020123"/>
                <a:gd name="connsiteY1266" fmla="*/ 1541165 h 1633303"/>
                <a:gd name="connsiteX1267" fmla="*/ 7060220 w 10020123"/>
                <a:gd name="connsiteY1267" fmla="*/ 1541165 h 1633303"/>
                <a:gd name="connsiteX1268" fmla="*/ 7060220 w 10020123"/>
                <a:gd name="connsiteY1268" fmla="*/ 1550730 h 1633303"/>
                <a:gd name="connsiteX1269" fmla="*/ 6805803 w 10020123"/>
                <a:gd name="connsiteY1269" fmla="*/ 1550730 h 1633303"/>
                <a:gd name="connsiteX1270" fmla="*/ 6805803 w 10020123"/>
                <a:gd name="connsiteY1270" fmla="*/ 1550092 h 1633303"/>
                <a:gd name="connsiteX1271" fmla="*/ 6786993 w 10020123"/>
                <a:gd name="connsiteY1271" fmla="*/ 1550092 h 1633303"/>
                <a:gd name="connsiteX1272" fmla="*/ 6786993 w 10020123"/>
                <a:gd name="connsiteY1272" fmla="*/ 1531601 h 1633303"/>
                <a:gd name="connsiteX1273" fmla="*/ 6801340 w 10020123"/>
                <a:gd name="connsiteY1273" fmla="*/ 1530963 h 1633303"/>
                <a:gd name="connsiteX1274" fmla="*/ 6948953 w 10020123"/>
                <a:gd name="connsiteY1274" fmla="*/ 1374424 h 1633303"/>
                <a:gd name="connsiteX1275" fmla="*/ 6950228 w 10020123"/>
                <a:gd name="connsiteY1275" fmla="*/ 1364859 h 1633303"/>
                <a:gd name="connsiteX1276" fmla="*/ 6781254 w 10020123"/>
                <a:gd name="connsiteY1276" fmla="*/ 1396422 h 1633303"/>
                <a:gd name="connsiteX1277" fmla="*/ 6628222 w 10020123"/>
                <a:gd name="connsiteY1277" fmla="*/ 1527137 h 1633303"/>
                <a:gd name="connsiteX1278" fmla="*/ 6764038 w 10020123"/>
                <a:gd name="connsiteY1278" fmla="*/ 1530963 h 1633303"/>
                <a:gd name="connsiteX1279" fmla="*/ 6766270 w 10020123"/>
                <a:gd name="connsiteY1279" fmla="*/ 1541484 h 1633303"/>
                <a:gd name="connsiteX1280" fmla="*/ 6768182 w 10020123"/>
                <a:gd name="connsiteY1280" fmla="*/ 1541484 h 1633303"/>
                <a:gd name="connsiteX1281" fmla="*/ 6768182 w 10020123"/>
                <a:gd name="connsiteY1281" fmla="*/ 1551049 h 1633303"/>
                <a:gd name="connsiteX1282" fmla="*/ 6428642 w 10020123"/>
                <a:gd name="connsiteY1282" fmla="*/ 1551049 h 1633303"/>
                <a:gd name="connsiteX1283" fmla="*/ 6407919 w 10020123"/>
                <a:gd name="connsiteY1283" fmla="*/ 673662 h 1633303"/>
                <a:gd name="connsiteX1284" fmla="*/ 6678276 w 10020123"/>
                <a:gd name="connsiteY1284" fmla="*/ 953265 h 1633303"/>
                <a:gd name="connsiteX1285" fmla="*/ 6687203 w 10020123"/>
                <a:gd name="connsiteY1285" fmla="*/ 943063 h 1633303"/>
                <a:gd name="connsiteX1286" fmla="*/ 6409832 w 10020123"/>
                <a:gd name="connsiteY1286" fmla="*/ 649113 h 1633303"/>
                <a:gd name="connsiteX1287" fmla="*/ 6409832 w 10020123"/>
                <a:gd name="connsiteY1287" fmla="*/ 627115 h 1633303"/>
                <a:gd name="connsiteX1288" fmla="*/ 6475827 w 10020123"/>
                <a:gd name="connsiteY1288" fmla="*/ 627115 h 1633303"/>
                <a:gd name="connsiteX1289" fmla="*/ 6475827 w 10020123"/>
                <a:gd name="connsiteY1289" fmla="*/ 617550 h 1633303"/>
                <a:gd name="connsiteX1290" fmla="*/ 6485391 w 10020123"/>
                <a:gd name="connsiteY1290" fmla="*/ 617550 h 1633303"/>
                <a:gd name="connsiteX1291" fmla="*/ 6485391 w 10020123"/>
                <a:gd name="connsiteY1291" fmla="*/ 598740 h 1633303"/>
                <a:gd name="connsiteX1292" fmla="*/ 6475827 w 10020123"/>
                <a:gd name="connsiteY1292" fmla="*/ 598740 h 1633303"/>
                <a:gd name="connsiteX1293" fmla="*/ 6475827 w 10020123"/>
                <a:gd name="connsiteY1293" fmla="*/ 578654 h 1633303"/>
                <a:gd name="connsiteX1294" fmla="*/ 6485391 w 10020123"/>
                <a:gd name="connsiteY1294" fmla="*/ 573872 h 1633303"/>
                <a:gd name="connsiteX1295" fmla="*/ 6485391 w 10020123"/>
                <a:gd name="connsiteY1295" fmla="*/ 561119 h 1633303"/>
                <a:gd name="connsiteX1296" fmla="*/ 6466581 w 10020123"/>
                <a:gd name="connsiteY1296" fmla="*/ 561119 h 1633303"/>
                <a:gd name="connsiteX1297" fmla="*/ 6466581 w 10020123"/>
                <a:gd name="connsiteY1297" fmla="*/ 568452 h 1633303"/>
                <a:gd name="connsiteX1298" fmla="*/ 6462118 w 10020123"/>
                <a:gd name="connsiteY1298" fmla="*/ 575466 h 1633303"/>
                <a:gd name="connsiteX1299" fmla="*/ 6455104 w 10020123"/>
                <a:gd name="connsiteY1299" fmla="*/ 579930 h 1633303"/>
                <a:gd name="connsiteX1300" fmla="*/ 6399629 w 10020123"/>
                <a:gd name="connsiteY1300" fmla="*/ 579930 h 1633303"/>
                <a:gd name="connsiteX1301" fmla="*/ 6377631 w 10020123"/>
                <a:gd name="connsiteY1301" fmla="*/ 572278 h 1633303"/>
                <a:gd name="connsiteX1302" fmla="*/ 6447452 w 10020123"/>
                <a:gd name="connsiteY1302" fmla="*/ 34751 h 1633303"/>
                <a:gd name="connsiteX1303" fmla="*/ 6441713 w 10020123"/>
                <a:gd name="connsiteY1303" fmla="*/ 14984 h 1633303"/>
                <a:gd name="connsiteX1304" fmla="*/ 6441713 w 10020123"/>
                <a:gd name="connsiteY1304" fmla="*/ 14984 h 1633303"/>
                <a:gd name="connsiteX1305" fmla="*/ 2299314 w 10020123"/>
                <a:gd name="connsiteY1305" fmla="*/ 1531282 h 1633303"/>
                <a:gd name="connsiteX1306" fmla="*/ 2302821 w 10020123"/>
                <a:gd name="connsiteY1306" fmla="*/ 1532238 h 1633303"/>
                <a:gd name="connsiteX1307" fmla="*/ 2299314 w 10020123"/>
                <a:gd name="connsiteY1307" fmla="*/ 1530963 h 1633303"/>
                <a:gd name="connsiteX1308" fmla="*/ 2297401 w 10020123"/>
                <a:gd name="connsiteY1308" fmla="*/ 1530963 h 1633303"/>
                <a:gd name="connsiteX1309" fmla="*/ 2299314 w 10020123"/>
                <a:gd name="connsiteY1309" fmla="*/ 1530963 h 1633303"/>
                <a:gd name="connsiteX1310" fmla="*/ 2293575 w 10020123"/>
                <a:gd name="connsiteY1310" fmla="*/ 1508646 h 1633303"/>
                <a:gd name="connsiteX1311" fmla="*/ 2291025 w 10020123"/>
                <a:gd name="connsiteY1311" fmla="*/ 1507689 h 1633303"/>
                <a:gd name="connsiteX1312" fmla="*/ 2291025 w 10020123"/>
                <a:gd name="connsiteY1312" fmla="*/ 1507689 h 1633303"/>
                <a:gd name="connsiteX1313" fmla="*/ 2293894 w 10020123"/>
                <a:gd name="connsiteY1313" fmla="*/ 1508646 h 1633303"/>
                <a:gd name="connsiteX1314" fmla="*/ 2291025 w 10020123"/>
                <a:gd name="connsiteY1314" fmla="*/ 1498125 h 1633303"/>
                <a:gd name="connsiteX1315" fmla="*/ 2293256 w 10020123"/>
                <a:gd name="connsiteY1315" fmla="*/ 1497168 h 1633303"/>
                <a:gd name="connsiteX1316" fmla="*/ 2290387 w 10020123"/>
                <a:gd name="connsiteY1316" fmla="*/ 1497806 h 1633303"/>
                <a:gd name="connsiteX1317" fmla="*/ 2290387 w 10020123"/>
                <a:gd name="connsiteY1317" fmla="*/ 1497806 h 1633303"/>
                <a:gd name="connsiteX1318" fmla="*/ 2291025 w 10020123"/>
                <a:gd name="connsiteY1318" fmla="*/ 1497806 h 1633303"/>
                <a:gd name="connsiteX1319" fmla="*/ 2285605 w 10020123"/>
                <a:gd name="connsiteY1319" fmla="*/ 1461142 h 1633303"/>
                <a:gd name="connsiteX1320" fmla="*/ 2286880 w 10020123"/>
                <a:gd name="connsiteY1320" fmla="*/ 1461142 h 1633303"/>
                <a:gd name="connsiteX1321" fmla="*/ 2287837 w 10020123"/>
                <a:gd name="connsiteY1321" fmla="*/ 1460504 h 1633303"/>
                <a:gd name="connsiteX1322" fmla="*/ 2285923 w 10020123"/>
                <a:gd name="connsiteY1322" fmla="*/ 1460504 h 1633303"/>
                <a:gd name="connsiteX1323" fmla="*/ 2285923 w 10020123"/>
                <a:gd name="connsiteY1323" fmla="*/ 1461142 h 1633303"/>
                <a:gd name="connsiteX1324" fmla="*/ 2299633 w 10020123"/>
                <a:gd name="connsiteY1324" fmla="*/ 1460504 h 1633303"/>
                <a:gd name="connsiteX1325" fmla="*/ 2298995 w 10020123"/>
                <a:gd name="connsiteY1325" fmla="*/ 1450940 h 1633303"/>
                <a:gd name="connsiteX1326" fmla="*/ 2299952 w 10020123"/>
                <a:gd name="connsiteY1326" fmla="*/ 1450940 h 1633303"/>
                <a:gd name="connsiteX1327" fmla="*/ 2299952 w 10020123"/>
                <a:gd name="connsiteY1327" fmla="*/ 1460504 h 1633303"/>
                <a:gd name="connsiteX1328" fmla="*/ 2298995 w 10020123"/>
                <a:gd name="connsiteY1328" fmla="*/ 1460504 h 1633303"/>
                <a:gd name="connsiteX1329" fmla="*/ 2299633 w 10020123"/>
                <a:gd name="connsiteY1329" fmla="*/ 1460504 h 1633303"/>
                <a:gd name="connsiteX1330" fmla="*/ 2401336 w 10020123"/>
                <a:gd name="connsiteY1330" fmla="*/ 1350831 h 1633303"/>
                <a:gd name="connsiteX1331" fmla="*/ 2419189 w 10020123"/>
                <a:gd name="connsiteY1331" fmla="*/ 1319906 h 1633303"/>
                <a:gd name="connsiteX1332" fmla="*/ 2401336 w 10020123"/>
                <a:gd name="connsiteY1332" fmla="*/ 1350831 h 1633303"/>
                <a:gd name="connsiteX1333" fmla="*/ 2408350 w 10020123"/>
                <a:gd name="connsiteY1333" fmla="*/ 1382394 h 1633303"/>
                <a:gd name="connsiteX1334" fmla="*/ 2424290 w 10020123"/>
                <a:gd name="connsiteY1334" fmla="*/ 1370598 h 1633303"/>
                <a:gd name="connsiteX1335" fmla="*/ 2408350 w 10020123"/>
                <a:gd name="connsiteY1335" fmla="*/ 1382394 h 1633303"/>
                <a:gd name="connsiteX1336" fmla="*/ 2445014 w 10020123"/>
                <a:gd name="connsiteY1336" fmla="*/ 1390046 h 1633303"/>
                <a:gd name="connsiteX1337" fmla="*/ 2470838 w 10020123"/>
                <a:gd name="connsiteY1337" fmla="*/ 1377612 h 1633303"/>
                <a:gd name="connsiteX1338" fmla="*/ 2445014 w 10020123"/>
                <a:gd name="connsiteY1338" fmla="*/ 1390046 h 1633303"/>
                <a:gd name="connsiteX1339" fmla="*/ 2485503 w 10020123"/>
                <a:gd name="connsiteY1339" fmla="*/ 1369322 h 1633303"/>
                <a:gd name="connsiteX1340" fmla="*/ 2471475 w 10020123"/>
                <a:gd name="connsiteY1340" fmla="*/ 1377931 h 1633303"/>
                <a:gd name="connsiteX1341" fmla="*/ 2485503 w 10020123"/>
                <a:gd name="connsiteY1341" fmla="*/ 1369322 h 1633303"/>
                <a:gd name="connsiteX1342" fmla="*/ 3119632 w 10020123"/>
                <a:gd name="connsiteY1342" fmla="*/ 608623 h 1633303"/>
                <a:gd name="connsiteX1343" fmla="*/ 3139080 w 10020123"/>
                <a:gd name="connsiteY1343" fmla="*/ 734556 h 1633303"/>
                <a:gd name="connsiteX1344" fmla="*/ 3139080 w 10020123"/>
                <a:gd name="connsiteY1344" fmla="*/ 733600 h 1633303"/>
                <a:gd name="connsiteX1345" fmla="*/ 3139080 w 10020123"/>
                <a:gd name="connsiteY1345" fmla="*/ 734556 h 1633303"/>
                <a:gd name="connsiteX1346" fmla="*/ 3101459 w 10020123"/>
                <a:gd name="connsiteY1346" fmla="*/ 734556 h 1633303"/>
                <a:gd name="connsiteX1347" fmla="*/ 3101459 w 10020123"/>
                <a:gd name="connsiteY1347" fmla="*/ 733600 h 1633303"/>
                <a:gd name="connsiteX1348" fmla="*/ 3096677 w 10020123"/>
                <a:gd name="connsiteY1348" fmla="*/ 733600 h 1633303"/>
                <a:gd name="connsiteX1349" fmla="*/ 3119951 w 10020123"/>
                <a:gd name="connsiteY1349" fmla="*/ 608304 h 1633303"/>
                <a:gd name="connsiteX1350" fmla="*/ 3098909 w 10020123"/>
                <a:gd name="connsiteY1350" fmla="*/ 734875 h 1633303"/>
                <a:gd name="connsiteX1351" fmla="*/ 3132704 w 10020123"/>
                <a:gd name="connsiteY1351" fmla="*/ 734875 h 1633303"/>
                <a:gd name="connsiteX1352" fmla="*/ 3139080 w 10020123"/>
                <a:gd name="connsiteY1352" fmla="*/ 737426 h 1633303"/>
                <a:gd name="connsiteX1353" fmla="*/ 3141312 w 10020123"/>
                <a:gd name="connsiteY1353" fmla="*/ 752729 h 1633303"/>
                <a:gd name="connsiteX1354" fmla="*/ 3136529 w 10020123"/>
                <a:gd name="connsiteY1354" fmla="*/ 753685 h 1633303"/>
                <a:gd name="connsiteX1355" fmla="*/ 3096358 w 10020123"/>
                <a:gd name="connsiteY1355" fmla="*/ 753685 h 1633303"/>
                <a:gd name="connsiteX1356" fmla="*/ 3096358 w 10020123"/>
                <a:gd name="connsiteY1356" fmla="*/ 756873 h 1633303"/>
                <a:gd name="connsiteX1357" fmla="*/ 3096358 w 10020123"/>
                <a:gd name="connsiteY1357" fmla="*/ 756873 h 1633303"/>
                <a:gd name="connsiteX1358" fmla="*/ 3096358 w 10020123"/>
                <a:gd name="connsiteY1358" fmla="*/ 756873 h 1633303"/>
                <a:gd name="connsiteX1359" fmla="*/ 3092851 w 10020123"/>
                <a:gd name="connsiteY1359" fmla="*/ 753366 h 1633303"/>
                <a:gd name="connsiteX1360" fmla="*/ 3095721 w 10020123"/>
                <a:gd name="connsiteY1360" fmla="*/ 737426 h 1633303"/>
                <a:gd name="connsiteX1361" fmla="*/ 3098909 w 10020123"/>
                <a:gd name="connsiteY1361" fmla="*/ 735513 h 1633303"/>
                <a:gd name="connsiteX1362" fmla="*/ 3093170 w 10020123"/>
                <a:gd name="connsiteY1362" fmla="*/ 737107 h 1633303"/>
                <a:gd name="connsiteX1363" fmla="*/ 3090938 w 10020123"/>
                <a:gd name="connsiteY1363" fmla="*/ 750816 h 1633303"/>
                <a:gd name="connsiteX1364" fmla="*/ 3079142 w 10020123"/>
                <a:gd name="connsiteY1364" fmla="*/ 739976 h 1633303"/>
                <a:gd name="connsiteX1365" fmla="*/ 3093170 w 10020123"/>
                <a:gd name="connsiteY1365" fmla="*/ 737426 h 1633303"/>
                <a:gd name="connsiteX1366" fmla="*/ 3141949 w 10020123"/>
                <a:gd name="connsiteY1366" fmla="*/ 738063 h 1633303"/>
                <a:gd name="connsiteX1367" fmla="*/ 3155021 w 10020123"/>
                <a:gd name="connsiteY1367" fmla="*/ 740614 h 1633303"/>
                <a:gd name="connsiteX1368" fmla="*/ 3144181 w 10020123"/>
                <a:gd name="connsiteY1368" fmla="*/ 750497 h 1633303"/>
                <a:gd name="connsiteX1369" fmla="*/ 3142268 w 10020123"/>
                <a:gd name="connsiteY1369" fmla="*/ 737744 h 1633303"/>
                <a:gd name="connsiteX1370" fmla="*/ 3072766 w 10020123"/>
                <a:gd name="connsiteY1370" fmla="*/ 740933 h 1633303"/>
                <a:gd name="connsiteX1371" fmla="*/ 3057463 w 10020123"/>
                <a:gd name="connsiteY1371" fmla="*/ 755279 h 1633303"/>
                <a:gd name="connsiteX1372" fmla="*/ 3047579 w 10020123"/>
                <a:gd name="connsiteY1372" fmla="*/ 745715 h 1633303"/>
                <a:gd name="connsiteX1373" fmla="*/ 3072766 w 10020123"/>
                <a:gd name="connsiteY1373" fmla="*/ 740933 h 1633303"/>
                <a:gd name="connsiteX1374" fmla="*/ 3076273 w 10020123"/>
                <a:gd name="connsiteY1374" fmla="*/ 737744 h 1633303"/>
                <a:gd name="connsiteX1375" fmla="*/ 3089982 w 10020123"/>
                <a:gd name="connsiteY1375" fmla="*/ 750497 h 1633303"/>
                <a:gd name="connsiteX1376" fmla="*/ 3089344 w 10020123"/>
                <a:gd name="connsiteY1376" fmla="*/ 753685 h 1633303"/>
                <a:gd name="connsiteX1377" fmla="*/ 3059375 w 10020123"/>
                <a:gd name="connsiteY1377" fmla="*/ 753685 h 1633303"/>
                <a:gd name="connsiteX1378" fmla="*/ 3076273 w 10020123"/>
                <a:gd name="connsiteY1378" fmla="*/ 737744 h 1633303"/>
                <a:gd name="connsiteX1379" fmla="*/ 3160122 w 10020123"/>
                <a:gd name="connsiteY1379" fmla="*/ 741889 h 1633303"/>
                <a:gd name="connsiteX1380" fmla="*/ 3185309 w 10020123"/>
                <a:gd name="connsiteY1380" fmla="*/ 746990 h 1633303"/>
                <a:gd name="connsiteX1381" fmla="*/ 3175744 w 10020123"/>
                <a:gd name="connsiteY1381" fmla="*/ 756555 h 1633303"/>
                <a:gd name="connsiteX1382" fmla="*/ 3159803 w 10020123"/>
                <a:gd name="connsiteY1382" fmla="*/ 742208 h 1633303"/>
                <a:gd name="connsiteX1383" fmla="*/ 3156934 w 10020123"/>
                <a:gd name="connsiteY1383" fmla="*/ 738382 h 1633303"/>
                <a:gd name="connsiteX1384" fmla="*/ 3173512 w 10020123"/>
                <a:gd name="connsiteY1384" fmla="*/ 753685 h 1633303"/>
                <a:gd name="connsiteX1385" fmla="*/ 3145137 w 10020123"/>
                <a:gd name="connsiteY1385" fmla="*/ 753685 h 1633303"/>
                <a:gd name="connsiteX1386" fmla="*/ 3144500 w 10020123"/>
                <a:gd name="connsiteY1386" fmla="*/ 750178 h 1633303"/>
                <a:gd name="connsiteX1387" fmla="*/ 3156934 w 10020123"/>
                <a:gd name="connsiteY1387" fmla="*/ 738382 h 1633303"/>
                <a:gd name="connsiteX1388" fmla="*/ 3042478 w 10020123"/>
                <a:gd name="connsiteY1388" fmla="*/ 746352 h 1633303"/>
                <a:gd name="connsiteX1389" fmla="*/ 3032913 w 10020123"/>
                <a:gd name="connsiteY1389" fmla="*/ 755598 h 1633303"/>
                <a:gd name="connsiteX1390" fmla="*/ 3027494 w 10020123"/>
                <a:gd name="connsiteY1390" fmla="*/ 749222 h 1633303"/>
                <a:gd name="connsiteX1391" fmla="*/ 3042159 w 10020123"/>
                <a:gd name="connsiteY1391" fmla="*/ 746671 h 1633303"/>
                <a:gd name="connsiteX1392" fmla="*/ 3045666 w 10020123"/>
                <a:gd name="connsiteY1392" fmla="*/ 743802 h 1633303"/>
                <a:gd name="connsiteX1393" fmla="*/ 3055231 w 10020123"/>
                <a:gd name="connsiteY1393" fmla="*/ 753366 h 1633303"/>
                <a:gd name="connsiteX1394" fmla="*/ 3035464 w 10020123"/>
                <a:gd name="connsiteY1394" fmla="*/ 753366 h 1633303"/>
                <a:gd name="connsiteX1395" fmla="*/ 3045347 w 10020123"/>
                <a:gd name="connsiteY1395" fmla="*/ 743802 h 1633303"/>
                <a:gd name="connsiteX1396" fmla="*/ 3187859 w 10020123"/>
                <a:gd name="connsiteY1396" fmla="*/ 744121 h 1633303"/>
                <a:gd name="connsiteX1397" fmla="*/ 3197424 w 10020123"/>
                <a:gd name="connsiteY1397" fmla="*/ 753685 h 1633303"/>
                <a:gd name="connsiteX1398" fmla="*/ 3178613 w 10020123"/>
                <a:gd name="connsiteY1398" fmla="*/ 753685 h 1633303"/>
                <a:gd name="connsiteX1399" fmla="*/ 3187859 w 10020123"/>
                <a:gd name="connsiteY1399" fmla="*/ 744121 h 1633303"/>
                <a:gd name="connsiteX1400" fmla="*/ 3191685 w 10020123"/>
                <a:gd name="connsiteY1400" fmla="*/ 747947 h 1633303"/>
                <a:gd name="connsiteX1401" fmla="*/ 3205394 w 10020123"/>
                <a:gd name="connsiteY1401" fmla="*/ 750497 h 1633303"/>
                <a:gd name="connsiteX1402" fmla="*/ 3200293 w 10020123"/>
                <a:gd name="connsiteY1402" fmla="*/ 756236 h 1633303"/>
                <a:gd name="connsiteX1403" fmla="*/ 3191366 w 10020123"/>
                <a:gd name="connsiteY1403" fmla="*/ 747628 h 1633303"/>
                <a:gd name="connsiteX1404" fmla="*/ 3023349 w 10020123"/>
                <a:gd name="connsiteY1404" fmla="*/ 749859 h 1633303"/>
                <a:gd name="connsiteX1405" fmla="*/ 3016654 w 10020123"/>
                <a:gd name="connsiteY1405" fmla="*/ 753366 h 1633303"/>
                <a:gd name="connsiteX1406" fmla="*/ 2996887 w 10020123"/>
                <a:gd name="connsiteY1406" fmla="*/ 753366 h 1633303"/>
                <a:gd name="connsiteX1407" fmla="*/ 3016654 w 10020123"/>
                <a:gd name="connsiteY1407" fmla="*/ 762931 h 1633303"/>
                <a:gd name="connsiteX1408" fmla="*/ 3016654 w 10020123"/>
                <a:gd name="connsiteY1408" fmla="*/ 762931 h 1633303"/>
                <a:gd name="connsiteX1409" fmla="*/ 3023030 w 10020123"/>
                <a:gd name="connsiteY1409" fmla="*/ 749859 h 1633303"/>
                <a:gd name="connsiteX1410" fmla="*/ 3025581 w 10020123"/>
                <a:gd name="connsiteY1410" fmla="*/ 747628 h 1633303"/>
                <a:gd name="connsiteX1411" fmla="*/ 3030682 w 10020123"/>
                <a:gd name="connsiteY1411" fmla="*/ 753366 h 1633303"/>
                <a:gd name="connsiteX1412" fmla="*/ 3020480 w 10020123"/>
                <a:gd name="connsiteY1412" fmla="*/ 753366 h 1633303"/>
                <a:gd name="connsiteX1413" fmla="*/ 3025900 w 10020123"/>
                <a:gd name="connsiteY1413" fmla="*/ 747628 h 1633303"/>
                <a:gd name="connsiteX1414" fmla="*/ 3207626 w 10020123"/>
                <a:gd name="connsiteY1414" fmla="*/ 748265 h 1633303"/>
                <a:gd name="connsiteX1415" fmla="*/ 3213046 w 10020123"/>
                <a:gd name="connsiteY1415" fmla="*/ 753685 h 1633303"/>
                <a:gd name="connsiteX1416" fmla="*/ 3203162 w 10020123"/>
                <a:gd name="connsiteY1416" fmla="*/ 753685 h 1633303"/>
                <a:gd name="connsiteX1417" fmla="*/ 3207945 w 10020123"/>
                <a:gd name="connsiteY1417" fmla="*/ 748265 h 1633303"/>
                <a:gd name="connsiteX1418" fmla="*/ 3211133 w 10020123"/>
                <a:gd name="connsiteY1418" fmla="*/ 748265 h 1633303"/>
                <a:gd name="connsiteX1419" fmla="*/ 3220060 w 10020123"/>
                <a:gd name="connsiteY1419" fmla="*/ 750178 h 1633303"/>
                <a:gd name="connsiteX1420" fmla="*/ 3236638 w 10020123"/>
                <a:gd name="connsiteY1420" fmla="*/ 753685 h 1633303"/>
                <a:gd name="connsiteX1421" fmla="*/ 3216871 w 10020123"/>
                <a:gd name="connsiteY1421" fmla="*/ 753685 h 1633303"/>
                <a:gd name="connsiteX1422" fmla="*/ 3211133 w 10020123"/>
                <a:gd name="connsiteY1422" fmla="*/ 748265 h 1633303"/>
                <a:gd name="connsiteX1423" fmla="*/ 3092214 w 10020123"/>
                <a:gd name="connsiteY1423" fmla="*/ 752091 h 1633303"/>
                <a:gd name="connsiteX1424" fmla="*/ 3093489 w 10020123"/>
                <a:gd name="connsiteY1424" fmla="*/ 753685 h 1633303"/>
                <a:gd name="connsiteX1425" fmla="*/ 3091895 w 10020123"/>
                <a:gd name="connsiteY1425" fmla="*/ 753685 h 1633303"/>
                <a:gd name="connsiteX1426" fmla="*/ 3091895 w 10020123"/>
                <a:gd name="connsiteY1426" fmla="*/ 752091 h 1633303"/>
                <a:gd name="connsiteX1427" fmla="*/ 3142268 w 10020123"/>
                <a:gd name="connsiteY1427" fmla="*/ 751772 h 1633303"/>
                <a:gd name="connsiteX1428" fmla="*/ 3142268 w 10020123"/>
                <a:gd name="connsiteY1428" fmla="*/ 753685 h 1633303"/>
                <a:gd name="connsiteX1429" fmla="*/ 3140674 w 10020123"/>
                <a:gd name="connsiteY1429" fmla="*/ 753685 h 1633303"/>
                <a:gd name="connsiteX1430" fmla="*/ 3142268 w 10020123"/>
                <a:gd name="connsiteY1430" fmla="*/ 751772 h 1633303"/>
                <a:gd name="connsiteX1431" fmla="*/ 3091257 w 10020123"/>
                <a:gd name="connsiteY1431" fmla="*/ 753685 h 1633303"/>
                <a:gd name="connsiteX1432" fmla="*/ 3142906 w 10020123"/>
                <a:gd name="connsiteY1432" fmla="*/ 753685 h 1633303"/>
                <a:gd name="connsiteX1433" fmla="*/ 3146731 w 10020123"/>
                <a:gd name="connsiteY1433" fmla="*/ 782060 h 1633303"/>
                <a:gd name="connsiteX1434" fmla="*/ 3098590 w 10020123"/>
                <a:gd name="connsiteY1434" fmla="*/ 782060 h 1633303"/>
                <a:gd name="connsiteX1435" fmla="*/ 3143543 w 10020123"/>
                <a:gd name="connsiteY1435" fmla="*/ 763250 h 1633303"/>
                <a:gd name="connsiteX1436" fmla="*/ 3144181 w 10020123"/>
                <a:gd name="connsiteY1436" fmla="*/ 763250 h 1633303"/>
                <a:gd name="connsiteX1437" fmla="*/ 3143543 w 10020123"/>
                <a:gd name="connsiteY1437" fmla="*/ 772814 h 1633303"/>
                <a:gd name="connsiteX1438" fmla="*/ 3089344 w 10020123"/>
                <a:gd name="connsiteY1438" fmla="*/ 772814 h 1633303"/>
                <a:gd name="connsiteX1439" fmla="*/ 3091257 w 10020123"/>
                <a:gd name="connsiteY1439" fmla="*/ 754004 h 1633303"/>
                <a:gd name="connsiteX1440" fmla="*/ 3089663 w 10020123"/>
                <a:gd name="connsiteY1440" fmla="*/ 772495 h 1633303"/>
                <a:gd name="connsiteX1441" fmla="*/ 3091576 w 10020123"/>
                <a:gd name="connsiteY1441" fmla="*/ 772495 h 1633303"/>
                <a:gd name="connsiteX1442" fmla="*/ 3091576 w 10020123"/>
                <a:gd name="connsiteY1442" fmla="*/ 772495 h 1633303"/>
                <a:gd name="connsiteX1443" fmla="*/ 3133341 w 10020123"/>
                <a:gd name="connsiteY1443" fmla="*/ 772495 h 1633303"/>
                <a:gd name="connsiteX1444" fmla="*/ 3087113 w 10020123"/>
                <a:gd name="connsiteY1444" fmla="*/ 784929 h 1633303"/>
                <a:gd name="connsiteX1445" fmla="*/ 3089344 w 10020123"/>
                <a:gd name="connsiteY1445" fmla="*/ 772495 h 1633303"/>
                <a:gd name="connsiteX1446" fmla="*/ 3086475 w 10020123"/>
                <a:gd name="connsiteY1446" fmla="*/ 784611 h 1633303"/>
                <a:gd name="connsiteX1447" fmla="*/ 3082330 w 10020123"/>
                <a:gd name="connsiteY1447" fmla="*/ 785567 h 1633303"/>
                <a:gd name="connsiteX1448" fmla="*/ 3082330 w 10020123"/>
                <a:gd name="connsiteY1448" fmla="*/ 781741 h 1633303"/>
                <a:gd name="connsiteX1449" fmla="*/ 3147050 w 10020123"/>
                <a:gd name="connsiteY1449" fmla="*/ 781741 h 1633303"/>
                <a:gd name="connsiteX1450" fmla="*/ 3148326 w 10020123"/>
                <a:gd name="connsiteY1450" fmla="*/ 791306 h 1633303"/>
                <a:gd name="connsiteX1451" fmla="*/ 3146731 w 10020123"/>
                <a:gd name="connsiteY1451" fmla="*/ 791306 h 1633303"/>
                <a:gd name="connsiteX1452" fmla="*/ 3146731 w 10020123"/>
                <a:gd name="connsiteY1452" fmla="*/ 793856 h 1633303"/>
                <a:gd name="connsiteX1453" fmla="*/ 3146731 w 10020123"/>
                <a:gd name="connsiteY1453" fmla="*/ 793856 h 1633303"/>
                <a:gd name="connsiteX1454" fmla="*/ 3146731 w 10020123"/>
                <a:gd name="connsiteY1454" fmla="*/ 793856 h 1633303"/>
                <a:gd name="connsiteX1455" fmla="*/ 3146731 w 10020123"/>
                <a:gd name="connsiteY1455" fmla="*/ 800870 h 1633303"/>
                <a:gd name="connsiteX1456" fmla="*/ 3086156 w 10020123"/>
                <a:gd name="connsiteY1456" fmla="*/ 800870 h 1633303"/>
                <a:gd name="connsiteX1457" fmla="*/ 3087750 w 10020123"/>
                <a:gd name="connsiteY1457" fmla="*/ 784929 h 1633303"/>
                <a:gd name="connsiteX1458" fmla="*/ 3078823 w 10020123"/>
                <a:gd name="connsiteY1458" fmla="*/ 800870 h 1633303"/>
                <a:gd name="connsiteX1459" fmla="*/ 3083287 w 10020123"/>
                <a:gd name="connsiteY1459" fmla="*/ 800870 h 1633303"/>
                <a:gd name="connsiteX1460" fmla="*/ 3082330 w 10020123"/>
                <a:gd name="connsiteY1460" fmla="*/ 805015 h 1633303"/>
                <a:gd name="connsiteX1461" fmla="*/ 3082330 w 10020123"/>
                <a:gd name="connsiteY1461" fmla="*/ 805015 h 1633303"/>
                <a:gd name="connsiteX1462" fmla="*/ 3080736 w 10020123"/>
                <a:gd name="connsiteY1462" fmla="*/ 848055 h 1633303"/>
                <a:gd name="connsiteX1463" fmla="*/ 3072447 w 10020123"/>
                <a:gd name="connsiteY1463" fmla="*/ 848055 h 1633303"/>
                <a:gd name="connsiteX1464" fmla="*/ 3072447 w 10020123"/>
                <a:gd name="connsiteY1464" fmla="*/ 848055 h 1633303"/>
                <a:gd name="connsiteX1465" fmla="*/ 3072447 w 10020123"/>
                <a:gd name="connsiteY1465" fmla="*/ 848055 h 1633303"/>
                <a:gd name="connsiteX1466" fmla="*/ 3072447 w 10020123"/>
                <a:gd name="connsiteY1466" fmla="*/ 848055 h 1633303"/>
                <a:gd name="connsiteX1467" fmla="*/ 3072447 w 10020123"/>
                <a:gd name="connsiteY1467" fmla="*/ 848055 h 1633303"/>
                <a:gd name="connsiteX1468" fmla="*/ 3072447 w 10020123"/>
                <a:gd name="connsiteY1468" fmla="*/ 848055 h 1633303"/>
                <a:gd name="connsiteX1469" fmla="*/ 3072447 w 10020123"/>
                <a:gd name="connsiteY1469" fmla="*/ 848055 h 1633303"/>
                <a:gd name="connsiteX1470" fmla="*/ 3072447 w 10020123"/>
                <a:gd name="connsiteY1470" fmla="*/ 848055 h 1633303"/>
                <a:gd name="connsiteX1471" fmla="*/ 3072447 w 10020123"/>
                <a:gd name="connsiteY1471" fmla="*/ 848055 h 1633303"/>
                <a:gd name="connsiteX1472" fmla="*/ 3072447 w 10020123"/>
                <a:gd name="connsiteY1472" fmla="*/ 848055 h 1633303"/>
                <a:gd name="connsiteX1473" fmla="*/ 3032913 w 10020123"/>
                <a:gd name="connsiteY1473" fmla="*/ 811072 h 1633303"/>
                <a:gd name="connsiteX1474" fmla="*/ 3078823 w 10020123"/>
                <a:gd name="connsiteY1474" fmla="*/ 803102 h 1633303"/>
                <a:gd name="connsiteX1475" fmla="*/ 3084562 w 10020123"/>
                <a:gd name="connsiteY1475" fmla="*/ 800870 h 1633303"/>
                <a:gd name="connsiteX1476" fmla="*/ 3086475 w 10020123"/>
                <a:gd name="connsiteY1476" fmla="*/ 800870 h 1633303"/>
                <a:gd name="connsiteX1477" fmla="*/ 3101140 w 10020123"/>
                <a:gd name="connsiteY1477" fmla="*/ 804696 h 1633303"/>
                <a:gd name="connsiteX1478" fmla="*/ 3101140 w 10020123"/>
                <a:gd name="connsiteY1478" fmla="*/ 816492 h 1633303"/>
                <a:gd name="connsiteX1479" fmla="*/ 3082649 w 10020123"/>
                <a:gd name="connsiteY1479" fmla="*/ 825419 h 1633303"/>
                <a:gd name="connsiteX1480" fmla="*/ 3082649 w 10020123"/>
                <a:gd name="connsiteY1480" fmla="*/ 803102 h 1633303"/>
                <a:gd name="connsiteX1481" fmla="*/ 3082330 w 10020123"/>
                <a:gd name="connsiteY1481" fmla="*/ 803102 h 1633303"/>
                <a:gd name="connsiteX1482" fmla="*/ 3084562 w 10020123"/>
                <a:gd name="connsiteY1482" fmla="*/ 801508 h 1633303"/>
                <a:gd name="connsiteX1483" fmla="*/ 3092214 w 10020123"/>
                <a:gd name="connsiteY1483" fmla="*/ 800870 h 1633303"/>
                <a:gd name="connsiteX1484" fmla="*/ 3100503 w 10020123"/>
                <a:gd name="connsiteY1484" fmla="*/ 800870 h 1633303"/>
                <a:gd name="connsiteX1485" fmla="*/ 3100503 w 10020123"/>
                <a:gd name="connsiteY1485" fmla="*/ 804696 h 1633303"/>
                <a:gd name="connsiteX1486" fmla="*/ 3092214 w 10020123"/>
                <a:gd name="connsiteY1486" fmla="*/ 800870 h 1633303"/>
                <a:gd name="connsiteX1487" fmla="*/ 3101140 w 10020123"/>
                <a:gd name="connsiteY1487" fmla="*/ 800870 h 1633303"/>
                <a:gd name="connsiteX1488" fmla="*/ 3129515 w 10020123"/>
                <a:gd name="connsiteY1488" fmla="*/ 800870 h 1633303"/>
                <a:gd name="connsiteX1489" fmla="*/ 3129515 w 10020123"/>
                <a:gd name="connsiteY1489" fmla="*/ 805015 h 1633303"/>
                <a:gd name="connsiteX1490" fmla="*/ 3113893 w 10020123"/>
                <a:gd name="connsiteY1490" fmla="*/ 812348 h 1633303"/>
                <a:gd name="connsiteX1491" fmla="*/ 3101140 w 10020123"/>
                <a:gd name="connsiteY1491" fmla="*/ 806290 h 1633303"/>
                <a:gd name="connsiteX1492" fmla="*/ 3101140 w 10020123"/>
                <a:gd name="connsiteY1492" fmla="*/ 800870 h 1633303"/>
                <a:gd name="connsiteX1493" fmla="*/ 3129515 w 10020123"/>
                <a:gd name="connsiteY1493" fmla="*/ 800870 h 1633303"/>
                <a:gd name="connsiteX1494" fmla="*/ 3135892 w 10020123"/>
                <a:gd name="connsiteY1494" fmla="*/ 800870 h 1633303"/>
                <a:gd name="connsiteX1495" fmla="*/ 3129515 w 10020123"/>
                <a:gd name="connsiteY1495" fmla="*/ 803740 h 1633303"/>
                <a:gd name="connsiteX1496" fmla="*/ 3129515 w 10020123"/>
                <a:gd name="connsiteY1496" fmla="*/ 800870 h 1633303"/>
                <a:gd name="connsiteX1497" fmla="*/ 3143543 w 10020123"/>
                <a:gd name="connsiteY1497" fmla="*/ 800870 h 1633303"/>
                <a:gd name="connsiteX1498" fmla="*/ 3148644 w 10020123"/>
                <a:gd name="connsiteY1498" fmla="*/ 800870 h 1633303"/>
                <a:gd name="connsiteX1499" fmla="*/ 3149920 w 10020123"/>
                <a:gd name="connsiteY1499" fmla="*/ 830202 h 1633303"/>
                <a:gd name="connsiteX1500" fmla="*/ 3132385 w 10020123"/>
                <a:gd name="connsiteY1500" fmla="*/ 820956 h 1633303"/>
                <a:gd name="connsiteX1501" fmla="*/ 3132385 w 10020123"/>
                <a:gd name="connsiteY1501" fmla="*/ 806290 h 1633303"/>
                <a:gd name="connsiteX1502" fmla="*/ 3143862 w 10020123"/>
                <a:gd name="connsiteY1502" fmla="*/ 800551 h 1633303"/>
                <a:gd name="connsiteX1503" fmla="*/ 3153745 w 10020123"/>
                <a:gd name="connsiteY1503" fmla="*/ 800870 h 1633303"/>
                <a:gd name="connsiteX1504" fmla="*/ 3157252 w 10020123"/>
                <a:gd name="connsiteY1504" fmla="*/ 800870 h 1633303"/>
                <a:gd name="connsiteX1505" fmla="*/ 3206669 w 10020123"/>
                <a:gd name="connsiteY1505" fmla="*/ 810435 h 1633303"/>
                <a:gd name="connsiteX1506" fmla="*/ 3166817 w 10020123"/>
                <a:gd name="connsiteY1506" fmla="*/ 847737 h 1633303"/>
                <a:gd name="connsiteX1507" fmla="*/ 3166817 w 10020123"/>
                <a:gd name="connsiteY1507" fmla="*/ 847737 h 1633303"/>
                <a:gd name="connsiteX1508" fmla="*/ 3166817 w 10020123"/>
                <a:gd name="connsiteY1508" fmla="*/ 847737 h 1633303"/>
                <a:gd name="connsiteX1509" fmla="*/ 3155659 w 10020123"/>
                <a:gd name="connsiteY1509" fmla="*/ 847737 h 1633303"/>
                <a:gd name="connsiteX1510" fmla="*/ 3153745 w 10020123"/>
                <a:gd name="connsiteY1510" fmla="*/ 800551 h 1633303"/>
                <a:gd name="connsiteX1511" fmla="*/ 3129197 w 10020123"/>
                <a:gd name="connsiteY1511" fmla="*/ 804377 h 1633303"/>
                <a:gd name="connsiteX1512" fmla="*/ 3129197 w 10020123"/>
                <a:gd name="connsiteY1512" fmla="*/ 816492 h 1633303"/>
                <a:gd name="connsiteX1513" fmla="*/ 3117400 w 10020123"/>
                <a:gd name="connsiteY1513" fmla="*/ 810754 h 1633303"/>
                <a:gd name="connsiteX1514" fmla="*/ 3129197 w 10020123"/>
                <a:gd name="connsiteY1514" fmla="*/ 804696 h 1633303"/>
                <a:gd name="connsiteX1515" fmla="*/ 3103054 w 10020123"/>
                <a:gd name="connsiteY1515" fmla="*/ 805971 h 1633303"/>
                <a:gd name="connsiteX1516" fmla="*/ 3111980 w 10020123"/>
                <a:gd name="connsiteY1516" fmla="*/ 810754 h 1633303"/>
                <a:gd name="connsiteX1517" fmla="*/ 3102735 w 10020123"/>
                <a:gd name="connsiteY1517" fmla="*/ 815217 h 1633303"/>
                <a:gd name="connsiteX1518" fmla="*/ 3102735 w 10020123"/>
                <a:gd name="connsiteY1518" fmla="*/ 805971 h 1633303"/>
                <a:gd name="connsiteX1519" fmla="*/ 3022074 w 10020123"/>
                <a:gd name="connsiteY1519" fmla="*/ 807565 h 1633303"/>
                <a:gd name="connsiteX1520" fmla="*/ 2981265 w 10020123"/>
                <a:gd name="connsiteY1520" fmla="*/ 845505 h 1633303"/>
                <a:gd name="connsiteX1521" fmla="*/ 2955441 w 10020123"/>
                <a:gd name="connsiteY1521" fmla="*/ 819681 h 1633303"/>
                <a:gd name="connsiteX1522" fmla="*/ 3022393 w 10020123"/>
                <a:gd name="connsiteY1522" fmla="*/ 807565 h 1633303"/>
                <a:gd name="connsiteX1523" fmla="*/ 3025262 w 10020123"/>
                <a:gd name="connsiteY1523" fmla="*/ 807247 h 1633303"/>
                <a:gd name="connsiteX1524" fmla="*/ 3068302 w 10020123"/>
                <a:gd name="connsiteY1524" fmla="*/ 847737 h 1633303"/>
                <a:gd name="connsiteX1525" fmla="*/ 3068302 w 10020123"/>
                <a:gd name="connsiteY1525" fmla="*/ 847737 h 1633303"/>
                <a:gd name="connsiteX1526" fmla="*/ 2982222 w 10020123"/>
                <a:gd name="connsiteY1526" fmla="*/ 847737 h 1633303"/>
                <a:gd name="connsiteX1527" fmla="*/ 3025581 w 10020123"/>
                <a:gd name="connsiteY1527" fmla="*/ 807565 h 1633303"/>
                <a:gd name="connsiteX1528" fmla="*/ 3213046 w 10020123"/>
                <a:gd name="connsiteY1528" fmla="*/ 809160 h 1633303"/>
                <a:gd name="connsiteX1529" fmla="*/ 3279997 w 10020123"/>
                <a:gd name="connsiteY1529" fmla="*/ 822869 h 1633303"/>
                <a:gd name="connsiteX1530" fmla="*/ 3254811 w 10020123"/>
                <a:gd name="connsiteY1530" fmla="*/ 848055 h 1633303"/>
                <a:gd name="connsiteX1531" fmla="*/ 3213046 w 10020123"/>
                <a:gd name="connsiteY1531" fmla="*/ 809160 h 1633303"/>
                <a:gd name="connsiteX1532" fmla="*/ 3210495 w 10020123"/>
                <a:gd name="connsiteY1532" fmla="*/ 808841 h 1633303"/>
                <a:gd name="connsiteX1533" fmla="*/ 3252579 w 10020123"/>
                <a:gd name="connsiteY1533" fmla="*/ 847737 h 1633303"/>
                <a:gd name="connsiteX1534" fmla="*/ 3168730 w 10020123"/>
                <a:gd name="connsiteY1534" fmla="*/ 847737 h 1633303"/>
                <a:gd name="connsiteX1535" fmla="*/ 3210495 w 10020123"/>
                <a:gd name="connsiteY1535" fmla="*/ 808841 h 1633303"/>
                <a:gd name="connsiteX1536" fmla="*/ 3114850 w 10020123"/>
                <a:gd name="connsiteY1536" fmla="*/ 811710 h 1633303"/>
                <a:gd name="connsiteX1537" fmla="*/ 3129515 w 10020123"/>
                <a:gd name="connsiteY1537" fmla="*/ 819681 h 1633303"/>
                <a:gd name="connsiteX1538" fmla="*/ 3129515 w 10020123"/>
                <a:gd name="connsiteY1538" fmla="*/ 834984 h 1633303"/>
                <a:gd name="connsiteX1539" fmla="*/ 3118038 w 10020123"/>
                <a:gd name="connsiteY1539" fmla="*/ 839128 h 1633303"/>
                <a:gd name="connsiteX1540" fmla="*/ 3102416 w 10020123"/>
                <a:gd name="connsiteY1540" fmla="*/ 833390 h 1633303"/>
                <a:gd name="connsiteX1541" fmla="*/ 3102416 w 10020123"/>
                <a:gd name="connsiteY1541" fmla="*/ 818086 h 1633303"/>
                <a:gd name="connsiteX1542" fmla="*/ 3114850 w 10020123"/>
                <a:gd name="connsiteY1542" fmla="*/ 812029 h 1633303"/>
                <a:gd name="connsiteX1543" fmla="*/ 3100184 w 10020123"/>
                <a:gd name="connsiteY1543" fmla="*/ 819362 h 1633303"/>
                <a:gd name="connsiteX1544" fmla="*/ 3100184 w 10020123"/>
                <a:gd name="connsiteY1544" fmla="*/ 831796 h 1633303"/>
                <a:gd name="connsiteX1545" fmla="*/ 3086156 w 10020123"/>
                <a:gd name="connsiteY1545" fmla="*/ 826376 h 1633303"/>
                <a:gd name="connsiteX1546" fmla="*/ 3100184 w 10020123"/>
                <a:gd name="connsiteY1546" fmla="*/ 819362 h 1633303"/>
                <a:gd name="connsiteX1547" fmla="*/ 2951615 w 10020123"/>
                <a:gd name="connsiteY1547" fmla="*/ 820637 h 1633303"/>
                <a:gd name="connsiteX1548" fmla="*/ 2924834 w 10020123"/>
                <a:gd name="connsiteY1548" fmla="*/ 846461 h 1633303"/>
                <a:gd name="connsiteX1549" fmla="*/ 2909212 w 10020123"/>
                <a:gd name="connsiteY1549" fmla="*/ 828289 h 1633303"/>
                <a:gd name="connsiteX1550" fmla="*/ 2951615 w 10020123"/>
                <a:gd name="connsiteY1550" fmla="*/ 820637 h 1633303"/>
                <a:gd name="connsiteX1551" fmla="*/ 3129515 w 10020123"/>
                <a:gd name="connsiteY1551" fmla="*/ 820956 h 1633303"/>
                <a:gd name="connsiteX1552" fmla="*/ 3144819 w 10020123"/>
                <a:gd name="connsiteY1552" fmla="*/ 828607 h 1633303"/>
                <a:gd name="connsiteX1553" fmla="*/ 3129515 w 10020123"/>
                <a:gd name="connsiteY1553" fmla="*/ 834346 h 1633303"/>
                <a:gd name="connsiteX1554" fmla="*/ 3129515 w 10020123"/>
                <a:gd name="connsiteY1554" fmla="*/ 820956 h 1633303"/>
                <a:gd name="connsiteX1555" fmla="*/ 2953847 w 10020123"/>
                <a:gd name="connsiteY1555" fmla="*/ 821593 h 1633303"/>
                <a:gd name="connsiteX1556" fmla="*/ 2980309 w 10020123"/>
                <a:gd name="connsiteY1556" fmla="*/ 847737 h 1633303"/>
                <a:gd name="connsiteX1557" fmla="*/ 2926428 w 10020123"/>
                <a:gd name="connsiteY1557" fmla="*/ 847737 h 1633303"/>
                <a:gd name="connsiteX1558" fmla="*/ 2953847 w 10020123"/>
                <a:gd name="connsiteY1558" fmla="*/ 821593 h 1633303"/>
                <a:gd name="connsiteX1559" fmla="*/ 3285098 w 10020123"/>
                <a:gd name="connsiteY1559" fmla="*/ 823825 h 1633303"/>
                <a:gd name="connsiteX1560" fmla="*/ 3325588 w 10020123"/>
                <a:gd name="connsiteY1560" fmla="*/ 831796 h 1633303"/>
                <a:gd name="connsiteX1561" fmla="*/ 3310923 w 10020123"/>
                <a:gd name="connsiteY1561" fmla="*/ 848374 h 1633303"/>
                <a:gd name="connsiteX1562" fmla="*/ 3285417 w 10020123"/>
                <a:gd name="connsiteY1562" fmla="*/ 823825 h 1633303"/>
                <a:gd name="connsiteX1563" fmla="*/ 3281910 w 10020123"/>
                <a:gd name="connsiteY1563" fmla="*/ 822231 h 1633303"/>
                <a:gd name="connsiteX1564" fmla="*/ 3308691 w 10020123"/>
                <a:gd name="connsiteY1564" fmla="*/ 847737 h 1633303"/>
                <a:gd name="connsiteX1565" fmla="*/ 3256405 w 10020123"/>
                <a:gd name="connsiteY1565" fmla="*/ 847737 h 1633303"/>
                <a:gd name="connsiteX1566" fmla="*/ 3281591 w 10020123"/>
                <a:gd name="connsiteY1566" fmla="*/ 822231 h 1633303"/>
                <a:gd name="connsiteX1567" fmla="*/ 3082649 w 10020123"/>
                <a:gd name="connsiteY1567" fmla="*/ 826695 h 1633303"/>
                <a:gd name="connsiteX1568" fmla="*/ 3100184 w 10020123"/>
                <a:gd name="connsiteY1568" fmla="*/ 833709 h 1633303"/>
                <a:gd name="connsiteX1569" fmla="*/ 3100184 w 10020123"/>
                <a:gd name="connsiteY1569" fmla="*/ 844548 h 1633303"/>
                <a:gd name="connsiteX1570" fmla="*/ 3091257 w 10020123"/>
                <a:gd name="connsiteY1570" fmla="*/ 847737 h 1633303"/>
                <a:gd name="connsiteX1571" fmla="*/ 3081693 w 10020123"/>
                <a:gd name="connsiteY1571" fmla="*/ 847737 h 1633303"/>
                <a:gd name="connsiteX1572" fmla="*/ 3082649 w 10020123"/>
                <a:gd name="connsiteY1572" fmla="*/ 826376 h 1633303"/>
                <a:gd name="connsiteX1573" fmla="*/ 2905068 w 10020123"/>
                <a:gd name="connsiteY1573" fmla="*/ 828289 h 1633303"/>
                <a:gd name="connsiteX1574" fmla="*/ 2885620 w 10020123"/>
                <a:gd name="connsiteY1574" fmla="*/ 847418 h 1633303"/>
                <a:gd name="connsiteX1575" fmla="*/ 2885620 w 10020123"/>
                <a:gd name="connsiteY1575" fmla="*/ 847418 h 1633303"/>
                <a:gd name="connsiteX1576" fmla="*/ 2827595 w 10020123"/>
                <a:gd name="connsiteY1576" fmla="*/ 847418 h 1633303"/>
                <a:gd name="connsiteX1577" fmla="*/ 2884345 w 10020123"/>
                <a:gd name="connsiteY1577" fmla="*/ 831477 h 1633303"/>
                <a:gd name="connsiteX1578" fmla="*/ 2884345 w 10020123"/>
                <a:gd name="connsiteY1578" fmla="*/ 831477 h 1633303"/>
                <a:gd name="connsiteX1579" fmla="*/ 2905068 w 10020123"/>
                <a:gd name="connsiteY1579" fmla="*/ 827970 h 1633303"/>
                <a:gd name="connsiteX1580" fmla="*/ 3149920 w 10020123"/>
                <a:gd name="connsiteY1580" fmla="*/ 830520 h 1633303"/>
                <a:gd name="connsiteX1581" fmla="*/ 3150557 w 10020123"/>
                <a:gd name="connsiteY1581" fmla="*/ 849331 h 1633303"/>
                <a:gd name="connsiteX1582" fmla="*/ 3142906 w 10020123"/>
                <a:gd name="connsiteY1582" fmla="*/ 849331 h 1633303"/>
                <a:gd name="connsiteX1583" fmla="*/ 3132385 w 10020123"/>
                <a:gd name="connsiteY1583" fmla="*/ 844867 h 1633303"/>
                <a:gd name="connsiteX1584" fmla="*/ 3132385 w 10020123"/>
                <a:gd name="connsiteY1584" fmla="*/ 836897 h 1633303"/>
                <a:gd name="connsiteX1585" fmla="*/ 3149920 w 10020123"/>
                <a:gd name="connsiteY1585" fmla="*/ 830520 h 1633303"/>
                <a:gd name="connsiteX1586" fmla="*/ 2908256 w 10020123"/>
                <a:gd name="connsiteY1586" fmla="*/ 830839 h 1633303"/>
                <a:gd name="connsiteX1587" fmla="*/ 2923559 w 10020123"/>
                <a:gd name="connsiteY1587" fmla="*/ 848055 h 1633303"/>
                <a:gd name="connsiteX1588" fmla="*/ 2891359 w 10020123"/>
                <a:gd name="connsiteY1588" fmla="*/ 848055 h 1633303"/>
                <a:gd name="connsiteX1589" fmla="*/ 2908256 w 10020123"/>
                <a:gd name="connsiteY1589" fmla="*/ 830839 h 1633303"/>
                <a:gd name="connsiteX1590" fmla="*/ 3327501 w 10020123"/>
                <a:gd name="connsiteY1590" fmla="*/ 831477 h 1633303"/>
                <a:gd name="connsiteX1591" fmla="*/ 3344080 w 10020123"/>
                <a:gd name="connsiteY1591" fmla="*/ 848055 h 1633303"/>
                <a:gd name="connsiteX1592" fmla="*/ 3313473 w 10020123"/>
                <a:gd name="connsiteY1592" fmla="*/ 848055 h 1633303"/>
                <a:gd name="connsiteX1593" fmla="*/ 3327501 w 10020123"/>
                <a:gd name="connsiteY1593" fmla="*/ 831477 h 1633303"/>
                <a:gd name="connsiteX1594" fmla="*/ 3330689 w 10020123"/>
                <a:gd name="connsiteY1594" fmla="*/ 833390 h 1633303"/>
                <a:gd name="connsiteX1595" fmla="*/ 3355876 w 10020123"/>
                <a:gd name="connsiteY1595" fmla="*/ 838491 h 1633303"/>
                <a:gd name="connsiteX1596" fmla="*/ 3409756 w 10020123"/>
                <a:gd name="connsiteY1596" fmla="*/ 848055 h 1633303"/>
                <a:gd name="connsiteX1597" fmla="*/ 3370861 w 10020123"/>
                <a:gd name="connsiteY1597" fmla="*/ 848055 h 1633303"/>
                <a:gd name="connsiteX1598" fmla="*/ 3369904 w 10020123"/>
                <a:gd name="connsiteY1598" fmla="*/ 849331 h 1633303"/>
                <a:gd name="connsiteX1599" fmla="*/ 3369266 w 10020123"/>
                <a:gd name="connsiteY1599" fmla="*/ 857301 h 1633303"/>
                <a:gd name="connsiteX1600" fmla="*/ 3347268 w 10020123"/>
                <a:gd name="connsiteY1600" fmla="*/ 857301 h 1633303"/>
                <a:gd name="connsiteX1601" fmla="*/ 3330689 w 10020123"/>
                <a:gd name="connsiteY1601" fmla="*/ 833390 h 1633303"/>
                <a:gd name="connsiteX1602" fmla="*/ 3102416 w 10020123"/>
                <a:gd name="connsiteY1602" fmla="*/ 835621 h 1633303"/>
                <a:gd name="connsiteX1603" fmla="*/ 3114531 w 10020123"/>
                <a:gd name="connsiteY1603" fmla="*/ 840404 h 1633303"/>
                <a:gd name="connsiteX1604" fmla="*/ 3102097 w 10020123"/>
                <a:gd name="connsiteY1604" fmla="*/ 844867 h 1633303"/>
                <a:gd name="connsiteX1605" fmla="*/ 3102097 w 10020123"/>
                <a:gd name="connsiteY1605" fmla="*/ 835621 h 1633303"/>
                <a:gd name="connsiteX1606" fmla="*/ 3129515 w 10020123"/>
                <a:gd name="connsiteY1606" fmla="*/ 837853 h 1633303"/>
                <a:gd name="connsiteX1607" fmla="*/ 3129515 w 10020123"/>
                <a:gd name="connsiteY1607" fmla="*/ 843911 h 1633303"/>
                <a:gd name="connsiteX1608" fmla="*/ 3121226 w 10020123"/>
                <a:gd name="connsiteY1608" fmla="*/ 840723 h 1633303"/>
                <a:gd name="connsiteX1609" fmla="*/ 3129515 w 10020123"/>
                <a:gd name="connsiteY1609" fmla="*/ 837853 h 1633303"/>
                <a:gd name="connsiteX1610" fmla="*/ 3117400 w 10020123"/>
                <a:gd name="connsiteY1610" fmla="*/ 840723 h 1633303"/>
                <a:gd name="connsiteX1611" fmla="*/ 3129515 w 10020123"/>
                <a:gd name="connsiteY1611" fmla="*/ 845505 h 1633303"/>
                <a:gd name="connsiteX1612" fmla="*/ 3129515 w 10020123"/>
                <a:gd name="connsiteY1612" fmla="*/ 847737 h 1633303"/>
                <a:gd name="connsiteX1613" fmla="*/ 3101140 w 10020123"/>
                <a:gd name="connsiteY1613" fmla="*/ 847737 h 1633303"/>
                <a:gd name="connsiteX1614" fmla="*/ 3101140 w 10020123"/>
                <a:gd name="connsiteY1614" fmla="*/ 846142 h 1633303"/>
                <a:gd name="connsiteX1615" fmla="*/ 3117400 w 10020123"/>
                <a:gd name="connsiteY1615" fmla="*/ 840404 h 1633303"/>
                <a:gd name="connsiteX1616" fmla="*/ 3129515 w 10020123"/>
                <a:gd name="connsiteY1616" fmla="*/ 846780 h 1633303"/>
                <a:gd name="connsiteX1617" fmla="*/ 3133022 w 10020123"/>
                <a:gd name="connsiteY1617" fmla="*/ 848055 h 1633303"/>
                <a:gd name="connsiteX1618" fmla="*/ 3129515 w 10020123"/>
                <a:gd name="connsiteY1618" fmla="*/ 848055 h 1633303"/>
                <a:gd name="connsiteX1619" fmla="*/ 3129515 w 10020123"/>
                <a:gd name="connsiteY1619" fmla="*/ 846780 h 1633303"/>
                <a:gd name="connsiteX1620" fmla="*/ 3101140 w 10020123"/>
                <a:gd name="connsiteY1620" fmla="*/ 847418 h 1633303"/>
                <a:gd name="connsiteX1621" fmla="*/ 3101140 w 10020123"/>
                <a:gd name="connsiteY1621" fmla="*/ 848055 h 1633303"/>
                <a:gd name="connsiteX1622" fmla="*/ 3099865 w 10020123"/>
                <a:gd name="connsiteY1622" fmla="*/ 848055 h 1633303"/>
                <a:gd name="connsiteX1623" fmla="*/ 3101140 w 10020123"/>
                <a:gd name="connsiteY1623" fmla="*/ 847418 h 1633303"/>
                <a:gd name="connsiteX1624" fmla="*/ 2874142 w 10020123"/>
                <a:gd name="connsiteY1624" fmla="*/ 847737 h 1633303"/>
                <a:gd name="connsiteX1625" fmla="*/ 3079780 w 10020123"/>
                <a:gd name="connsiteY1625" fmla="*/ 848693 h 1633303"/>
                <a:gd name="connsiteX1626" fmla="*/ 3077229 w 10020123"/>
                <a:gd name="connsiteY1626" fmla="*/ 907355 h 1633303"/>
                <a:gd name="connsiteX1627" fmla="*/ 3077229 w 10020123"/>
                <a:gd name="connsiteY1627" fmla="*/ 907355 h 1633303"/>
                <a:gd name="connsiteX1628" fmla="*/ 3077229 w 10020123"/>
                <a:gd name="connsiteY1628" fmla="*/ 907355 h 1633303"/>
                <a:gd name="connsiteX1629" fmla="*/ 3077229 w 10020123"/>
                <a:gd name="connsiteY1629" fmla="*/ 907355 h 1633303"/>
                <a:gd name="connsiteX1630" fmla="*/ 3077229 w 10020123"/>
                <a:gd name="connsiteY1630" fmla="*/ 907355 h 1633303"/>
                <a:gd name="connsiteX1631" fmla="*/ 3077229 w 10020123"/>
                <a:gd name="connsiteY1631" fmla="*/ 907355 h 1633303"/>
                <a:gd name="connsiteX1632" fmla="*/ 3077229 w 10020123"/>
                <a:gd name="connsiteY1632" fmla="*/ 907355 h 1633303"/>
                <a:gd name="connsiteX1633" fmla="*/ 3074679 w 10020123"/>
                <a:gd name="connsiteY1633" fmla="*/ 970163 h 1633303"/>
                <a:gd name="connsiteX1634" fmla="*/ 3074679 w 10020123"/>
                <a:gd name="connsiteY1634" fmla="*/ 970163 h 1633303"/>
                <a:gd name="connsiteX1635" fmla="*/ 3074679 w 10020123"/>
                <a:gd name="connsiteY1635" fmla="*/ 970163 h 1633303"/>
                <a:gd name="connsiteX1636" fmla="*/ 3074679 w 10020123"/>
                <a:gd name="connsiteY1636" fmla="*/ 970163 h 1633303"/>
                <a:gd name="connsiteX1637" fmla="*/ 3073085 w 10020123"/>
                <a:gd name="connsiteY1637" fmla="*/ 1005551 h 1633303"/>
                <a:gd name="connsiteX1638" fmla="*/ 2880838 w 10020123"/>
                <a:gd name="connsiteY1638" fmla="*/ 1099284 h 1633303"/>
                <a:gd name="connsiteX1639" fmla="*/ 2791250 w 10020123"/>
                <a:gd name="connsiteY1639" fmla="*/ 1081111 h 1633303"/>
                <a:gd name="connsiteX1640" fmla="*/ 2796351 w 10020123"/>
                <a:gd name="connsiteY1640" fmla="*/ 1081111 h 1633303"/>
                <a:gd name="connsiteX1641" fmla="*/ 2794119 w 10020123"/>
                <a:gd name="connsiteY1641" fmla="*/ 1081111 h 1633303"/>
                <a:gd name="connsiteX1642" fmla="*/ 2794119 w 10020123"/>
                <a:gd name="connsiteY1642" fmla="*/ 1079198 h 1633303"/>
                <a:gd name="connsiteX1643" fmla="*/ 2825363 w 10020123"/>
                <a:gd name="connsiteY1643" fmla="*/ 1062301 h 1633303"/>
                <a:gd name="connsiteX1644" fmla="*/ 2847043 w 10020123"/>
                <a:gd name="connsiteY1644" fmla="*/ 1062301 h 1633303"/>
                <a:gd name="connsiteX1645" fmla="*/ 2847043 w 10020123"/>
                <a:gd name="connsiteY1645" fmla="*/ 1058794 h 1633303"/>
                <a:gd name="connsiteX1646" fmla="*/ 2831102 w 10020123"/>
                <a:gd name="connsiteY1646" fmla="*/ 1055287 h 1633303"/>
                <a:gd name="connsiteX1647" fmla="*/ 2994018 w 10020123"/>
                <a:gd name="connsiteY1647" fmla="*/ 846461 h 1633303"/>
                <a:gd name="connsiteX1648" fmla="*/ 2993061 w 10020123"/>
                <a:gd name="connsiteY1648" fmla="*/ 846461 h 1633303"/>
                <a:gd name="connsiteX1649" fmla="*/ 2829827 w 10020123"/>
                <a:gd name="connsiteY1649" fmla="*/ 1054968 h 1633303"/>
                <a:gd name="connsiteX1650" fmla="*/ 2782642 w 10020123"/>
                <a:gd name="connsiteY1650" fmla="*/ 1045404 h 1633303"/>
                <a:gd name="connsiteX1651" fmla="*/ 2776265 w 10020123"/>
                <a:gd name="connsiteY1651" fmla="*/ 1002682 h 1633303"/>
                <a:gd name="connsiteX1652" fmla="*/ 2874142 w 10020123"/>
                <a:gd name="connsiteY1652" fmla="*/ 845505 h 1633303"/>
                <a:gd name="connsiteX1653" fmla="*/ 2874142 w 10020123"/>
                <a:gd name="connsiteY1653" fmla="*/ 845505 h 1633303"/>
                <a:gd name="connsiteX1654" fmla="*/ 3082330 w 10020123"/>
                <a:gd name="connsiteY1654" fmla="*/ 847737 h 1633303"/>
                <a:gd name="connsiteX1655" fmla="*/ 3084881 w 10020123"/>
                <a:gd name="connsiteY1655" fmla="*/ 847737 h 1633303"/>
                <a:gd name="connsiteX1656" fmla="*/ 3082330 w 10020123"/>
                <a:gd name="connsiteY1656" fmla="*/ 848374 h 1633303"/>
                <a:gd name="connsiteX1657" fmla="*/ 3082330 w 10020123"/>
                <a:gd name="connsiteY1657" fmla="*/ 847737 h 1633303"/>
                <a:gd name="connsiteX1658" fmla="*/ 3092851 w 10020123"/>
                <a:gd name="connsiteY1658" fmla="*/ 847737 h 1633303"/>
                <a:gd name="connsiteX1659" fmla="*/ 3101140 w 10020123"/>
                <a:gd name="connsiteY1659" fmla="*/ 847737 h 1633303"/>
                <a:gd name="connsiteX1660" fmla="*/ 3101140 w 10020123"/>
                <a:gd name="connsiteY1660" fmla="*/ 853475 h 1633303"/>
                <a:gd name="connsiteX1661" fmla="*/ 3087431 w 10020123"/>
                <a:gd name="connsiteY1661" fmla="*/ 849649 h 1633303"/>
                <a:gd name="connsiteX1662" fmla="*/ 3092851 w 10020123"/>
                <a:gd name="connsiteY1662" fmla="*/ 847737 h 1633303"/>
                <a:gd name="connsiteX1663" fmla="*/ 3101140 w 10020123"/>
                <a:gd name="connsiteY1663" fmla="*/ 847737 h 1633303"/>
                <a:gd name="connsiteX1664" fmla="*/ 3129515 w 10020123"/>
                <a:gd name="connsiteY1664" fmla="*/ 847737 h 1633303"/>
                <a:gd name="connsiteX1665" fmla="*/ 3129515 w 10020123"/>
                <a:gd name="connsiteY1665" fmla="*/ 853475 h 1633303"/>
                <a:gd name="connsiteX1666" fmla="*/ 3114212 w 10020123"/>
                <a:gd name="connsiteY1666" fmla="*/ 857620 h 1633303"/>
                <a:gd name="connsiteX1667" fmla="*/ 3101140 w 10020123"/>
                <a:gd name="connsiteY1667" fmla="*/ 854113 h 1633303"/>
                <a:gd name="connsiteX1668" fmla="*/ 3101140 w 10020123"/>
                <a:gd name="connsiteY1668" fmla="*/ 848055 h 1633303"/>
                <a:gd name="connsiteX1669" fmla="*/ 3129515 w 10020123"/>
                <a:gd name="connsiteY1669" fmla="*/ 847737 h 1633303"/>
                <a:gd name="connsiteX1670" fmla="*/ 3139080 w 10020123"/>
                <a:gd name="connsiteY1670" fmla="*/ 847737 h 1633303"/>
                <a:gd name="connsiteX1671" fmla="*/ 3142587 w 10020123"/>
                <a:gd name="connsiteY1671" fmla="*/ 849012 h 1633303"/>
                <a:gd name="connsiteX1672" fmla="*/ 3129197 w 10020123"/>
                <a:gd name="connsiteY1672" fmla="*/ 852519 h 1633303"/>
                <a:gd name="connsiteX1673" fmla="*/ 3129197 w 10020123"/>
                <a:gd name="connsiteY1673" fmla="*/ 847737 h 1633303"/>
                <a:gd name="connsiteX1674" fmla="*/ 3148007 w 10020123"/>
                <a:gd name="connsiteY1674" fmla="*/ 847737 h 1633303"/>
                <a:gd name="connsiteX1675" fmla="*/ 3148007 w 10020123"/>
                <a:gd name="connsiteY1675" fmla="*/ 847737 h 1633303"/>
                <a:gd name="connsiteX1676" fmla="*/ 3148007 w 10020123"/>
                <a:gd name="connsiteY1676" fmla="*/ 847737 h 1633303"/>
                <a:gd name="connsiteX1677" fmla="*/ 3148007 w 10020123"/>
                <a:gd name="connsiteY1677" fmla="*/ 847737 h 1633303"/>
                <a:gd name="connsiteX1678" fmla="*/ 3153108 w 10020123"/>
                <a:gd name="connsiteY1678" fmla="*/ 847737 h 1633303"/>
                <a:gd name="connsiteX1679" fmla="*/ 3211452 w 10020123"/>
                <a:gd name="connsiteY1679" fmla="*/ 847737 h 1633303"/>
                <a:gd name="connsiteX1680" fmla="*/ 3155977 w 10020123"/>
                <a:gd name="connsiteY1680" fmla="*/ 930629 h 1633303"/>
                <a:gd name="connsiteX1681" fmla="*/ 3155021 w 10020123"/>
                <a:gd name="connsiteY1681" fmla="*/ 908631 h 1633303"/>
                <a:gd name="connsiteX1682" fmla="*/ 3155021 w 10020123"/>
                <a:gd name="connsiteY1682" fmla="*/ 908631 h 1633303"/>
                <a:gd name="connsiteX1683" fmla="*/ 3155021 w 10020123"/>
                <a:gd name="connsiteY1683" fmla="*/ 908631 h 1633303"/>
                <a:gd name="connsiteX1684" fmla="*/ 3155021 w 10020123"/>
                <a:gd name="connsiteY1684" fmla="*/ 908631 h 1633303"/>
                <a:gd name="connsiteX1685" fmla="*/ 3155021 w 10020123"/>
                <a:gd name="connsiteY1685" fmla="*/ 908631 h 1633303"/>
                <a:gd name="connsiteX1686" fmla="*/ 3155021 w 10020123"/>
                <a:gd name="connsiteY1686" fmla="*/ 908631 h 1633303"/>
                <a:gd name="connsiteX1687" fmla="*/ 3155021 w 10020123"/>
                <a:gd name="connsiteY1687" fmla="*/ 908631 h 1633303"/>
                <a:gd name="connsiteX1688" fmla="*/ 3153108 w 10020123"/>
                <a:gd name="connsiteY1688" fmla="*/ 849649 h 1633303"/>
                <a:gd name="connsiteX1689" fmla="*/ 3212089 w 10020123"/>
                <a:gd name="connsiteY1689" fmla="*/ 847737 h 1633303"/>
                <a:gd name="connsiteX1690" fmla="*/ 3367991 w 10020123"/>
                <a:gd name="connsiteY1690" fmla="*/ 847737 h 1633303"/>
                <a:gd name="connsiteX1691" fmla="*/ 3160441 w 10020123"/>
                <a:gd name="connsiteY1691" fmla="*/ 1047316 h 1633303"/>
                <a:gd name="connsiteX1692" fmla="*/ 3159165 w 10020123"/>
                <a:gd name="connsiteY1692" fmla="*/ 1015435 h 1633303"/>
                <a:gd name="connsiteX1693" fmla="*/ 3158528 w 10020123"/>
                <a:gd name="connsiteY1693" fmla="*/ 993436 h 1633303"/>
                <a:gd name="connsiteX1694" fmla="*/ 3157252 w 10020123"/>
                <a:gd name="connsiteY1694" fmla="*/ 971438 h 1633303"/>
                <a:gd name="connsiteX1695" fmla="*/ 3157252 w 10020123"/>
                <a:gd name="connsiteY1695" fmla="*/ 971438 h 1633303"/>
                <a:gd name="connsiteX1696" fmla="*/ 3157252 w 10020123"/>
                <a:gd name="connsiteY1696" fmla="*/ 971438 h 1633303"/>
                <a:gd name="connsiteX1697" fmla="*/ 3157252 w 10020123"/>
                <a:gd name="connsiteY1697" fmla="*/ 971438 h 1633303"/>
                <a:gd name="connsiteX1698" fmla="*/ 3157252 w 10020123"/>
                <a:gd name="connsiteY1698" fmla="*/ 971438 h 1633303"/>
                <a:gd name="connsiteX1699" fmla="*/ 3156615 w 10020123"/>
                <a:gd name="connsiteY1699" fmla="*/ 951033 h 1633303"/>
                <a:gd name="connsiteX1700" fmla="*/ 3156615 w 10020123"/>
                <a:gd name="connsiteY1700" fmla="*/ 951033 h 1633303"/>
                <a:gd name="connsiteX1701" fmla="*/ 3156615 w 10020123"/>
                <a:gd name="connsiteY1701" fmla="*/ 951033 h 1633303"/>
                <a:gd name="connsiteX1702" fmla="*/ 3156615 w 10020123"/>
                <a:gd name="connsiteY1702" fmla="*/ 951033 h 1633303"/>
                <a:gd name="connsiteX1703" fmla="*/ 3156615 w 10020123"/>
                <a:gd name="connsiteY1703" fmla="*/ 951033 h 1633303"/>
                <a:gd name="connsiteX1704" fmla="*/ 3155977 w 10020123"/>
                <a:gd name="connsiteY1704" fmla="*/ 933499 h 1633303"/>
                <a:gd name="connsiteX1705" fmla="*/ 3212089 w 10020123"/>
                <a:gd name="connsiteY1705" fmla="*/ 849968 h 1633303"/>
                <a:gd name="connsiteX1706" fmla="*/ 3212089 w 10020123"/>
                <a:gd name="connsiteY1706" fmla="*/ 849968 h 1633303"/>
                <a:gd name="connsiteX1707" fmla="*/ 3147369 w 10020123"/>
                <a:gd name="connsiteY1707" fmla="*/ 854113 h 1633303"/>
                <a:gd name="connsiteX1708" fmla="*/ 3147369 w 10020123"/>
                <a:gd name="connsiteY1708" fmla="*/ 854113 h 1633303"/>
                <a:gd name="connsiteX1709" fmla="*/ 3148326 w 10020123"/>
                <a:gd name="connsiteY1709" fmla="*/ 871010 h 1633303"/>
                <a:gd name="connsiteX1710" fmla="*/ 3129197 w 10020123"/>
                <a:gd name="connsiteY1710" fmla="*/ 865909 h 1633303"/>
                <a:gd name="connsiteX1711" fmla="*/ 3129197 w 10020123"/>
                <a:gd name="connsiteY1711" fmla="*/ 859214 h 1633303"/>
                <a:gd name="connsiteX1712" fmla="*/ 3146731 w 10020123"/>
                <a:gd name="connsiteY1712" fmla="*/ 854432 h 1633303"/>
                <a:gd name="connsiteX1713" fmla="*/ 3146731 w 10020123"/>
                <a:gd name="connsiteY1713" fmla="*/ 854432 h 1633303"/>
                <a:gd name="connsiteX1714" fmla="*/ 3146731 w 10020123"/>
                <a:gd name="connsiteY1714" fmla="*/ 854432 h 1633303"/>
                <a:gd name="connsiteX1715" fmla="*/ 3146731 w 10020123"/>
                <a:gd name="connsiteY1715" fmla="*/ 854432 h 1633303"/>
                <a:gd name="connsiteX1716" fmla="*/ 3082968 w 10020123"/>
                <a:gd name="connsiteY1716" fmla="*/ 855069 h 1633303"/>
                <a:gd name="connsiteX1717" fmla="*/ 3101140 w 10020123"/>
                <a:gd name="connsiteY1717" fmla="*/ 860170 h 1633303"/>
                <a:gd name="connsiteX1718" fmla="*/ 3101140 w 10020123"/>
                <a:gd name="connsiteY1718" fmla="*/ 865590 h 1633303"/>
                <a:gd name="connsiteX1719" fmla="*/ 3082330 w 10020123"/>
                <a:gd name="connsiteY1719" fmla="*/ 870691 h 1633303"/>
                <a:gd name="connsiteX1720" fmla="*/ 3082968 w 10020123"/>
                <a:gd name="connsiteY1720" fmla="*/ 855388 h 1633303"/>
                <a:gd name="connsiteX1721" fmla="*/ 3129515 w 10020123"/>
                <a:gd name="connsiteY1721" fmla="*/ 860170 h 1633303"/>
                <a:gd name="connsiteX1722" fmla="*/ 3129515 w 10020123"/>
                <a:gd name="connsiteY1722" fmla="*/ 865271 h 1633303"/>
                <a:gd name="connsiteX1723" fmla="*/ 3119632 w 10020123"/>
                <a:gd name="connsiteY1723" fmla="*/ 862721 h 1633303"/>
                <a:gd name="connsiteX1724" fmla="*/ 3129515 w 10020123"/>
                <a:gd name="connsiteY1724" fmla="*/ 860489 h 1633303"/>
                <a:gd name="connsiteX1725" fmla="*/ 3101140 w 10020123"/>
                <a:gd name="connsiteY1725" fmla="*/ 860489 h 1633303"/>
                <a:gd name="connsiteX1726" fmla="*/ 3109111 w 10020123"/>
                <a:gd name="connsiteY1726" fmla="*/ 862402 h 1633303"/>
                <a:gd name="connsiteX1727" fmla="*/ 3101140 w 10020123"/>
                <a:gd name="connsiteY1727" fmla="*/ 864634 h 1633303"/>
                <a:gd name="connsiteX1728" fmla="*/ 3101140 w 10020123"/>
                <a:gd name="connsiteY1728" fmla="*/ 860170 h 1633303"/>
                <a:gd name="connsiteX1729" fmla="*/ 3114531 w 10020123"/>
                <a:gd name="connsiteY1729" fmla="*/ 863996 h 1633303"/>
                <a:gd name="connsiteX1730" fmla="*/ 3129515 w 10020123"/>
                <a:gd name="connsiteY1730" fmla="*/ 868141 h 1633303"/>
                <a:gd name="connsiteX1731" fmla="*/ 3129515 w 10020123"/>
                <a:gd name="connsiteY1731" fmla="*/ 877068 h 1633303"/>
                <a:gd name="connsiteX1732" fmla="*/ 3115806 w 10020123"/>
                <a:gd name="connsiteY1732" fmla="*/ 880575 h 1633303"/>
                <a:gd name="connsiteX1733" fmla="*/ 3101140 w 10020123"/>
                <a:gd name="connsiteY1733" fmla="*/ 876749 h 1633303"/>
                <a:gd name="connsiteX1734" fmla="*/ 3101140 w 10020123"/>
                <a:gd name="connsiteY1734" fmla="*/ 867503 h 1633303"/>
                <a:gd name="connsiteX1735" fmla="*/ 3114531 w 10020123"/>
                <a:gd name="connsiteY1735" fmla="*/ 863996 h 1633303"/>
                <a:gd name="connsiteX1736" fmla="*/ 3099547 w 10020123"/>
                <a:gd name="connsiteY1736" fmla="*/ 868141 h 1633303"/>
                <a:gd name="connsiteX1737" fmla="*/ 3099547 w 10020123"/>
                <a:gd name="connsiteY1737" fmla="*/ 875792 h 1633303"/>
                <a:gd name="connsiteX1738" fmla="*/ 3085200 w 10020123"/>
                <a:gd name="connsiteY1738" fmla="*/ 871967 h 1633303"/>
                <a:gd name="connsiteX1739" fmla="*/ 3099547 w 10020123"/>
                <a:gd name="connsiteY1739" fmla="*/ 868141 h 1633303"/>
                <a:gd name="connsiteX1740" fmla="*/ 3132385 w 10020123"/>
                <a:gd name="connsiteY1740" fmla="*/ 868778 h 1633303"/>
                <a:gd name="connsiteX1741" fmla="*/ 3146413 w 10020123"/>
                <a:gd name="connsiteY1741" fmla="*/ 872604 h 1633303"/>
                <a:gd name="connsiteX1742" fmla="*/ 3132704 w 10020123"/>
                <a:gd name="connsiteY1742" fmla="*/ 876430 h 1633303"/>
                <a:gd name="connsiteX1743" fmla="*/ 3132704 w 10020123"/>
                <a:gd name="connsiteY1743" fmla="*/ 868778 h 1633303"/>
                <a:gd name="connsiteX1744" fmla="*/ 3082649 w 10020123"/>
                <a:gd name="connsiteY1744" fmla="*/ 873561 h 1633303"/>
                <a:gd name="connsiteX1745" fmla="*/ 3101140 w 10020123"/>
                <a:gd name="connsiteY1745" fmla="*/ 878662 h 1633303"/>
                <a:gd name="connsiteX1746" fmla="*/ 3101140 w 10020123"/>
                <a:gd name="connsiteY1746" fmla="*/ 885676 h 1633303"/>
                <a:gd name="connsiteX1747" fmla="*/ 3081693 w 10020123"/>
                <a:gd name="connsiteY1747" fmla="*/ 890777 h 1633303"/>
                <a:gd name="connsiteX1748" fmla="*/ 3082649 w 10020123"/>
                <a:gd name="connsiteY1748" fmla="*/ 873561 h 1633303"/>
                <a:gd name="connsiteX1749" fmla="*/ 3148326 w 10020123"/>
                <a:gd name="connsiteY1749" fmla="*/ 873561 h 1633303"/>
                <a:gd name="connsiteX1750" fmla="*/ 3148326 w 10020123"/>
                <a:gd name="connsiteY1750" fmla="*/ 890139 h 1633303"/>
                <a:gd name="connsiteX1751" fmla="*/ 3129515 w 10020123"/>
                <a:gd name="connsiteY1751" fmla="*/ 884719 h 1633303"/>
                <a:gd name="connsiteX1752" fmla="*/ 3129515 w 10020123"/>
                <a:gd name="connsiteY1752" fmla="*/ 878662 h 1633303"/>
                <a:gd name="connsiteX1753" fmla="*/ 3148326 w 10020123"/>
                <a:gd name="connsiteY1753" fmla="*/ 873561 h 1633303"/>
                <a:gd name="connsiteX1754" fmla="*/ 3101140 w 10020123"/>
                <a:gd name="connsiteY1754" fmla="*/ 878981 h 1633303"/>
                <a:gd name="connsiteX1755" fmla="*/ 3111024 w 10020123"/>
                <a:gd name="connsiteY1755" fmla="*/ 881850 h 1633303"/>
                <a:gd name="connsiteX1756" fmla="*/ 3101140 w 10020123"/>
                <a:gd name="connsiteY1756" fmla="*/ 884401 h 1633303"/>
                <a:gd name="connsiteX1757" fmla="*/ 3101140 w 10020123"/>
                <a:gd name="connsiteY1757" fmla="*/ 878662 h 1633303"/>
                <a:gd name="connsiteX1758" fmla="*/ 3129515 w 10020123"/>
                <a:gd name="connsiteY1758" fmla="*/ 879618 h 1633303"/>
                <a:gd name="connsiteX1759" fmla="*/ 3129515 w 10020123"/>
                <a:gd name="connsiteY1759" fmla="*/ 884082 h 1633303"/>
                <a:gd name="connsiteX1760" fmla="*/ 3120907 w 10020123"/>
                <a:gd name="connsiteY1760" fmla="*/ 882169 h 1633303"/>
                <a:gd name="connsiteX1761" fmla="*/ 3129515 w 10020123"/>
                <a:gd name="connsiteY1761" fmla="*/ 879937 h 1633303"/>
                <a:gd name="connsiteX1762" fmla="*/ 3116125 w 10020123"/>
                <a:gd name="connsiteY1762" fmla="*/ 883125 h 1633303"/>
                <a:gd name="connsiteX1763" fmla="*/ 3129834 w 10020123"/>
                <a:gd name="connsiteY1763" fmla="*/ 886951 h 1633303"/>
                <a:gd name="connsiteX1764" fmla="*/ 3129834 w 10020123"/>
                <a:gd name="connsiteY1764" fmla="*/ 895559 h 1633303"/>
                <a:gd name="connsiteX1765" fmla="*/ 3114850 w 10020123"/>
                <a:gd name="connsiteY1765" fmla="*/ 899704 h 1633303"/>
                <a:gd name="connsiteX1766" fmla="*/ 3101459 w 10020123"/>
                <a:gd name="connsiteY1766" fmla="*/ 896197 h 1633303"/>
                <a:gd name="connsiteX1767" fmla="*/ 3101459 w 10020123"/>
                <a:gd name="connsiteY1767" fmla="*/ 887270 h 1633303"/>
                <a:gd name="connsiteX1768" fmla="*/ 3116125 w 10020123"/>
                <a:gd name="connsiteY1768" fmla="*/ 883125 h 1633303"/>
                <a:gd name="connsiteX1769" fmla="*/ 3129515 w 10020123"/>
                <a:gd name="connsiteY1769" fmla="*/ 887270 h 1633303"/>
                <a:gd name="connsiteX1770" fmla="*/ 3143224 w 10020123"/>
                <a:gd name="connsiteY1770" fmla="*/ 891415 h 1633303"/>
                <a:gd name="connsiteX1771" fmla="*/ 3129515 w 10020123"/>
                <a:gd name="connsiteY1771" fmla="*/ 894922 h 1633303"/>
                <a:gd name="connsiteX1772" fmla="*/ 3129515 w 10020123"/>
                <a:gd name="connsiteY1772" fmla="*/ 887270 h 1633303"/>
                <a:gd name="connsiteX1773" fmla="*/ 3099228 w 10020123"/>
                <a:gd name="connsiteY1773" fmla="*/ 887908 h 1633303"/>
                <a:gd name="connsiteX1774" fmla="*/ 3099228 w 10020123"/>
                <a:gd name="connsiteY1774" fmla="*/ 895559 h 1633303"/>
                <a:gd name="connsiteX1775" fmla="*/ 3084881 w 10020123"/>
                <a:gd name="connsiteY1775" fmla="*/ 891733 h 1633303"/>
                <a:gd name="connsiteX1776" fmla="*/ 3099228 w 10020123"/>
                <a:gd name="connsiteY1776" fmla="*/ 887908 h 1633303"/>
                <a:gd name="connsiteX1777" fmla="*/ 3148963 w 10020123"/>
                <a:gd name="connsiteY1777" fmla="*/ 892371 h 1633303"/>
                <a:gd name="connsiteX1778" fmla="*/ 3149601 w 10020123"/>
                <a:gd name="connsiteY1778" fmla="*/ 909906 h 1633303"/>
                <a:gd name="connsiteX1779" fmla="*/ 3129515 w 10020123"/>
                <a:gd name="connsiteY1779" fmla="*/ 904167 h 1633303"/>
                <a:gd name="connsiteX1780" fmla="*/ 3129515 w 10020123"/>
                <a:gd name="connsiteY1780" fmla="*/ 897472 h 1633303"/>
                <a:gd name="connsiteX1781" fmla="*/ 3148644 w 10020123"/>
                <a:gd name="connsiteY1781" fmla="*/ 892052 h 1633303"/>
                <a:gd name="connsiteX1782" fmla="*/ 3148644 w 10020123"/>
                <a:gd name="connsiteY1782" fmla="*/ 892052 h 1633303"/>
                <a:gd name="connsiteX1783" fmla="*/ 3081693 w 10020123"/>
                <a:gd name="connsiteY1783" fmla="*/ 892690 h 1633303"/>
                <a:gd name="connsiteX1784" fmla="*/ 3101140 w 10020123"/>
                <a:gd name="connsiteY1784" fmla="*/ 898110 h 1633303"/>
                <a:gd name="connsiteX1785" fmla="*/ 3101140 w 10020123"/>
                <a:gd name="connsiteY1785" fmla="*/ 903848 h 1633303"/>
                <a:gd name="connsiteX1786" fmla="*/ 3081374 w 10020123"/>
                <a:gd name="connsiteY1786" fmla="*/ 909268 h 1633303"/>
                <a:gd name="connsiteX1787" fmla="*/ 3081374 w 10020123"/>
                <a:gd name="connsiteY1787" fmla="*/ 892690 h 1633303"/>
                <a:gd name="connsiteX1788" fmla="*/ 3129515 w 10020123"/>
                <a:gd name="connsiteY1788" fmla="*/ 898110 h 1633303"/>
                <a:gd name="connsiteX1789" fmla="*/ 3129515 w 10020123"/>
                <a:gd name="connsiteY1789" fmla="*/ 903848 h 1633303"/>
                <a:gd name="connsiteX1790" fmla="*/ 3119313 w 10020123"/>
                <a:gd name="connsiteY1790" fmla="*/ 900660 h 1633303"/>
                <a:gd name="connsiteX1791" fmla="*/ 3129515 w 10020123"/>
                <a:gd name="connsiteY1791" fmla="*/ 898110 h 1633303"/>
                <a:gd name="connsiteX1792" fmla="*/ 3101140 w 10020123"/>
                <a:gd name="connsiteY1792" fmla="*/ 899066 h 1633303"/>
                <a:gd name="connsiteX1793" fmla="*/ 3109749 w 10020123"/>
                <a:gd name="connsiteY1793" fmla="*/ 900979 h 1633303"/>
                <a:gd name="connsiteX1794" fmla="*/ 3101140 w 10020123"/>
                <a:gd name="connsiteY1794" fmla="*/ 903211 h 1633303"/>
                <a:gd name="connsiteX1795" fmla="*/ 3101140 w 10020123"/>
                <a:gd name="connsiteY1795" fmla="*/ 898747 h 1633303"/>
                <a:gd name="connsiteX1796" fmla="*/ 3114531 w 10020123"/>
                <a:gd name="connsiteY1796" fmla="*/ 902254 h 1633303"/>
                <a:gd name="connsiteX1797" fmla="*/ 3129515 w 10020123"/>
                <a:gd name="connsiteY1797" fmla="*/ 906399 h 1633303"/>
                <a:gd name="connsiteX1798" fmla="*/ 3129515 w 10020123"/>
                <a:gd name="connsiteY1798" fmla="*/ 916920 h 1633303"/>
                <a:gd name="connsiteX1799" fmla="*/ 3116444 w 10020123"/>
                <a:gd name="connsiteY1799" fmla="*/ 920427 h 1633303"/>
                <a:gd name="connsiteX1800" fmla="*/ 3101140 w 10020123"/>
                <a:gd name="connsiteY1800" fmla="*/ 916282 h 1633303"/>
                <a:gd name="connsiteX1801" fmla="*/ 3101140 w 10020123"/>
                <a:gd name="connsiteY1801" fmla="*/ 905761 h 1633303"/>
                <a:gd name="connsiteX1802" fmla="*/ 3114531 w 10020123"/>
                <a:gd name="connsiteY1802" fmla="*/ 902254 h 1633303"/>
                <a:gd name="connsiteX1803" fmla="*/ 3098909 w 10020123"/>
                <a:gd name="connsiteY1803" fmla="*/ 906718 h 1633303"/>
                <a:gd name="connsiteX1804" fmla="*/ 3098909 w 10020123"/>
                <a:gd name="connsiteY1804" fmla="*/ 915963 h 1633303"/>
                <a:gd name="connsiteX1805" fmla="*/ 3082011 w 10020123"/>
                <a:gd name="connsiteY1805" fmla="*/ 911181 h 1633303"/>
                <a:gd name="connsiteX1806" fmla="*/ 3098909 w 10020123"/>
                <a:gd name="connsiteY1806" fmla="*/ 906718 h 1633303"/>
                <a:gd name="connsiteX1807" fmla="*/ 3129515 w 10020123"/>
                <a:gd name="connsiteY1807" fmla="*/ 907355 h 1633303"/>
                <a:gd name="connsiteX1808" fmla="*/ 3146413 w 10020123"/>
                <a:gd name="connsiteY1808" fmla="*/ 911819 h 1633303"/>
                <a:gd name="connsiteX1809" fmla="*/ 3129515 w 10020123"/>
                <a:gd name="connsiteY1809" fmla="*/ 916282 h 1633303"/>
                <a:gd name="connsiteX1810" fmla="*/ 3129515 w 10020123"/>
                <a:gd name="connsiteY1810" fmla="*/ 907355 h 1633303"/>
                <a:gd name="connsiteX1811" fmla="*/ 3081374 w 10020123"/>
                <a:gd name="connsiteY1811" fmla="*/ 912775 h 1633303"/>
                <a:gd name="connsiteX1812" fmla="*/ 3101140 w 10020123"/>
                <a:gd name="connsiteY1812" fmla="*/ 918195 h 1633303"/>
                <a:gd name="connsiteX1813" fmla="*/ 3101140 w 10020123"/>
                <a:gd name="connsiteY1813" fmla="*/ 925528 h 1633303"/>
                <a:gd name="connsiteX1814" fmla="*/ 3080418 w 10020123"/>
                <a:gd name="connsiteY1814" fmla="*/ 931267 h 1633303"/>
                <a:gd name="connsiteX1815" fmla="*/ 3081374 w 10020123"/>
                <a:gd name="connsiteY1815" fmla="*/ 913094 h 1633303"/>
                <a:gd name="connsiteX1816" fmla="*/ 3149920 w 10020123"/>
                <a:gd name="connsiteY1816" fmla="*/ 913413 h 1633303"/>
                <a:gd name="connsiteX1817" fmla="*/ 3150557 w 10020123"/>
                <a:gd name="connsiteY1817" fmla="*/ 930629 h 1633303"/>
                <a:gd name="connsiteX1818" fmla="*/ 3129515 w 10020123"/>
                <a:gd name="connsiteY1818" fmla="*/ 924890 h 1633303"/>
                <a:gd name="connsiteX1819" fmla="*/ 3129515 w 10020123"/>
                <a:gd name="connsiteY1819" fmla="*/ 918833 h 1633303"/>
                <a:gd name="connsiteX1820" fmla="*/ 3149920 w 10020123"/>
                <a:gd name="connsiteY1820" fmla="*/ 913413 h 1633303"/>
                <a:gd name="connsiteX1821" fmla="*/ 3101140 w 10020123"/>
                <a:gd name="connsiteY1821" fmla="*/ 919152 h 1633303"/>
                <a:gd name="connsiteX1822" fmla="*/ 3111343 w 10020123"/>
                <a:gd name="connsiteY1822" fmla="*/ 922021 h 1633303"/>
                <a:gd name="connsiteX1823" fmla="*/ 3101140 w 10020123"/>
                <a:gd name="connsiteY1823" fmla="*/ 924572 h 1633303"/>
                <a:gd name="connsiteX1824" fmla="*/ 3101140 w 10020123"/>
                <a:gd name="connsiteY1824" fmla="*/ 918833 h 1633303"/>
                <a:gd name="connsiteX1825" fmla="*/ 3129515 w 10020123"/>
                <a:gd name="connsiteY1825" fmla="*/ 919471 h 1633303"/>
                <a:gd name="connsiteX1826" fmla="*/ 3129515 w 10020123"/>
                <a:gd name="connsiteY1826" fmla="*/ 924572 h 1633303"/>
                <a:gd name="connsiteX1827" fmla="*/ 3120907 w 10020123"/>
                <a:gd name="connsiteY1827" fmla="*/ 922021 h 1633303"/>
                <a:gd name="connsiteX1828" fmla="*/ 3129515 w 10020123"/>
                <a:gd name="connsiteY1828" fmla="*/ 919789 h 1633303"/>
                <a:gd name="connsiteX1829" fmla="*/ 3115806 w 10020123"/>
                <a:gd name="connsiteY1829" fmla="*/ 923296 h 1633303"/>
                <a:gd name="connsiteX1830" fmla="*/ 3129515 w 10020123"/>
                <a:gd name="connsiteY1830" fmla="*/ 927122 h 1633303"/>
                <a:gd name="connsiteX1831" fmla="*/ 3129515 w 10020123"/>
                <a:gd name="connsiteY1831" fmla="*/ 937324 h 1633303"/>
                <a:gd name="connsiteX1832" fmla="*/ 3114212 w 10020123"/>
                <a:gd name="connsiteY1832" fmla="*/ 941469 h 1633303"/>
                <a:gd name="connsiteX1833" fmla="*/ 3100503 w 10020123"/>
                <a:gd name="connsiteY1833" fmla="*/ 937962 h 1633303"/>
                <a:gd name="connsiteX1834" fmla="*/ 3100503 w 10020123"/>
                <a:gd name="connsiteY1834" fmla="*/ 927441 h 1633303"/>
                <a:gd name="connsiteX1835" fmla="*/ 3115806 w 10020123"/>
                <a:gd name="connsiteY1835" fmla="*/ 923296 h 1633303"/>
                <a:gd name="connsiteX1836" fmla="*/ 3129515 w 10020123"/>
                <a:gd name="connsiteY1836" fmla="*/ 927760 h 1633303"/>
                <a:gd name="connsiteX1837" fmla="*/ 3146094 w 10020123"/>
                <a:gd name="connsiteY1837" fmla="*/ 932223 h 1633303"/>
                <a:gd name="connsiteX1838" fmla="*/ 3129515 w 10020123"/>
                <a:gd name="connsiteY1838" fmla="*/ 936687 h 1633303"/>
                <a:gd name="connsiteX1839" fmla="*/ 3129515 w 10020123"/>
                <a:gd name="connsiteY1839" fmla="*/ 927760 h 1633303"/>
                <a:gd name="connsiteX1840" fmla="*/ 3101140 w 10020123"/>
                <a:gd name="connsiteY1840" fmla="*/ 927760 h 1633303"/>
                <a:gd name="connsiteX1841" fmla="*/ 3101140 w 10020123"/>
                <a:gd name="connsiteY1841" fmla="*/ 937005 h 1633303"/>
                <a:gd name="connsiteX1842" fmla="*/ 3084562 w 10020123"/>
                <a:gd name="connsiteY1842" fmla="*/ 932542 h 1633303"/>
                <a:gd name="connsiteX1843" fmla="*/ 3101140 w 10020123"/>
                <a:gd name="connsiteY1843" fmla="*/ 927760 h 1633303"/>
                <a:gd name="connsiteX1844" fmla="*/ 3148326 w 10020123"/>
                <a:gd name="connsiteY1844" fmla="*/ 934136 h 1633303"/>
                <a:gd name="connsiteX1845" fmla="*/ 3148326 w 10020123"/>
                <a:gd name="connsiteY1845" fmla="*/ 937962 h 1633303"/>
                <a:gd name="connsiteX1846" fmla="*/ 3138761 w 10020123"/>
                <a:gd name="connsiteY1846" fmla="*/ 948483 h 1633303"/>
                <a:gd name="connsiteX1847" fmla="*/ 3129197 w 10020123"/>
                <a:gd name="connsiteY1847" fmla="*/ 945932 h 1633303"/>
                <a:gd name="connsiteX1848" fmla="*/ 3129197 w 10020123"/>
                <a:gd name="connsiteY1848" fmla="*/ 939875 h 1633303"/>
                <a:gd name="connsiteX1849" fmla="*/ 3148007 w 10020123"/>
                <a:gd name="connsiteY1849" fmla="*/ 934455 h 1633303"/>
                <a:gd name="connsiteX1850" fmla="*/ 3078186 w 10020123"/>
                <a:gd name="connsiteY1850" fmla="*/ 934136 h 1633303"/>
                <a:gd name="connsiteX1851" fmla="*/ 3098590 w 10020123"/>
                <a:gd name="connsiteY1851" fmla="*/ 939556 h 1633303"/>
                <a:gd name="connsiteX1852" fmla="*/ 3098590 w 10020123"/>
                <a:gd name="connsiteY1852" fmla="*/ 945932 h 1633303"/>
                <a:gd name="connsiteX1853" fmla="*/ 3077548 w 10020123"/>
                <a:gd name="connsiteY1853" fmla="*/ 951671 h 1633303"/>
                <a:gd name="connsiteX1854" fmla="*/ 3078186 w 10020123"/>
                <a:gd name="connsiteY1854" fmla="*/ 934136 h 1633303"/>
                <a:gd name="connsiteX1855" fmla="*/ 3153745 w 10020123"/>
                <a:gd name="connsiteY1855" fmla="*/ 938600 h 1633303"/>
                <a:gd name="connsiteX1856" fmla="*/ 3153745 w 10020123"/>
                <a:gd name="connsiteY1856" fmla="*/ 952309 h 1633303"/>
                <a:gd name="connsiteX1857" fmla="*/ 3144181 w 10020123"/>
                <a:gd name="connsiteY1857" fmla="*/ 949758 h 1633303"/>
                <a:gd name="connsiteX1858" fmla="*/ 3153745 w 10020123"/>
                <a:gd name="connsiteY1858" fmla="*/ 938918 h 1633303"/>
                <a:gd name="connsiteX1859" fmla="*/ 3153745 w 10020123"/>
                <a:gd name="connsiteY1859" fmla="*/ 938918 h 1633303"/>
                <a:gd name="connsiteX1860" fmla="*/ 3129515 w 10020123"/>
                <a:gd name="connsiteY1860" fmla="*/ 939556 h 1633303"/>
                <a:gd name="connsiteX1861" fmla="*/ 3129515 w 10020123"/>
                <a:gd name="connsiteY1861" fmla="*/ 945295 h 1633303"/>
                <a:gd name="connsiteX1862" fmla="*/ 3118994 w 10020123"/>
                <a:gd name="connsiteY1862" fmla="*/ 942744 h 1633303"/>
                <a:gd name="connsiteX1863" fmla="*/ 3129515 w 10020123"/>
                <a:gd name="connsiteY1863" fmla="*/ 939556 h 1633303"/>
                <a:gd name="connsiteX1864" fmla="*/ 3101140 w 10020123"/>
                <a:gd name="connsiteY1864" fmla="*/ 940194 h 1633303"/>
                <a:gd name="connsiteX1865" fmla="*/ 3110068 w 10020123"/>
                <a:gd name="connsiteY1865" fmla="*/ 942744 h 1633303"/>
                <a:gd name="connsiteX1866" fmla="*/ 3101140 w 10020123"/>
                <a:gd name="connsiteY1866" fmla="*/ 944976 h 1633303"/>
                <a:gd name="connsiteX1867" fmla="*/ 3101140 w 10020123"/>
                <a:gd name="connsiteY1867" fmla="*/ 939875 h 1633303"/>
                <a:gd name="connsiteX1868" fmla="*/ 3114212 w 10020123"/>
                <a:gd name="connsiteY1868" fmla="*/ 944019 h 1633303"/>
                <a:gd name="connsiteX1869" fmla="*/ 3129515 w 10020123"/>
                <a:gd name="connsiteY1869" fmla="*/ 948164 h 1633303"/>
                <a:gd name="connsiteX1870" fmla="*/ 3129515 w 10020123"/>
                <a:gd name="connsiteY1870" fmla="*/ 959323 h 1633303"/>
                <a:gd name="connsiteX1871" fmla="*/ 3115806 w 10020123"/>
                <a:gd name="connsiteY1871" fmla="*/ 962830 h 1633303"/>
                <a:gd name="connsiteX1872" fmla="*/ 3100184 w 10020123"/>
                <a:gd name="connsiteY1872" fmla="*/ 958366 h 1633303"/>
                <a:gd name="connsiteX1873" fmla="*/ 3100184 w 10020123"/>
                <a:gd name="connsiteY1873" fmla="*/ 947845 h 1633303"/>
                <a:gd name="connsiteX1874" fmla="*/ 3114212 w 10020123"/>
                <a:gd name="connsiteY1874" fmla="*/ 944019 h 1633303"/>
                <a:gd name="connsiteX1875" fmla="*/ 3101140 w 10020123"/>
                <a:gd name="connsiteY1875" fmla="*/ 948483 h 1633303"/>
                <a:gd name="connsiteX1876" fmla="*/ 3101140 w 10020123"/>
                <a:gd name="connsiteY1876" fmla="*/ 958047 h 1633303"/>
                <a:gd name="connsiteX1877" fmla="*/ 3083925 w 10020123"/>
                <a:gd name="connsiteY1877" fmla="*/ 953265 h 1633303"/>
                <a:gd name="connsiteX1878" fmla="*/ 3101140 w 10020123"/>
                <a:gd name="connsiteY1878" fmla="*/ 948483 h 1633303"/>
                <a:gd name="connsiteX1879" fmla="*/ 3133022 w 10020123"/>
                <a:gd name="connsiteY1879" fmla="*/ 949121 h 1633303"/>
                <a:gd name="connsiteX1880" fmla="*/ 3141312 w 10020123"/>
                <a:gd name="connsiteY1880" fmla="*/ 951352 h 1633303"/>
                <a:gd name="connsiteX1881" fmla="*/ 3134935 w 10020123"/>
                <a:gd name="connsiteY1881" fmla="*/ 958047 h 1633303"/>
                <a:gd name="connsiteX1882" fmla="*/ 3133341 w 10020123"/>
                <a:gd name="connsiteY1882" fmla="*/ 958047 h 1633303"/>
                <a:gd name="connsiteX1883" fmla="*/ 3133341 w 10020123"/>
                <a:gd name="connsiteY1883" fmla="*/ 948802 h 1633303"/>
                <a:gd name="connsiteX1884" fmla="*/ 3141949 w 10020123"/>
                <a:gd name="connsiteY1884" fmla="*/ 951352 h 1633303"/>
                <a:gd name="connsiteX1885" fmla="*/ 3150557 w 10020123"/>
                <a:gd name="connsiteY1885" fmla="*/ 953584 h 1633303"/>
                <a:gd name="connsiteX1886" fmla="*/ 3135892 w 10020123"/>
                <a:gd name="connsiteY1886" fmla="*/ 957410 h 1633303"/>
                <a:gd name="connsiteX1887" fmla="*/ 3141949 w 10020123"/>
                <a:gd name="connsiteY1887" fmla="*/ 951352 h 1633303"/>
                <a:gd name="connsiteX1888" fmla="*/ 3077229 w 10020123"/>
                <a:gd name="connsiteY1888" fmla="*/ 954859 h 1633303"/>
                <a:gd name="connsiteX1889" fmla="*/ 3098271 w 10020123"/>
                <a:gd name="connsiteY1889" fmla="*/ 960598 h 1633303"/>
                <a:gd name="connsiteX1890" fmla="*/ 3098271 w 10020123"/>
                <a:gd name="connsiteY1890" fmla="*/ 967931 h 1633303"/>
                <a:gd name="connsiteX1891" fmla="*/ 3076592 w 10020123"/>
                <a:gd name="connsiteY1891" fmla="*/ 973670 h 1633303"/>
                <a:gd name="connsiteX1892" fmla="*/ 3077548 w 10020123"/>
                <a:gd name="connsiteY1892" fmla="*/ 954859 h 1633303"/>
                <a:gd name="connsiteX1893" fmla="*/ 3150876 w 10020123"/>
                <a:gd name="connsiteY1893" fmla="*/ 955178 h 1633303"/>
                <a:gd name="connsiteX1894" fmla="*/ 3151514 w 10020123"/>
                <a:gd name="connsiteY1894" fmla="*/ 973032 h 1633303"/>
                <a:gd name="connsiteX1895" fmla="*/ 3129834 w 10020123"/>
                <a:gd name="connsiteY1895" fmla="*/ 967293 h 1633303"/>
                <a:gd name="connsiteX1896" fmla="*/ 3129834 w 10020123"/>
                <a:gd name="connsiteY1896" fmla="*/ 961236 h 1633303"/>
                <a:gd name="connsiteX1897" fmla="*/ 3151195 w 10020123"/>
                <a:gd name="connsiteY1897" fmla="*/ 955497 h 1633303"/>
                <a:gd name="connsiteX1898" fmla="*/ 3100822 w 10020123"/>
                <a:gd name="connsiteY1898" fmla="*/ 961554 h 1633303"/>
                <a:gd name="connsiteX1899" fmla="*/ 3111662 w 10020123"/>
                <a:gd name="connsiteY1899" fmla="*/ 964105 h 1633303"/>
                <a:gd name="connsiteX1900" fmla="*/ 3100503 w 10020123"/>
                <a:gd name="connsiteY1900" fmla="*/ 967293 h 1633303"/>
                <a:gd name="connsiteX1901" fmla="*/ 3100503 w 10020123"/>
                <a:gd name="connsiteY1901" fmla="*/ 961554 h 1633303"/>
                <a:gd name="connsiteX1902" fmla="*/ 3129515 w 10020123"/>
                <a:gd name="connsiteY1902" fmla="*/ 961873 h 1633303"/>
                <a:gd name="connsiteX1903" fmla="*/ 3129515 w 10020123"/>
                <a:gd name="connsiteY1903" fmla="*/ 962830 h 1633303"/>
                <a:gd name="connsiteX1904" fmla="*/ 3126327 w 10020123"/>
                <a:gd name="connsiteY1904" fmla="*/ 966018 h 1633303"/>
                <a:gd name="connsiteX1905" fmla="*/ 3120588 w 10020123"/>
                <a:gd name="connsiteY1905" fmla="*/ 964424 h 1633303"/>
                <a:gd name="connsiteX1906" fmla="*/ 3129515 w 10020123"/>
                <a:gd name="connsiteY1906" fmla="*/ 961873 h 1633303"/>
                <a:gd name="connsiteX1907" fmla="*/ 3129515 w 10020123"/>
                <a:gd name="connsiteY1907" fmla="*/ 963467 h 1633303"/>
                <a:gd name="connsiteX1908" fmla="*/ 3129515 w 10020123"/>
                <a:gd name="connsiteY1908" fmla="*/ 966656 h 1633303"/>
                <a:gd name="connsiteX1909" fmla="*/ 3126965 w 10020123"/>
                <a:gd name="connsiteY1909" fmla="*/ 966018 h 1633303"/>
                <a:gd name="connsiteX1910" fmla="*/ 3129515 w 10020123"/>
                <a:gd name="connsiteY1910" fmla="*/ 963467 h 1633303"/>
                <a:gd name="connsiteX1911" fmla="*/ 3116763 w 10020123"/>
                <a:gd name="connsiteY1911" fmla="*/ 965699 h 1633303"/>
                <a:gd name="connsiteX1912" fmla="*/ 3125052 w 10020123"/>
                <a:gd name="connsiteY1912" fmla="*/ 967931 h 1633303"/>
                <a:gd name="connsiteX1913" fmla="*/ 3107836 w 10020123"/>
                <a:gd name="connsiteY1913" fmla="*/ 983234 h 1633303"/>
                <a:gd name="connsiteX1914" fmla="*/ 3100184 w 10020123"/>
                <a:gd name="connsiteY1914" fmla="*/ 981321 h 1633303"/>
                <a:gd name="connsiteX1915" fmla="*/ 3100184 w 10020123"/>
                <a:gd name="connsiteY1915" fmla="*/ 969844 h 1633303"/>
                <a:gd name="connsiteX1916" fmla="*/ 3116763 w 10020123"/>
                <a:gd name="connsiteY1916" fmla="*/ 965699 h 1633303"/>
                <a:gd name="connsiteX1917" fmla="*/ 3125371 w 10020123"/>
                <a:gd name="connsiteY1917" fmla="*/ 968250 h 1633303"/>
                <a:gd name="connsiteX1918" fmla="*/ 3130153 w 10020123"/>
                <a:gd name="connsiteY1918" fmla="*/ 969525 h 1633303"/>
                <a:gd name="connsiteX1919" fmla="*/ 3130153 w 10020123"/>
                <a:gd name="connsiteY1919" fmla="*/ 980684 h 1633303"/>
                <a:gd name="connsiteX1920" fmla="*/ 3114850 w 10020123"/>
                <a:gd name="connsiteY1920" fmla="*/ 985147 h 1633303"/>
                <a:gd name="connsiteX1921" fmla="*/ 3108792 w 10020123"/>
                <a:gd name="connsiteY1921" fmla="*/ 983553 h 1633303"/>
                <a:gd name="connsiteX1922" fmla="*/ 3125690 w 10020123"/>
                <a:gd name="connsiteY1922" fmla="*/ 968250 h 1633303"/>
                <a:gd name="connsiteX1923" fmla="*/ 3125690 w 10020123"/>
                <a:gd name="connsiteY1923" fmla="*/ 968250 h 1633303"/>
                <a:gd name="connsiteX1924" fmla="*/ 3129515 w 10020123"/>
                <a:gd name="connsiteY1924" fmla="*/ 970163 h 1633303"/>
                <a:gd name="connsiteX1925" fmla="*/ 3148007 w 10020123"/>
                <a:gd name="connsiteY1925" fmla="*/ 974945 h 1633303"/>
                <a:gd name="connsiteX1926" fmla="*/ 3129515 w 10020123"/>
                <a:gd name="connsiteY1926" fmla="*/ 980365 h 1633303"/>
                <a:gd name="connsiteX1927" fmla="*/ 3129515 w 10020123"/>
                <a:gd name="connsiteY1927" fmla="*/ 970481 h 1633303"/>
                <a:gd name="connsiteX1928" fmla="*/ 3101140 w 10020123"/>
                <a:gd name="connsiteY1928" fmla="*/ 970481 h 1633303"/>
                <a:gd name="connsiteX1929" fmla="*/ 3101140 w 10020123"/>
                <a:gd name="connsiteY1929" fmla="*/ 980046 h 1633303"/>
                <a:gd name="connsiteX1930" fmla="*/ 3082968 w 10020123"/>
                <a:gd name="connsiteY1930" fmla="*/ 975264 h 1633303"/>
                <a:gd name="connsiteX1931" fmla="*/ 3101140 w 10020123"/>
                <a:gd name="connsiteY1931" fmla="*/ 970163 h 1633303"/>
                <a:gd name="connsiteX1932" fmla="*/ 2767020 w 10020123"/>
                <a:gd name="connsiteY1932" fmla="*/ 975582 h 1633303"/>
                <a:gd name="connsiteX1933" fmla="*/ 2772439 w 10020123"/>
                <a:gd name="connsiteY1933" fmla="*/ 1009058 h 1633303"/>
                <a:gd name="connsiteX1934" fmla="*/ 2758730 w 10020123"/>
                <a:gd name="connsiteY1934" fmla="*/ 1022768 h 1633303"/>
                <a:gd name="connsiteX1935" fmla="*/ 2767338 w 10020123"/>
                <a:gd name="connsiteY1935" fmla="*/ 975582 h 1633303"/>
                <a:gd name="connsiteX1936" fmla="*/ 3157890 w 10020123"/>
                <a:gd name="connsiteY1936" fmla="*/ 976539 h 1633303"/>
                <a:gd name="connsiteX1937" fmla="*/ 3157890 w 10020123"/>
                <a:gd name="connsiteY1937" fmla="*/ 995987 h 1633303"/>
                <a:gd name="connsiteX1938" fmla="*/ 3139080 w 10020123"/>
                <a:gd name="connsiteY1938" fmla="*/ 990248 h 1633303"/>
                <a:gd name="connsiteX1939" fmla="*/ 3139080 w 10020123"/>
                <a:gd name="connsiteY1939" fmla="*/ 982915 h 1633303"/>
                <a:gd name="connsiteX1940" fmla="*/ 3157890 w 10020123"/>
                <a:gd name="connsiteY1940" fmla="*/ 976858 h 1633303"/>
                <a:gd name="connsiteX1941" fmla="*/ 3079780 w 10020123"/>
                <a:gd name="connsiteY1941" fmla="*/ 977177 h 1633303"/>
                <a:gd name="connsiteX1942" fmla="*/ 3101140 w 10020123"/>
                <a:gd name="connsiteY1942" fmla="*/ 982915 h 1633303"/>
                <a:gd name="connsiteX1943" fmla="*/ 3101140 w 10020123"/>
                <a:gd name="connsiteY1943" fmla="*/ 989610 h 1633303"/>
                <a:gd name="connsiteX1944" fmla="*/ 3078823 w 10020123"/>
                <a:gd name="connsiteY1944" fmla="*/ 995349 h 1633303"/>
                <a:gd name="connsiteX1945" fmla="*/ 3079780 w 10020123"/>
                <a:gd name="connsiteY1945" fmla="*/ 976858 h 1633303"/>
                <a:gd name="connsiteX1946" fmla="*/ 3129515 w 10020123"/>
                <a:gd name="connsiteY1946" fmla="*/ 983234 h 1633303"/>
                <a:gd name="connsiteX1947" fmla="*/ 3129515 w 10020123"/>
                <a:gd name="connsiteY1947" fmla="*/ 988973 h 1633303"/>
                <a:gd name="connsiteX1948" fmla="*/ 3118994 w 10020123"/>
                <a:gd name="connsiteY1948" fmla="*/ 986103 h 1633303"/>
                <a:gd name="connsiteX1949" fmla="*/ 3129515 w 10020123"/>
                <a:gd name="connsiteY1949" fmla="*/ 983234 h 1633303"/>
                <a:gd name="connsiteX1950" fmla="*/ 3101140 w 10020123"/>
                <a:gd name="connsiteY1950" fmla="*/ 983553 h 1633303"/>
                <a:gd name="connsiteX1951" fmla="*/ 3106879 w 10020123"/>
                <a:gd name="connsiteY1951" fmla="*/ 985466 h 1633303"/>
                <a:gd name="connsiteX1952" fmla="*/ 3103054 w 10020123"/>
                <a:gd name="connsiteY1952" fmla="*/ 988654 h 1633303"/>
                <a:gd name="connsiteX1953" fmla="*/ 3101140 w 10020123"/>
                <a:gd name="connsiteY1953" fmla="*/ 988654 h 1633303"/>
                <a:gd name="connsiteX1954" fmla="*/ 3101140 w 10020123"/>
                <a:gd name="connsiteY1954" fmla="*/ 983553 h 1633303"/>
                <a:gd name="connsiteX1955" fmla="*/ 3106242 w 10020123"/>
                <a:gd name="connsiteY1955" fmla="*/ 985466 h 1633303"/>
                <a:gd name="connsiteX1956" fmla="*/ 3109749 w 10020123"/>
                <a:gd name="connsiteY1956" fmla="*/ 986741 h 1633303"/>
                <a:gd name="connsiteX1957" fmla="*/ 3103372 w 10020123"/>
                <a:gd name="connsiteY1957" fmla="*/ 988335 h 1633303"/>
                <a:gd name="connsiteX1958" fmla="*/ 3106242 w 10020123"/>
                <a:gd name="connsiteY1958" fmla="*/ 985785 h 1633303"/>
                <a:gd name="connsiteX1959" fmla="*/ 3113893 w 10020123"/>
                <a:gd name="connsiteY1959" fmla="*/ 987697 h 1633303"/>
                <a:gd name="connsiteX1960" fmla="*/ 3129515 w 10020123"/>
                <a:gd name="connsiteY1960" fmla="*/ 991842 h 1633303"/>
                <a:gd name="connsiteX1961" fmla="*/ 3129515 w 10020123"/>
                <a:gd name="connsiteY1961" fmla="*/ 1003638 h 1633303"/>
                <a:gd name="connsiteX1962" fmla="*/ 3115487 w 10020123"/>
                <a:gd name="connsiteY1962" fmla="*/ 1007145 h 1633303"/>
                <a:gd name="connsiteX1963" fmla="*/ 3098909 w 10020123"/>
                <a:gd name="connsiteY1963" fmla="*/ 1003001 h 1633303"/>
                <a:gd name="connsiteX1964" fmla="*/ 3098909 w 10020123"/>
                <a:gd name="connsiteY1964" fmla="*/ 991842 h 1633303"/>
                <a:gd name="connsiteX1965" fmla="*/ 3113893 w 10020123"/>
                <a:gd name="connsiteY1965" fmla="*/ 987697 h 1633303"/>
                <a:gd name="connsiteX1966" fmla="*/ 3097315 w 10020123"/>
                <a:gd name="connsiteY1966" fmla="*/ 992161 h 1633303"/>
                <a:gd name="connsiteX1967" fmla="*/ 3088069 w 10020123"/>
                <a:gd name="connsiteY1967" fmla="*/ 999494 h 1633303"/>
                <a:gd name="connsiteX1968" fmla="*/ 3079142 w 10020123"/>
                <a:gd name="connsiteY1968" fmla="*/ 997262 h 1633303"/>
                <a:gd name="connsiteX1969" fmla="*/ 3096996 w 10020123"/>
                <a:gd name="connsiteY1969" fmla="*/ 992161 h 1633303"/>
                <a:gd name="connsiteX1970" fmla="*/ 3129515 w 10020123"/>
                <a:gd name="connsiteY1970" fmla="*/ 992480 h 1633303"/>
                <a:gd name="connsiteX1971" fmla="*/ 3148326 w 10020123"/>
                <a:gd name="connsiteY1971" fmla="*/ 997900 h 1633303"/>
                <a:gd name="connsiteX1972" fmla="*/ 3129515 w 10020123"/>
                <a:gd name="connsiteY1972" fmla="*/ 1003001 h 1633303"/>
                <a:gd name="connsiteX1973" fmla="*/ 3129515 w 10020123"/>
                <a:gd name="connsiteY1973" fmla="*/ 992799 h 1633303"/>
                <a:gd name="connsiteX1974" fmla="*/ 3097952 w 10020123"/>
                <a:gd name="connsiteY1974" fmla="*/ 992799 h 1633303"/>
                <a:gd name="connsiteX1975" fmla="*/ 3097952 w 10020123"/>
                <a:gd name="connsiteY1975" fmla="*/ 1002363 h 1633303"/>
                <a:gd name="connsiteX1976" fmla="*/ 3089344 w 10020123"/>
                <a:gd name="connsiteY1976" fmla="*/ 1000131 h 1633303"/>
                <a:gd name="connsiteX1977" fmla="*/ 3097952 w 10020123"/>
                <a:gd name="connsiteY1977" fmla="*/ 993117 h 1633303"/>
                <a:gd name="connsiteX1978" fmla="*/ 3097952 w 10020123"/>
                <a:gd name="connsiteY1978" fmla="*/ 993117 h 1633303"/>
                <a:gd name="connsiteX1979" fmla="*/ 3075316 w 10020123"/>
                <a:gd name="connsiteY1979" fmla="*/ 998537 h 1633303"/>
                <a:gd name="connsiteX1980" fmla="*/ 3085518 w 10020123"/>
                <a:gd name="connsiteY1980" fmla="*/ 1001407 h 1633303"/>
                <a:gd name="connsiteX1981" fmla="*/ 3074679 w 10020123"/>
                <a:gd name="connsiteY1981" fmla="*/ 1009377 h 1633303"/>
                <a:gd name="connsiteX1982" fmla="*/ 3075316 w 10020123"/>
                <a:gd name="connsiteY1982" fmla="*/ 998537 h 1633303"/>
                <a:gd name="connsiteX1983" fmla="*/ 3152152 w 10020123"/>
                <a:gd name="connsiteY1983" fmla="*/ 999175 h 1633303"/>
                <a:gd name="connsiteX1984" fmla="*/ 3152789 w 10020123"/>
                <a:gd name="connsiteY1984" fmla="*/ 1017985 h 1633303"/>
                <a:gd name="connsiteX1985" fmla="*/ 3129515 w 10020123"/>
                <a:gd name="connsiteY1985" fmla="*/ 1011928 h 1633303"/>
                <a:gd name="connsiteX1986" fmla="*/ 3129515 w 10020123"/>
                <a:gd name="connsiteY1986" fmla="*/ 1005551 h 1633303"/>
                <a:gd name="connsiteX1987" fmla="*/ 3152152 w 10020123"/>
                <a:gd name="connsiteY1987" fmla="*/ 999494 h 1633303"/>
                <a:gd name="connsiteX1988" fmla="*/ 3090301 w 10020123"/>
                <a:gd name="connsiteY1988" fmla="*/ 1001725 h 1633303"/>
                <a:gd name="connsiteX1989" fmla="*/ 3101140 w 10020123"/>
                <a:gd name="connsiteY1989" fmla="*/ 1004595 h 1633303"/>
                <a:gd name="connsiteX1990" fmla="*/ 3101140 w 10020123"/>
                <a:gd name="connsiteY1990" fmla="*/ 1012246 h 1633303"/>
                <a:gd name="connsiteX1991" fmla="*/ 3077867 w 10020123"/>
                <a:gd name="connsiteY1991" fmla="*/ 1018304 h 1633303"/>
                <a:gd name="connsiteX1992" fmla="*/ 3078504 w 10020123"/>
                <a:gd name="connsiteY1992" fmla="*/ 1010334 h 1633303"/>
                <a:gd name="connsiteX1993" fmla="*/ 3090301 w 10020123"/>
                <a:gd name="connsiteY1993" fmla="*/ 1001407 h 1633303"/>
                <a:gd name="connsiteX1994" fmla="*/ 3101140 w 10020123"/>
                <a:gd name="connsiteY1994" fmla="*/ 1005233 h 1633303"/>
                <a:gd name="connsiteX1995" fmla="*/ 3112937 w 10020123"/>
                <a:gd name="connsiteY1995" fmla="*/ 1008421 h 1633303"/>
                <a:gd name="connsiteX1996" fmla="*/ 3101140 w 10020123"/>
                <a:gd name="connsiteY1996" fmla="*/ 1011609 h 1633303"/>
                <a:gd name="connsiteX1997" fmla="*/ 3101140 w 10020123"/>
                <a:gd name="connsiteY1997" fmla="*/ 1005233 h 1633303"/>
                <a:gd name="connsiteX1998" fmla="*/ 3129515 w 10020123"/>
                <a:gd name="connsiteY1998" fmla="*/ 1005870 h 1633303"/>
                <a:gd name="connsiteX1999" fmla="*/ 3129515 w 10020123"/>
                <a:gd name="connsiteY1999" fmla="*/ 1011290 h 1633303"/>
                <a:gd name="connsiteX2000" fmla="*/ 3120270 w 10020123"/>
                <a:gd name="connsiteY2000" fmla="*/ 1008739 h 1633303"/>
                <a:gd name="connsiteX2001" fmla="*/ 3129515 w 10020123"/>
                <a:gd name="connsiteY2001" fmla="*/ 1006189 h 1633303"/>
                <a:gd name="connsiteX2002" fmla="*/ 2768614 w 10020123"/>
                <a:gd name="connsiteY2002" fmla="*/ 1005551 h 1633303"/>
                <a:gd name="connsiteX2003" fmla="*/ 2774671 w 10020123"/>
                <a:gd name="connsiteY2003" fmla="*/ 1046679 h 1633303"/>
                <a:gd name="connsiteX2004" fmla="*/ 2771483 w 10020123"/>
                <a:gd name="connsiteY2004" fmla="*/ 1046041 h 1633303"/>
                <a:gd name="connsiteX2005" fmla="*/ 2771483 w 10020123"/>
                <a:gd name="connsiteY2005" fmla="*/ 1046041 h 1633303"/>
                <a:gd name="connsiteX2006" fmla="*/ 2752673 w 10020123"/>
                <a:gd name="connsiteY2006" fmla="*/ 1046041 h 1633303"/>
                <a:gd name="connsiteX2007" fmla="*/ 2752673 w 10020123"/>
                <a:gd name="connsiteY2007" fmla="*/ 1046041 h 1633303"/>
                <a:gd name="connsiteX2008" fmla="*/ 2751079 w 10020123"/>
                <a:gd name="connsiteY2008" fmla="*/ 1046679 h 1633303"/>
                <a:gd name="connsiteX2009" fmla="*/ 2755861 w 10020123"/>
                <a:gd name="connsiteY2009" fmla="*/ 1019579 h 1633303"/>
                <a:gd name="connsiteX2010" fmla="*/ 2768932 w 10020123"/>
                <a:gd name="connsiteY2010" fmla="*/ 1005870 h 1633303"/>
                <a:gd name="connsiteX2011" fmla="*/ 2768932 w 10020123"/>
                <a:gd name="connsiteY2011" fmla="*/ 1005870 h 1633303"/>
                <a:gd name="connsiteX2012" fmla="*/ 3115487 w 10020123"/>
                <a:gd name="connsiteY2012" fmla="*/ 1010015 h 1633303"/>
                <a:gd name="connsiteX2013" fmla="*/ 3129515 w 10020123"/>
                <a:gd name="connsiteY2013" fmla="*/ 1013522 h 1633303"/>
                <a:gd name="connsiteX2014" fmla="*/ 3129515 w 10020123"/>
                <a:gd name="connsiteY2014" fmla="*/ 1025637 h 1633303"/>
                <a:gd name="connsiteX2015" fmla="*/ 3113575 w 10020123"/>
                <a:gd name="connsiteY2015" fmla="*/ 1030100 h 1633303"/>
                <a:gd name="connsiteX2016" fmla="*/ 3098271 w 10020123"/>
                <a:gd name="connsiteY2016" fmla="*/ 1025956 h 1633303"/>
                <a:gd name="connsiteX2017" fmla="*/ 3098271 w 10020123"/>
                <a:gd name="connsiteY2017" fmla="*/ 1014478 h 1633303"/>
                <a:gd name="connsiteX2018" fmla="*/ 3115487 w 10020123"/>
                <a:gd name="connsiteY2018" fmla="*/ 1010015 h 1633303"/>
                <a:gd name="connsiteX2019" fmla="*/ 3072128 w 10020123"/>
                <a:gd name="connsiteY2019" fmla="*/ 1012565 h 1633303"/>
                <a:gd name="connsiteX2020" fmla="*/ 3069896 w 10020123"/>
                <a:gd name="connsiteY2020" fmla="*/ 1065489 h 1633303"/>
                <a:gd name="connsiteX2021" fmla="*/ 3069896 w 10020123"/>
                <a:gd name="connsiteY2021" fmla="*/ 1065489 h 1633303"/>
                <a:gd name="connsiteX2022" fmla="*/ 3069896 w 10020123"/>
                <a:gd name="connsiteY2022" fmla="*/ 1065489 h 1633303"/>
                <a:gd name="connsiteX2023" fmla="*/ 3069896 w 10020123"/>
                <a:gd name="connsiteY2023" fmla="*/ 1065489 h 1633303"/>
                <a:gd name="connsiteX2024" fmla="*/ 3069896 w 10020123"/>
                <a:gd name="connsiteY2024" fmla="*/ 1065489 h 1633303"/>
                <a:gd name="connsiteX2025" fmla="*/ 3069896 w 10020123"/>
                <a:gd name="connsiteY2025" fmla="*/ 1065489 h 1633303"/>
                <a:gd name="connsiteX2026" fmla="*/ 3069896 w 10020123"/>
                <a:gd name="connsiteY2026" fmla="*/ 1065489 h 1633303"/>
                <a:gd name="connsiteX2027" fmla="*/ 3069896 w 10020123"/>
                <a:gd name="connsiteY2027" fmla="*/ 1065489 h 1633303"/>
                <a:gd name="connsiteX2028" fmla="*/ 3069896 w 10020123"/>
                <a:gd name="connsiteY2028" fmla="*/ 1065489 h 1633303"/>
                <a:gd name="connsiteX2029" fmla="*/ 3069896 w 10020123"/>
                <a:gd name="connsiteY2029" fmla="*/ 1065489 h 1633303"/>
                <a:gd name="connsiteX2030" fmla="*/ 3069896 w 10020123"/>
                <a:gd name="connsiteY2030" fmla="*/ 1065489 h 1633303"/>
                <a:gd name="connsiteX2031" fmla="*/ 3069896 w 10020123"/>
                <a:gd name="connsiteY2031" fmla="*/ 1065489 h 1633303"/>
                <a:gd name="connsiteX2032" fmla="*/ 3068940 w 10020123"/>
                <a:gd name="connsiteY2032" fmla="*/ 1087488 h 1633303"/>
                <a:gd name="connsiteX2033" fmla="*/ 2946833 w 10020123"/>
                <a:gd name="connsiteY2033" fmla="*/ 1118094 h 1633303"/>
                <a:gd name="connsiteX2034" fmla="*/ 2909531 w 10020123"/>
                <a:gd name="connsiteY2034" fmla="*/ 1109805 h 1633303"/>
                <a:gd name="connsiteX2035" fmla="*/ 2880200 w 10020123"/>
                <a:gd name="connsiteY2035" fmla="*/ 1104066 h 1633303"/>
                <a:gd name="connsiteX2036" fmla="*/ 3072447 w 10020123"/>
                <a:gd name="connsiteY2036" fmla="*/ 1010334 h 1633303"/>
                <a:gd name="connsiteX2037" fmla="*/ 3072447 w 10020123"/>
                <a:gd name="connsiteY2037" fmla="*/ 1010334 h 1633303"/>
                <a:gd name="connsiteX2038" fmla="*/ 3129515 w 10020123"/>
                <a:gd name="connsiteY2038" fmla="*/ 1014478 h 1633303"/>
                <a:gd name="connsiteX2039" fmla="*/ 3149282 w 10020123"/>
                <a:gd name="connsiteY2039" fmla="*/ 1019898 h 1633303"/>
                <a:gd name="connsiteX2040" fmla="*/ 3129515 w 10020123"/>
                <a:gd name="connsiteY2040" fmla="*/ 1025318 h 1633303"/>
                <a:gd name="connsiteX2041" fmla="*/ 3129515 w 10020123"/>
                <a:gd name="connsiteY2041" fmla="*/ 1014797 h 1633303"/>
                <a:gd name="connsiteX2042" fmla="*/ 3097634 w 10020123"/>
                <a:gd name="connsiteY2042" fmla="*/ 1015116 h 1633303"/>
                <a:gd name="connsiteX2043" fmla="*/ 3097634 w 10020123"/>
                <a:gd name="connsiteY2043" fmla="*/ 1025318 h 1633303"/>
                <a:gd name="connsiteX2044" fmla="*/ 3078504 w 10020123"/>
                <a:gd name="connsiteY2044" fmla="*/ 1020217 h 1633303"/>
                <a:gd name="connsiteX2045" fmla="*/ 3097634 w 10020123"/>
                <a:gd name="connsiteY2045" fmla="*/ 1014797 h 1633303"/>
                <a:gd name="connsiteX2046" fmla="*/ 3152789 w 10020123"/>
                <a:gd name="connsiteY2046" fmla="*/ 1021492 h 1633303"/>
                <a:gd name="connsiteX2047" fmla="*/ 3153427 w 10020123"/>
                <a:gd name="connsiteY2047" fmla="*/ 1041578 h 1633303"/>
                <a:gd name="connsiteX2048" fmla="*/ 3129515 w 10020123"/>
                <a:gd name="connsiteY2048" fmla="*/ 1035201 h 1633303"/>
                <a:gd name="connsiteX2049" fmla="*/ 3129515 w 10020123"/>
                <a:gd name="connsiteY2049" fmla="*/ 1027869 h 1633303"/>
                <a:gd name="connsiteX2050" fmla="*/ 3152789 w 10020123"/>
                <a:gd name="connsiteY2050" fmla="*/ 1021811 h 1633303"/>
                <a:gd name="connsiteX2051" fmla="*/ 3074360 w 10020123"/>
                <a:gd name="connsiteY2051" fmla="*/ 1021811 h 1633303"/>
                <a:gd name="connsiteX2052" fmla="*/ 3097315 w 10020123"/>
                <a:gd name="connsiteY2052" fmla="*/ 1027550 h 1633303"/>
                <a:gd name="connsiteX2053" fmla="*/ 3097315 w 10020123"/>
                <a:gd name="connsiteY2053" fmla="*/ 1034564 h 1633303"/>
                <a:gd name="connsiteX2054" fmla="*/ 3073722 w 10020123"/>
                <a:gd name="connsiteY2054" fmla="*/ 1040940 h 1633303"/>
                <a:gd name="connsiteX2055" fmla="*/ 3074360 w 10020123"/>
                <a:gd name="connsiteY2055" fmla="*/ 1021492 h 1633303"/>
                <a:gd name="connsiteX2056" fmla="*/ 2756499 w 10020123"/>
                <a:gd name="connsiteY2056" fmla="*/ 1025637 h 1633303"/>
                <a:gd name="connsiteX2057" fmla="*/ 2751716 w 10020123"/>
                <a:gd name="connsiteY2057" fmla="*/ 1051142 h 1633303"/>
                <a:gd name="connsiteX2058" fmla="*/ 2717603 w 10020123"/>
                <a:gd name="connsiteY2058" fmla="*/ 1057200 h 1633303"/>
                <a:gd name="connsiteX2059" fmla="*/ 2756499 w 10020123"/>
                <a:gd name="connsiteY2059" fmla="*/ 1025318 h 1633303"/>
                <a:gd name="connsiteX2060" fmla="*/ 3129515 w 10020123"/>
                <a:gd name="connsiteY2060" fmla="*/ 1028506 h 1633303"/>
                <a:gd name="connsiteX2061" fmla="*/ 3129515 w 10020123"/>
                <a:gd name="connsiteY2061" fmla="*/ 1034564 h 1633303"/>
                <a:gd name="connsiteX2062" fmla="*/ 3118357 w 10020123"/>
                <a:gd name="connsiteY2062" fmla="*/ 1031694 h 1633303"/>
                <a:gd name="connsiteX2063" fmla="*/ 3129515 w 10020123"/>
                <a:gd name="connsiteY2063" fmla="*/ 1028506 h 1633303"/>
                <a:gd name="connsiteX2064" fmla="*/ 3101140 w 10020123"/>
                <a:gd name="connsiteY2064" fmla="*/ 1028506 h 1633303"/>
                <a:gd name="connsiteX2065" fmla="*/ 3111343 w 10020123"/>
                <a:gd name="connsiteY2065" fmla="*/ 1031057 h 1633303"/>
                <a:gd name="connsiteX2066" fmla="*/ 3101140 w 10020123"/>
                <a:gd name="connsiteY2066" fmla="*/ 1033607 h 1633303"/>
                <a:gd name="connsiteX2067" fmla="*/ 3101140 w 10020123"/>
                <a:gd name="connsiteY2067" fmla="*/ 1028187 h 1633303"/>
                <a:gd name="connsiteX2068" fmla="*/ 3116444 w 10020123"/>
                <a:gd name="connsiteY2068" fmla="*/ 1032651 h 1633303"/>
                <a:gd name="connsiteX2069" fmla="*/ 3132385 w 10020123"/>
                <a:gd name="connsiteY2069" fmla="*/ 1037114 h 1633303"/>
                <a:gd name="connsiteX2070" fmla="*/ 3132385 w 10020123"/>
                <a:gd name="connsiteY2070" fmla="*/ 1048911 h 1633303"/>
                <a:gd name="connsiteX2071" fmla="*/ 3118038 w 10020123"/>
                <a:gd name="connsiteY2071" fmla="*/ 1053055 h 1633303"/>
                <a:gd name="connsiteX2072" fmla="*/ 3101140 w 10020123"/>
                <a:gd name="connsiteY2072" fmla="*/ 1048273 h 1633303"/>
                <a:gd name="connsiteX2073" fmla="*/ 3101140 w 10020123"/>
                <a:gd name="connsiteY2073" fmla="*/ 1036795 h 1633303"/>
                <a:gd name="connsiteX2074" fmla="*/ 3116444 w 10020123"/>
                <a:gd name="connsiteY2074" fmla="*/ 1032651 h 1633303"/>
                <a:gd name="connsiteX2075" fmla="*/ 3101140 w 10020123"/>
                <a:gd name="connsiteY2075" fmla="*/ 1037433 h 1633303"/>
                <a:gd name="connsiteX2076" fmla="*/ 3101140 w 10020123"/>
                <a:gd name="connsiteY2076" fmla="*/ 1047316 h 1633303"/>
                <a:gd name="connsiteX2077" fmla="*/ 3082649 w 10020123"/>
                <a:gd name="connsiteY2077" fmla="*/ 1042215 h 1633303"/>
                <a:gd name="connsiteX2078" fmla="*/ 3101140 w 10020123"/>
                <a:gd name="connsiteY2078" fmla="*/ 1037114 h 1633303"/>
                <a:gd name="connsiteX2079" fmla="*/ 3129515 w 10020123"/>
                <a:gd name="connsiteY2079" fmla="*/ 1037433 h 1633303"/>
                <a:gd name="connsiteX2080" fmla="*/ 3149601 w 10020123"/>
                <a:gd name="connsiteY2080" fmla="*/ 1043172 h 1633303"/>
                <a:gd name="connsiteX2081" fmla="*/ 3129515 w 10020123"/>
                <a:gd name="connsiteY2081" fmla="*/ 1048592 h 1633303"/>
                <a:gd name="connsiteX2082" fmla="*/ 3129515 w 10020123"/>
                <a:gd name="connsiteY2082" fmla="*/ 1037752 h 1633303"/>
                <a:gd name="connsiteX2083" fmla="*/ 3073403 w 10020123"/>
                <a:gd name="connsiteY2083" fmla="*/ 1043809 h 1633303"/>
                <a:gd name="connsiteX2084" fmla="*/ 3096996 w 10020123"/>
                <a:gd name="connsiteY2084" fmla="*/ 1050186 h 1633303"/>
                <a:gd name="connsiteX2085" fmla="*/ 3096996 w 10020123"/>
                <a:gd name="connsiteY2085" fmla="*/ 1058156 h 1633303"/>
                <a:gd name="connsiteX2086" fmla="*/ 3072766 w 10020123"/>
                <a:gd name="connsiteY2086" fmla="*/ 1064533 h 1633303"/>
                <a:gd name="connsiteX2087" fmla="*/ 3073403 w 10020123"/>
                <a:gd name="connsiteY2087" fmla="*/ 1043491 h 1633303"/>
                <a:gd name="connsiteX2088" fmla="*/ 3153427 w 10020123"/>
                <a:gd name="connsiteY2088" fmla="*/ 1044447 h 1633303"/>
                <a:gd name="connsiteX2089" fmla="*/ 3153427 w 10020123"/>
                <a:gd name="connsiteY2089" fmla="*/ 1052736 h 1633303"/>
                <a:gd name="connsiteX2090" fmla="*/ 3139399 w 10020123"/>
                <a:gd name="connsiteY2090" fmla="*/ 1060069 h 1633303"/>
                <a:gd name="connsiteX2091" fmla="*/ 3129834 w 10020123"/>
                <a:gd name="connsiteY2091" fmla="*/ 1057519 h 1633303"/>
                <a:gd name="connsiteX2092" fmla="*/ 3129834 w 10020123"/>
                <a:gd name="connsiteY2092" fmla="*/ 1051142 h 1633303"/>
                <a:gd name="connsiteX2093" fmla="*/ 3153745 w 10020123"/>
                <a:gd name="connsiteY2093" fmla="*/ 1044766 h 1633303"/>
                <a:gd name="connsiteX2094" fmla="*/ 3099547 w 10020123"/>
                <a:gd name="connsiteY2094" fmla="*/ 1051142 h 1633303"/>
                <a:gd name="connsiteX2095" fmla="*/ 3111662 w 10020123"/>
                <a:gd name="connsiteY2095" fmla="*/ 1054330 h 1633303"/>
                <a:gd name="connsiteX2096" fmla="*/ 3099228 w 10020123"/>
                <a:gd name="connsiteY2096" fmla="*/ 1057519 h 1633303"/>
                <a:gd name="connsiteX2097" fmla="*/ 3099228 w 10020123"/>
                <a:gd name="connsiteY2097" fmla="*/ 1051142 h 1633303"/>
                <a:gd name="connsiteX2098" fmla="*/ 3129515 w 10020123"/>
                <a:gd name="connsiteY2098" fmla="*/ 1051780 h 1633303"/>
                <a:gd name="connsiteX2099" fmla="*/ 3129515 w 10020123"/>
                <a:gd name="connsiteY2099" fmla="*/ 1057200 h 1633303"/>
                <a:gd name="connsiteX2100" fmla="*/ 3119951 w 10020123"/>
                <a:gd name="connsiteY2100" fmla="*/ 1054649 h 1633303"/>
                <a:gd name="connsiteX2101" fmla="*/ 3129515 w 10020123"/>
                <a:gd name="connsiteY2101" fmla="*/ 1052099 h 1633303"/>
                <a:gd name="connsiteX2102" fmla="*/ 2754905 w 10020123"/>
                <a:gd name="connsiteY2102" fmla="*/ 1055287 h 1633303"/>
                <a:gd name="connsiteX2103" fmla="*/ 2775309 w 10020123"/>
                <a:gd name="connsiteY2103" fmla="*/ 1055287 h 1633303"/>
                <a:gd name="connsiteX2104" fmla="*/ 2779135 w 10020123"/>
                <a:gd name="connsiteY2104" fmla="*/ 1053055 h 1633303"/>
                <a:gd name="connsiteX2105" fmla="*/ 2780729 w 10020123"/>
                <a:gd name="connsiteY2105" fmla="*/ 1062301 h 1633303"/>
                <a:gd name="connsiteX2106" fmla="*/ 2777859 w 10020123"/>
                <a:gd name="connsiteY2106" fmla="*/ 1064851 h 1633303"/>
                <a:gd name="connsiteX2107" fmla="*/ 2753629 w 10020123"/>
                <a:gd name="connsiteY2107" fmla="*/ 1064851 h 1633303"/>
                <a:gd name="connsiteX2108" fmla="*/ 2753629 w 10020123"/>
                <a:gd name="connsiteY2108" fmla="*/ 1064851 h 1633303"/>
                <a:gd name="connsiteX2109" fmla="*/ 2753629 w 10020123"/>
                <a:gd name="connsiteY2109" fmla="*/ 1064851 h 1633303"/>
                <a:gd name="connsiteX2110" fmla="*/ 2753629 w 10020123"/>
                <a:gd name="connsiteY2110" fmla="*/ 1064851 h 1633303"/>
                <a:gd name="connsiteX2111" fmla="*/ 2751716 w 10020123"/>
                <a:gd name="connsiteY2111" fmla="*/ 1062939 h 1633303"/>
                <a:gd name="connsiteX2112" fmla="*/ 2753629 w 10020123"/>
                <a:gd name="connsiteY2112" fmla="*/ 1053374 h 1633303"/>
                <a:gd name="connsiteX2113" fmla="*/ 2755542 w 10020123"/>
                <a:gd name="connsiteY2113" fmla="*/ 1056243 h 1633303"/>
                <a:gd name="connsiteX2114" fmla="*/ 2751398 w 10020123"/>
                <a:gd name="connsiteY2114" fmla="*/ 1052736 h 1633303"/>
                <a:gd name="connsiteX2115" fmla="*/ 2749803 w 10020123"/>
                <a:gd name="connsiteY2115" fmla="*/ 1061026 h 1633303"/>
                <a:gd name="connsiteX2116" fmla="*/ 2742789 w 10020123"/>
                <a:gd name="connsiteY2116" fmla="*/ 1054330 h 1633303"/>
                <a:gd name="connsiteX2117" fmla="*/ 2751398 w 10020123"/>
                <a:gd name="connsiteY2117" fmla="*/ 1052736 h 1633303"/>
                <a:gd name="connsiteX2118" fmla="*/ 2780410 w 10020123"/>
                <a:gd name="connsiteY2118" fmla="*/ 1053374 h 1633303"/>
                <a:gd name="connsiteX2119" fmla="*/ 2788380 w 10020123"/>
                <a:gd name="connsiteY2119" fmla="*/ 1054968 h 1633303"/>
                <a:gd name="connsiteX2120" fmla="*/ 2782004 w 10020123"/>
                <a:gd name="connsiteY2120" fmla="*/ 1060707 h 1633303"/>
                <a:gd name="connsiteX2121" fmla="*/ 2780410 w 10020123"/>
                <a:gd name="connsiteY2121" fmla="*/ 1053374 h 1633303"/>
                <a:gd name="connsiteX2122" fmla="*/ 3157571 w 10020123"/>
                <a:gd name="connsiteY2122" fmla="*/ 1053693 h 1633303"/>
                <a:gd name="connsiteX2123" fmla="*/ 3158209 w 10020123"/>
                <a:gd name="connsiteY2123" fmla="*/ 1064214 h 1633303"/>
                <a:gd name="connsiteX2124" fmla="*/ 3144181 w 10020123"/>
                <a:gd name="connsiteY2124" fmla="*/ 1060388 h 1633303"/>
                <a:gd name="connsiteX2125" fmla="*/ 3157890 w 10020123"/>
                <a:gd name="connsiteY2125" fmla="*/ 1053693 h 1633303"/>
                <a:gd name="connsiteX2126" fmla="*/ 2738964 w 10020123"/>
                <a:gd name="connsiteY2126" fmla="*/ 1055287 h 1633303"/>
                <a:gd name="connsiteX2127" fmla="*/ 2729718 w 10020123"/>
                <a:gd name="connsiteY2127" fmla="*/ 1063895 h 1633303"/>
                <a:gd name="connsiteX2128" fmla="*/ 2723979 w 10020123"/>
                <a:gd name="connsiteY2128" fmla="*/ 1058156 h 1633303"/>
                <a:gd name="connsiteX2129" fmla="*/ 2738964 w 10020123"/>
                <a:gd name="connsiteY2129" fmla="*/ 1055606 h 1633303"/>
                <a:gd name="connsiteX2130" fmla="*/ 2741514 w 10020123"/>
                <a:gd name="connsiteY2130" fmla="*/ 1054968 h 1633303"/>
                <a:gd name="connsiteX2131" fmla="*/ 2749803 w 10020123"/>
                <a:gd name="connsiteY2131" fmla="*/ 1062620 h 1633303"/>
                <a:gd name="connsiteX2132" fmla="*/ 2749166 w 10020123"/>
                <a:gd name="connsiteY2132" fmla="*/ 1064533 h 1633303"/>
                <a:gd name="connsiteX2133" fmla="*/ 2731312 w 10020123"/>
                <a:gd name="connsiteY2133" fmla="*/ 1064533 h 1633303"/>
                <a:gd name="connsiteX2134" fmla="*/ 2741514 w 10020123"/>
                <a:gd name="connsiteY2134" fmla="*/ 1054968 h 1633303"/>
                <a:gd name="connsiteX2135" fmla="*/ 2791887 w 10020123"/>
                <a:gd name="connsiteY2135" fmla="*/ 1055606 h 1633303"/>
                <a:gd name="connsiteX2136" fmla="*/ 2806872 w 10020123"/>
                <a:gd name="connsiteY2136" fmla="*/ 1058794 h 1633303"/>
                <a:gd name="connsiteX2137" fmla="*/ 2801133 w 10020123"/>
                <a:gd name="connsiteY2137" fmla="*/ 1064533 h 1633303"/>
                <a:gd name="connsiteX2138" fmla="*/ 2791568 w 10020123"/>
                <a:gd name="connsiteY2138" fmla="*/ 1055606 h 1633303"/>
                <a:gd name="connsiteX2139" fmla="*/ 2789656 w 10020123"/>
                <a:gd name="connsiteY2139" fmla="*/ 1055606 h 1633303"/>
                <a:gd name="connsiteX2140" fmla="*/ 2799220 w 10020123"/>
                <a:gd name="connsiteY2140" fmla="*/ 1064851 h 1633303"/>
                <a:gd name="connsiteX2141" fmla="*/ 2782323 w 10020123"/>
                <a:gd name="connsiteY2141" fmla="*/ 1064851 h 1633303"/>
                <a:gd name="connsiteX2142" fmla="*/ 2782323 w 10020123"/>
                <a:gd name="connsiteY2142" fmla="*/ 1062939 h 1633303"/>
                <a:gd name="connsiteX2143" fmla="*/ 2789337 w 10020123"/>
                <a:gd name="connsiteY2143" fmla="*/ 1055925 h 1633303"/>
                <a:gd name="connsiteX2144" fmla="*/ 3115169 w 10020123"/>
                <a:gd name="connsiteY2144" fmla="*/ 1055606 h 1633303"/>
                <a:gd name="connsiteX2145" fmla="*/ 3129515 w 10020123"/>
                <a:gd name="connsiteY2145" fmla="*/ 1059113 h 1633303"/>
                <a:gd name="connsiteX2146" fmla="*/ 3129515 w 10020123"/>
                <a:gd name="connsiteY2146" fmla="*/ 1065489 h 1633303"/>
                <a:gd name="connsiteX2147" fmla="*/ 3106561 w 10020123"/>
                <a:gd name="connsiteY2147" fmla="*/ 1075054 h 1633303"/>
                <a:gd name="connsiteX2148" fmla="*/ 3097315 w 10020123"/>
                <a:gd name="connsiteY2148" fmla="*/ 1072503 h 1633303"/>
                <a:gd name="connsiteX2149" fmla="*/ 3097315 w 10020123"/>
                <a:gd name="connsiteY2149" fmla="*/ 1060069 h 1633303"/>
                <a:gd name="connsiteX2150" fmla="*/ 3114850 w 10020123"/>
                <a:gd name="connsiteY2150" fmla="*/ 1055287 h 1633303"/>
                <a:gd name="connsiteX2151" fmla="*/ 2720791 w 10020123"/>
                <a:gd name="connsiteY2151" fmla="*/ 1058475 h 1633303"/>
                <a:gd name="connsiteX2152" fmla="*/ 2715052 w 10020123"/>
                <a:gd name="connsiteY2152" fmla="*/ 1063895 h 1633303"/>
                <a:gd name="connsiteX2153" fmla="*/ 2712820 w 10020123"/>
                <a:gd name="connsiteY2153" fmla="*/ 1061344 h 1633303"/>
                <a:gd name="connsiteX2154" fmla="*/ 2714733 w 10020123"/>
                <a:gd name="connsiteY2154" fmla="*/ 1059750 h 1633303"/>
                <a:gd name="connsiteX2155" fmla="*/ 2720472 w 10020123"/>
                <a:gd name="connsiteY2155" fmla="*/ 1058475 h 1633303"/>
                <a:gd name="connsiteX2156" fmla="*/ 2722704 w 10020123"/>
                <a:gd name="connsiteY2156" fmla="*/ 1058794 h 1633303"/>
                <a:gd name="connsiteX2157" fmla="*/ 2728443 w 10020123"/>
                <a:gd name="connsiteY2157" fmla="*/ 1064533 h 1633303"/>
                <a:gd name="connsiteX2158" fmla="*/ 2716327 w 10020123"/>
                <a:gd name="connsiteY2158" fmla="*/ 1064533 h 1633303"/>
                <a:gd name="connsiteX2159" fmla="*/ 2722385 w 10020123"/>
                <a:gd name="connsiteY2159" fmla="*/ 1058794 h 1633303"/>
                <a:gd name="connsiteX2160" fmla="*/ 2808147 w 10020123"/>
                <a:gd name="connsiteY2160" fmla="*/ 1059113 h 1633303"/>
                <a:gd name="connsiteX2161" fmla="*/ 2813886 w 10020123"/>
                <a:gd name="connsiteY2161" fmla="*/ 1064851 h 1633303"/>
                <a:gd name="connsiteX2162" fmla="*/ 2802408 w 10020123"/>
                <a:gd name="connsiteY2162" fmla="*/ 1064851 h 1633303"/>
                <a:gd name="connsiteX2163" fmla="*/ 2808147 w 10020123"/>
                <a:gd name="connsiteY2163" fmla="*/ 1059113 h 1633303"/>
                <a:gd name="connsiteX2164" fmla="*/ 2810698 w 10020123"/>
                <a:gd name="connsiteY2164" fmla="*/ 1059432 h 1633303"/>
                <a:gd name="connsiteX2165" fmla="*/ 2818987 w 10020123"/>
                <a:gd name="connsiteY2165" fmla="*/ 1061344 h 1633303"/>
                <a:gd name="connsiteX2166" fmla="*/ 2816118 w 10020123"/>
                <a:gd name="connsiteY2166" fmla="*/ 1064533 h 1633303"/>
                <a:gd name="connsiteX2167" fmla="*/ 2810698 w 10020123"/>
                <a:gd name="connsiteY2167" fmla="*/ 1059432 h 1633303"/>
                <a:gd name="connsiteX2168" fmla="*/ 2713139 w 10020123"/>
                <a:gd name="connsiteY2168" fmla="*/ 1059750 h 1633303"/>
                <a:gd name="connsiteX2169" fmla="*/ 2712183 w 10020123"/>
                <a:gd name="connsiteY2169" fmla="*/ 1060388 h 1633303"/>
                <a:gd name="connsiteX2170" fmla="*/ 2712183 w 10020123"/>
                <a:gd name="connsiteY2170" fmla="*/ 1060388 h 1633303"/>
                <a:gd name="connsiteX2171" fmla="*/ 2713458 w 10020123"/>
                <a:gd name="connsiteY2171" fmla="*/ 1059750 h 1633303"/>
                <a:gd name="connsiteX2172" fmla="*/ 3129515 w 10020123"/>
                <a:gd name="connsiteY2172" fmla="*/ 1060069 h 1633303"/>
                <a:gd name="connsiteX2173" fmla="*/ 3135573 w 10020123"/>
                <a:gd name="connsiteY2173" fmla="*/ 1061982 h 1633303"/>
                <a:gd name="connsiteX2174" fmla="*/ 3129515 w 10020123"/>
                <a:gd name="connsiteY2174" fmla="*/ 1064533 h 1633303"/>
                <a:gd name="connsiteX2175" fmla="*/ 3129515 w 10020123"/>
                <a:gd name="connsiteY2175" fmla="*/ 1060069 h 1633303"/>
                <a:gd name="connsiteX2176" fmla="*/ 2709314 w 10020123"/>
                <a:gd name="connsiteY2176" fmla="*/ 1063895 h 1633303"/>
                <a:gd name="connsiteX2177" fmla="*/ 2705169 w 10020123"/>
                <a:gd name="connsiteY2177" fmla="*/ 1068040 h 1633303"/>
                <a:gd name="connsiteX2178" fmla="*/ 2693691 w 10020123"/>
                <a:gd name="connsiteY2178" fmla="*/ 1068040 h 1633303"/>
                <a:gd name="connsiteX2179" fmla="*/ 2705169 w 10020123"/>
                <a:gd name="connsiteY2179" fmla="*/ 1064851 h 1633303"/>
                <a:gd name="connsiteX2180" fmla="*/ 2705169 w 10020123"/>
                <a:gd name="connsiteY2180" fmla="*/ 1064851 h 1633303"/>
                <a:gd name="connsiteX2181" fmla="*/ 2708995 w 10020123"/>
                <a:gd name="connsiteY2181" fmla="*/ 1063895 h 1633303"/>
                <a:gd name="connsiteX2182" fmla="*/ 2710908 w 10020123"/>
                <a:gd name="connsiteY2182" fmla="*/ 1061026 h 1633303"/>
                <a:gd name="connsiteX2183" fmla="*/ 2710908 w 10020123"/>
                <a:gd name="connsiteY2183" fmla="*/ 1061026 h 1633303"/>
                <a:gd name="connsiteX2184" fmla="*/ 2708995 w 10020123"/>
                <a:gd name="connsiteY2184" fmla="*/ 1062939 h 1633303"/>
                <a:gd name="connsiteX2185" fmla="*/ 2710589 w 10020123"/>
                <a:gd name="connsiteY2185" fmla="*/ 1061026 h 1633303"/>
                <a:gd name="connsiteX2186" fmla="*/ 3096677 w 10020123"/>
                <a:gd name="connsiteY2186" fmla="*/ 1061026 h 1633303"/>
                <a:gd name="connsiteX2187" fmla="*/ 3096677 w 10020123"/>
                <a:gd name="connsiteY2187" fmla="*/ 1072184 h 1633303"/>
                <a:gd name="connsiteX2188" fmla="*/ 3075954 w 10020123"/>
                <a:gd name="connsiteY2188" fmla="*/ 1066446 h 1633303"/>
                <a:gd name="connsiteX2189" fmla="*/ 3096677 w 10020123"/>
                <a:gd name="connsiteY2189" fmla="*/ 1060707 h 1633303"/>
                <a:gd name="connsiteX2190" fmla="*/ 2819943 w 10020123"/>
                <a:gd name="connsiteY2190" fmla="*/ 1061344 h 1633303"/>
                <a:gd name="connsiteX2191" fmla="*/ 2822813 w 10020123"/>
                <a:gd name="connsiteY2191" fmla="*/ 1064214 h 1633303"/>
                <a:gd name="connsiteX2192" fmla="*/ 2821856 w 10020123"/>
                <a:gd name="connsiteY2192" fmla="*/ 1064214 h 1633303"/>
                <a:gd name="connsiteX2193" fmla="*/ 2817074 w 10020123"/>
                <a:gd name="connsiteY2193" fmla="*/ 1064214 h 1633303"/>
                <a:gd name="connsiteX2194" fmla="*/ 2819625 w 10020123"/>
                <a:gd name="connsiteY2194" fmla="*/ 1061026 h 1633303"/>
                <a:gd name="connsiteX2195" fmla="*/ 2822175 w 10020123"/>
                <a:gd name="connsiteY2195" fmla="*/ 1061663 h 1633303"/>
                <a:gd name="connsiteX2196" fmla="*/ 2826001 w 10020123"/>
                <a:gd name="connsiteY2196" fmla="*/ 1062620 h 1633303"/>
                <a:gd name="connsiteX2197" fmla="*/ 2824088 w 10020123"/>
                <a:gd name="connsiteY2197" fmla="*/ 1063895 h 1633303"/>
                <a:gd name="connsiteX2198" fmla="*/ 2822175 w 10020123"/>
                <a:gd name="connsiteY2198" fmla="*/ 1061982 h 1633303"/>
                <a:gd name="connsiteX2199" fmla="*/ 2711545 w 10020123"/>
                <a:gd name="connsiteY2199" fmla="*/ 1061982 h 1633303"/>
                <a:gd name="connsiteX2200" fmla="*/ 2713777 w 10020123"/>
                <a:gd name="connsiteY2200" fmla="*/ 1064533 h 1633303"/>
                <a:gd name="connsiteX2201" fmla="*/ 2708038 w 10020123"/>
                <a:gd name="connsiteY2201" fmla="*/ 1064533 h 1633303"/>
                <a:gd name="connsiteX2202" fmla="*/ 2711545 w 10020123"/>
                <a:gd name="connsiteY2202" fmla="*/ 1061982 h 1633303"/>
                <a:gd name="connsiteX2203" fmla="*/ 3136529 w 10020123"/>
                <a:gd name="connsiteY2203" fmla="*/ 1061982 h 1633303"/>
                <a:gd name="connsiteX2204" fmla="*/ 3151514 w 10020123"/>
                <a:gd name="connsiteY2204" fmla="*/ 1066127 h 1633303"/>
                <a:gd name="connsiteX2205" fmla="*/ 3129515 w 10020123"/>
                <a:gd name="connsiteY2205" fmla="*/ 1072184 h 1633303"/>
                <a:gd name="connsiteX2206" fmla="*/ 3129515 w 10020123"/>
                <a:gd name="connsiteY2206" fmla="*/ 1065489 h 1633303"/>
                <a:gd name="connsiteX2207" fmla="*/ 3136529 w 10020123"/>
                <a:gd name="connsiteY2207" fmla="*/ 1061982 h 1633303"/>
                <a:gd name="connsiteX2208" fmla="*/ 2826957 w 10020123"/>
                <a:gd name="connsiteY2208" fmla="*/ 1064533 h 1633303"/>
                <a:gd name="connsiteX2209" fmla="*/ 2826957 w 10020123"/>
                <a:gd name="connsiteY2209" fmla="*/ 1064533 h 1633303"/>
                <a:gd name="connsiteX2210" fmla="*/ 2836841 w 10020123"/>
                <a:gd name="connsiteY2210" fmla="*/ 1066764 h 1633303"/>
                <a:gd name="connsiteX2211" fmla="*/ 2825044 w 10020123"/>
                <a:gd name="connsiteY2211" fmla="*/ 1066764 h 1633303"/>
                <a:gd name="connsiteX2212" fmla="*/ 2824088 w 10020123"/>
                <a:gd name="connsiteY2212" fmla="*/ 1065489 h 1633303"/>
                <a:gd name="connsiteX2213" fmla="*/ 2826320 w 10020123"/>
                <a:gd name="connsiteY2213" fmla="*/ 1064214 h 1633303"/>
                <a:gd name="connsiteX2214" fmla="*/ 2826320 w 10020123"/>
                <a:gd name="connsiteY2214" fmla="*/ 1064214 h 1633303"/>
                <a:gd name="connsiteX2215" fmla="*/ 2750760 w 10020123"/>
                <a:gd name="connsiteY2215" fmla="*/ 1064214 h 1633303"/>
                <a:gd name="connsiteX2216" fmla="*/ 2751398 w 10020123"/>
                <a:gd name="connsiteY2216" fmla="*/ 1064851 h 1633303"/>
                <a:gd name="connsiteX2217" fmla="*/ 2750441 w 10020123"/>
                <a:gd name="connsiteY2217" fmla="*/ 1064851 h 1633303"/>
                <a:gd name="connsiteX2218" fmla="*/ 2750441 w 10020123"/>
                <a:gd name="connsiteY2218" fmla="*/ 1064214 h 1633303"/>
                <a:gd name="connsiteX2219" fmla="*/ 2780729 w 10020123"/>
                <a:gd name="connsiteY2219" fmla="*/ 1063895 h 1633303"/>
                <a:gd name="connsiteX2220" fmla="*/ 2780729 w 10020123"/>
                <a:gd name="connsiteY2220" fmla="*/ 1064851 h 1633303"/>
                <a:gd name="connsiteX2221" fmla="*/ 2779772 w 10020123"/>
                <a:gd name="connsiteY2221" fmla="*/ 1064851 h 1633303"/>
                <a:gd name="connsiteX2222" fmla="*/ 2780729 w 10020123"/>
                <a:gd name="connsiteY2222" fmla="*/ 1063895 h 1633303"/>
                <a:gd name="connsiteX2223" fmla="*/ 2706125 w 10020123"/>
                <a:gd name="connsiteY2223" fmla="*/ 1064533 h 1633303"/>
                <a:gd name="connsiteX2224" fmla="*/ 2748847 w 10020123"/>
                <a:gd name="connsiteY2224" fmla="*/ 1064533 h 1633303"/>
                <a:gd name="connsiteX2225" fmla="*/ 2745021 w 10020123"/>
                <a:gd name="connsiteY2225" fmla="*/ 1083343 h 1633303"/>
                <a:gd name="connsiteX2226" fmla="*/ 2744384 w 10020123"/>
                <a:gd name="connsiteY2226" fmla="*/ 1083343 h 1633303"/>
                <a:gd name="connsiteX2227" fmla="*/ 2744384 w 10020123"/>
                <a:gd name="connsiteY2227" fmla="*/ 1086850 h 1633303"/>
                <a:gd name="connsiteX2228" fmla="*/ 2744384 w 10020123"/>
                <a:gd name="connsiteY2228" fmla="*/ 1086850 h 1633303"/>
                <a:gd name="connsiteX2229" fmla="*/ 2744384 w 10020123"/>
                <a:gd name="connsiteY2229" fmla="*/ 1086850 h 1633303"/>
                <a:gd name="connsiteX2230" fmla="*/ 2744384 w 10020123"/>
                <a:gd name="connsiteY2230" fmla="*/ 1092589 h 1633303"/>
                <a:gd name="connsiteX2231" fmla="*/ 2742470 w 10020123"/>
                <a:gd name="connsiteY2231" fmla="*/ 1092589 h 1633303"/>
                <a:gd name="connsiteX2232" fmla="*/ 2641724 w 10020123"/>
                <a:gd name="connsiteY2232" fmla="*/ 1105660 h 1633303"/>
                <a:gd name="connsiteX2233" fmla="*/ 2706763 w 10020123"/>
                <a:gd name="connsiteY2233" fmla="*/ 1065489 h 1633303"/>
                <a:gd name="connsiteX2234" fmla="*/ 2706763 w 10020123"/>
                <a:gd name="connsiteY2234" fmla="*/ 1064214 h 1633303"/>
                <a:gd name="connsiteX2235" fmla="*/ 2750122 w 10020123"/>
                <a:gd name="connsiteY2235" fmla="*/ 1064533 h 1633303"/>
                <a:gd name="connsiteX2236" fmla="*/ 2781048 w 10020123"/>
                <a:gd name="connsiteY2236" fmla="*/ 1064533 h 1633303"/>
                <a:gd name="connsiteX2237" fmla="*/ 2783279 w 10020123"/>
                <a:gd name="connsiteY2237" fmla="*/ 1083343 h 1633303"/>
                <a:gd name="connsiteX2238" fmla="*/ 2754267 w 10020123"/>
                <a:gd name="connsiteY2238" fmla="*/ 1083343 h 1633303"/>
                <a:gd name="connsiteX2239" fmla="*/ 2781366 w 10020123"/>
                <a:gd name="connsiteY2239" fmla="*/ 1064533 h 1633303"/>
                <a:gd name="connsiteX2240" fmla="*/ 2781366 w 10020123"/>
                <a:gd name="connsiteY2240" fmla="*/ 1064533 h 1633303"/>
                <a:gd name="connsiteX2241" fmla="*/ 2781366 w 10020123"/>
                <a:gd name="connsiteY2241" fmla="*/ 1074097 h 1633303"/>
                <a:gd name="connsiteX2242" fmla="*/ 2748528 w 10020123"/>
                <a:gd name="connsiteY2242" fmla="*/ 1074097 h 1633303"/>
                <a:gd name="connsiteX2243" fmla="*/ 2749485 w 10020123"/>
                <a:gd name="connsiteY2243" fmla="*/ 1064533 h 1633303"/>
                <a:gd name="connsiteX2244" fmla="*/ 2782642 w 10020123"/>
                <a:gd name="connsiteY2244" fmla="*/ 1064533 h 1633303"/>
                <a:gd name="connsiteX2245" fmla="*/ 2819306 w 10020123"/>
                <a:gd name="connsiteY2245" fmla="*/ 1064533 h 1633303"/>
                <a:gd name="connsiteX2246" fmla="*/ 2785192 w 10020123"/>
                <a:gd name="connsiteY2246" fmla="*/ 1082705 h 1633303"/>
                <a:gd name="connsiteX2247" fmla="*/ 2782642 w 10020123"/>
                <a:gd name="connsiteY2247" fmla="*/ 1064533 h 1633303"/>
                <a:gd name="connsiteX2248" fmla="*/ 3129197 w 10020123"/>
                <a:gd name="connsiteY2248" fmla="*/ 1066764 h 1633303"/>
                <a:gd name="connsiteX2249" fmla="*/ 3129197 w 10020123"/>
                <a:gd name="connsiteY2249" fmla="*/ 1066764 h 1633303"/>
                <a:gd name="connsiteX2250" fmla="*/ 3129197 w 10020123"/>
                <a:gd name="connsiteY2250" fmla="*/ 1072822 h 1633303"/>
                <a:gd name="connsiteX2251" fmla="*/ 3112937 w 10020123"/>
                <a:gd name="connsiteY2251" fmla="*/ 1077285 h 1633303"/>
                <a:gd name="connsiteX2252" fmla="*/ 3107198 w 10020123"/>
                <a:gd name="connsiteY2252" fmla="*/ 1075691 h 1633303"/>
                <a:gd name="connsiteX2253" fmla="*/ 3128559 w 10020123"/>
                <a:gd name="connsiteY2253" fmla="*/ 1066446 h 1633303"/>
                <a:gd name="connsiteX2254" fmla="*/ 3128559 w 10020123"/>
                <a:gd name="connsiteY2254" fmla="*/ 1066446 h 1633303"/>
                <a:gd name="connsiteX2255" fmla="*/ 3154383 w 10020123"/>
                <a:gd name="connsiteY2255" fmla="*/ 1068040 h 1633303"/>
                <a:gd name="connsiteX2256" fmla="*/ 3155021 w 10020123"/>
                <a:gd name="connsiteY2256" fmla="*/ 1089400 h 1633303"/>
                <a:gd name="connsiteX2257" fmla="*/ 3129834 w 10020123"/>
                <a:gd name="connsiteY2257" fmla="*/ 1082705 h 1633303"/>
                <a:gd name="connsiteX2258" fmla="*/ 3129834 w 10020123"/>
                <a:gd name="connsiteY2258" fmla="*/ 1074735 h 1633303"/>
                <a:gd name="connsiteX2259" fmla="*/ 3154702 w 10020123"/>
                <a:gd name="connsiteY2259" fmla="*/ 1068358 h 1633303"/>
                <a:gd name="connsiteX2260" fmla="*/ 3067984 w 10020123"/>
                <a:gd name="connsiteY2260" fmla="*/ 1068358 h 1633303"/>
                <a:gd name="connsiteX2261" fmla="*/ 3091895 w 10020123"/>
                <a:gd name="connsiteY2261" fmla="*/ 1074735 h 1633303"/>
                <a:gd name="connsiteX2262" fmla="*/ 3091895 w 10020123"/>
                <a:gd name="connsiteY2262" fmla="*/ 1080155 h 1633303"/>
                <a:gd name="connsiteX2263" fmla="*/ 3066708 w 10020123"/>
                <a:gd name="connsiteY2263" fmla="*/ 1088763 h 1633303"/>
                <a:gd name="connsiteX2264" fmla="*/ 3067984 w 10020123"/>
                <a:gd name="connsiteY2264" fmla="*/ 1068358 h 1633303"/>
                <a:gd name="connsiteX2265" fmla="*/ 2749166 w 10020123"/>
                <a:gd name="connsiteY2265" fmla="*/ 1074097 h 1633303"/>
                <a:gd name="connsiteX2266" fmla="*/ 2775309 w 10020123"/>
                <a:gd name="connsiteY2266" fmla="*/ 1074097 h 1633303"/>
                <a:gd name="connsiteX2267" fmla="*/ 2747572 w 10020123"/>
                <a:gd name="connsiteY2267" fmla="*/ 1081430 h 1633303"/>
                <a:gd name="connsiteX2268" fmla="*/ 2749166 w 10020123"/>
                <a:gd name="connsiteY2268" fmla="*/ 1074097 h 1633303"/>
                <a:gd name="connsiteX2269" fmla="*/ 3129515 w 10020123"/>
                <a:gd name="connsiteY2269" fmla="*/ 1075372 h 1633303"/>
                <a:gd name="connsiteX2270" fmla="*/ 3129515 w 10020123"/>
                <a:gd name="connsiteY2270" fmla="*/ 1081430 h 1633303"/>
                <a:gd name="connsiteX2271" fmla="*/ 3118357 w 10020123"/>
                <a:gd name="connsiteY2271" fmla="*/ 1078242 h 1633303"/>
                <a:gd name="connsiteX2272" fmla="*/ 3129515 w 10020123"/>
                <a:gd name="connsiteY2272" fmla="*/ 1075372 h 1633303"/>
                <a:gd name="connsiteX2273" fmla="*/ 3101140 w 10020123"/>
                <a:gd name="connsiteY2273" fmla="*/ 1075691 h 1633303"/>
                <a:gd name="connsiteX2274" fmla="*/ 3106242 w 10020123"/>
                <a:gd name="connsiteY2274" fmla="*/ 1076966 h 1633303"/>
                <a:gd name="connsiteX2275" fmla="*/ 3101140 w 10020123"/>
                <a:gd name="connsiteY2275" fmla="*/ 1078879 h 1633303"/>
                <a:gd name="connsiteX2276" fmla="*/ 3101140 w 10020123"/>
                <a:gd name="connsiteY2276" fmla="*/ 1075691 h 1633303"/>
                <a:gd name="connsiteX2277" fmla="*/ 3107517 w 10020123"/>
                <a:gd name="connsiteY2277" fmla="*/ 1077285 h 1633303"/>
                <a:gd name="connsiteX2278" fmla="*/ 3111980 w 10020123"/>
                <a:gd name="connsiteY2278" fmla="*/ 1078561 h 1633303"/>
                <a:gd name="connsiteX2279" fmla="*/ 3101459 w 10020123"/>
                <a:gd name="connsiteY2279" fmla="*/ 1081430 h 1633303"/>
                <a:gd name="connsiteX2280" fmla="*/ 3101459 w 10020123"/>
                <a:gd name="connsiteY2280" fmla="*/ 1079836 h 1633303"/>
                <a:gd name="connsiteX2281" fmla="*/ 3107517 w 10020123"/>
                <a:gd name="connsiteY2281" fmla="*/ 1077285 h 1633303"/>
                <a:gd name="connsiteX2282" fmla="*/ 3114850 w 10020123"/>
                <a:gd name="connsiteY2282" fmla="*/ 1079836 h 1633303"/>
                <a:gd name="connsiteX2283" fmla="*/ 3131109 w 10020123"/>
                <a:gd name="connsiteY2283" fmla="*/ 1084299 h 1633303"/>
                <a:gd name="connsiteX2284" fmla="*/ 3131109 w 10020123"/>
                <a:gd name="connsiteY2284" fmla="*/ 1097052 h 1633303"/>
                <a:gd name="connsiteX2285" fmla="*/ 3116444 w 10020123"/>
                <a:gd name="connsiteY2285" fmla="*/ 1101197 h 1633303"/>
                <a:gd name="connsiteX2286" fmla="*/ 3098909 w 10020123"/>
                <a:gd name="connsiteY2286" fmla="*/ 1096096 h 1633303"/>
                <a:gd name="connsiteX2287" fmla="*/ 3098909 w 10020123"/>
                <a:gd name="connsiteY2287" fmla="*/ 1084299 h 1633303"/>
                <a:gd name="connsiteX2288" fmla="*/ 3115169 w 10020123"/>
                <a:gd name="connsiteY2288" fmla="*/ 1079836 h 1633303"/>
                <a:gd name="connsiteX2289" fmla="*/ 3091895 w 10020123"/>
                <a:gd name="connsiteY2289" fmla="*/ 1080792 h 1633303"/>
                <a:gd name="connsiteX2290" fmla="*/ 3091895 w 10020123"/>
                <a:gd name="connsiteY2290" fmla="*/ 1082386 h 1633303"/>
                <a:gd name="connsiteX2291" fmla="*/ 3077229 w 10020123"/>
                <a:gd name="connsiteY2291" fmla="*/ 1086212 h 1633303"/>
                <a:gd name="connsiteX2292" fmla="*/ 3091895 w 10020123"/>
                <a:gd name="connsiteY2292" fmla="*/ 1080792 h 1633303"/>
                <a:gd name="connsiteX2293" fmla="*/ 2743108 w 10020123"/>
                <a:gd name="connsiteY2293" fmla="*/ 1082068 h 1633303"/>
                <a:gd name="connsiteX2294" fmla="*/ 2743108 w 10020123"/>
                <a:gd name="connsiteY2294" fmla="*/ 1083662 h 1633303"/>
                <a:gd name="connsiteX2295" fmla="*/ 2783917 w 10020123"/>
                <a:gd name="connsiteY2295" fmla="*/ 1083662 h 1633303"/>
                <a:gd name="connsiteX2296" fmla="*/ 2783917 w 10020123"/>
                <a:gd name="connsiteY2296" fmla="*/ 1085256 h 1633303"/>
                <a:gd name="connsiteX2297" fmla="*/ 2781366 w 10020123"/>
                <a:gd name="connsiteY2297" fmla="*/ 1092907 h 1633303"/>
                <a:gd name="connsiteX2298" fmla="*/ 2746615 w 10020123"/>
                <a:gd name="connsiteY2298" fmla="*/ 1092907 h 1633303"/>
                <a:gd name="connsiteX2299" fmla="*/ 2743427 w 10020123"/>
                <a:gd name="connsiteY2299" fmla="*/ 1082068 h 1633303"/>
                <a:gd name="connsiteX2300" fmla="*/ 3091895 w 10020123"/>
                <a:gd name="connsiteY2300" fmla="*/ 1084937 h 1633303"/>
                <a:gd name="connsiteX2301" fmla="*/ 3091895 w 10020123"/>
                <a:gd name="connsiteY2301" fmla="*/ 1095458 h 1633303"/>
                <a:gd name="connsiteX2302" fmla="*/ 3072128 w 10020123"/>
                <a:gd name="connsiteY2302" fmla="*/ 1090038 h 1633303"/>
                <a:gd name="connsiteX2303" fmla="*/ 3091895 w 10020123"/>
                <a:gd name="connsiteY2303" fmla="*/ 1084618 h 1633303"/>
                <a:gd name="connsiteX2304" fmla="*/ 3129515 w 10020123"/>
                <a:gd name="connsiteY2304" fmla="*/ 1084937 h 1633303"/>
                <a:gd name="connsiteX2305" fmla="*/ 3150876 w 10020123"/>
                <a:gd name="connsiteY2305" fmla="*/ 1090676 h 1633303"/>
                <a:gd name="connsiteX2306" fmla="*/ 3129515 w 10020123"/>
                <a:gd name="connsiteY2306" fmla="*/ 1096096 h 1633303"/>
                <a:gd name="connsiteX2307" fmla="*/ 3129515 w 10020123"/>
                <a:gd name="connsiteY2307" fmla="*/ 1084937 h 1633303"/>
                <a:gd name="connsiteX2308" fmla="*/ 2780729 w 10020123"/>
                <a:gd name="connsiteY2308" fmla="*/ 1082705 h 1633303"/>
                <a:gd name="connsiteX2309" fmla="*/ 2780729 w 10020123"/>
                <a:gd name="connsiteY2309" fmla="*/ 1083662 h 1633303"/>
                <a:gd name="connsiteX2310" fmla="*/ 2779772 w 10020123"/>
                <a:gd name="connsiteY2310" fmla="*/ 1083662 h 1633303"/>
                <a:gd name="connsiteX2311" fmla="*/ 2779772 w 10020123"/>
                <a:gd name="connsiteY2311" fmla="*/ 1083662 h 1633303"/>
                <a:gd name="connsiteX2312" fmla="*/ 2779772 w 10020123"/>
                <a:gd name="connsiteY2312" fmla="*/ 1083662 h 1633303"/>
                <a:gd name="connsiteX2313" fmla="*/ 2781048 w 10020123"/>
                <a:gd name="connsiteY2313" fmla="*/ 1083024 h 1633303"/>
                <a:gd name="connsiteX2314" fmla="*/ 2781048 w 10020123"/>
                <a:gd name="connsiteY2314" fmla="*/ 1083024 h 1633303"/>
                <a:gd name="connsiteX2315" fmla="*/ 2740558 w 10020123"/>
                <a:gd name="connsiteY2315" fmla="*/ 1092907 h 1633303"/>
                <a:gd name="connsiteX2316" fmla="*/ 2743427 w 10020123"/>
                <a:gd name="connsiteY2316" fmla="*/ 1092907 h 1633303"/>
                <a:gd name="connsiteX2317" fmla="*/ 2742789 w 10020123"/>
                <a:gd name="connsiteY2317" fmla="*/ 1095458 h 1633303"/>
                <a:gd name="connsiteX2318" fmla="*/ 2742789 w 10020123"/>
                <a:gd name="connsiteY2318" fmla="*/ 1095458 h 1633303"/>
                <a:gd name="connsiteX2319" fmla="*/ 2742152 w 10020123"/>
                <a:gd name="connsiteY2319" fmla="*/ 1107254 h 1633303"/>
                <a:gd name="connsiteX2320" fmla="*/ 2727167 w 10020123"/>
                <a:gd name="connsiteY2320" fmla="*/ 1113949 h 1633303"/>
                <a:gd name="connsiteX2321" fmla="*/ 2710270 w 10020123"/>
                <a:gd name="connsiteY2321" fmla="*/ 1098327 h 1633303"/>
                <a:gd name="connsiteX2322" fmla="*/ 2740239 w 10020123"/>
                <a:gd name="connsiteY2322" fmla="*/ 1092589 h 1633303"/>
                <a:gd name="connsiteX2323" fmla="*/ 2743108 w 10020123"/>
                <a:gd name="connsiteY2323" fmla="*/ 1092907 h 1633303"/>
                <a:gd name="connsiteX2324" fmla="*/ 2744702 w 10020123"/>
                <a:gd name="connsiteY2324" fmla="*/ 1092907 h 1633303"/>
                <a:gd name="connsiteX2325" fmla="*/ 2752673 w 10020123"/>
                <a:gd name="connsiteY2325" fmla="*/ 1097371 h 1633303"/>
                <a:gd name="connsiteX2326" fmla="*/ 2752673 w 10020123"/>
                <a:gd name="connsiteY2326" fmla="*/ 1102153 h 1633303"/>
                <a:gd name="connsiteX2327" fmla="*/ 2742152 w 10020123"/>
                <a:gd name="connsiteY2327" fmla="*/ 1106935 h 1633303"/>
                <a:gd name="connsiteX2328" fmla="*/ 2742789 w 10020123"/>
                <a:gd name="connsiteY2328" fmla="*/ 1096096 h 1633303"/>
                <a:gd name="connsiteX2329" fmla="*/ 2743427 w 10020123"/>
                <a:gd name="connsiteY2329" fmla="*/ 1093226 h 1633303"/>
                <a:gd name="connsiteX2330" fmla="*/ 2750760 w 10020123"/>
                <a:gd name="connsiteY2330" fmla="*/ 1092907 h 1633303"/>
                <a:gd name="connsiteX2331" fmla="*/ 2755861 w 10020123"/>
                <a:gd name="connsiteY2331" fmla="*/ 1092907 h 1633303"/>
                <a:gd name="connsiteX2332" fmla="*/ 2755861 w 10020123"/>
                <a:gd name="connsiteY2332" fmla="*/ 1095139 h 1633303"/>
                <a:gd name="connsiteX2333" fmla="*/ 2750760 w 10020123"/>
                <a:gd name="connsiteY2333" fmla="*/ 1092907 h 1633303"/>
                <a:gd name="connsiteX2334" fmla="*/ 2752354 w 10020123"/>
                <a:gd name="connsiteY2334" fmla="*/ 1092907 h 1633303"/>
                <a:gd name="connsiteX2335" fmla="*/ 2771164 w 10020123"/>
                <a:gd name="connsiteY2335" fmla="*/ 1092907 h 1633303"/>
                <a:gd name="connsiteX2336" fmla="*/ 2771164 w 10020123"/>
                <a:gd name="connsiteY2336" fmla="*/ 1090357 h 1633303"/>
                <a:gd name="connsiteX2337" fmla="*/ 2762237 w 10020123"/>
                <a:gd name="connsiteY2337" fmla="*/ 1095139 h 1633303"/>
                <a:gd name="connsiteX2338" fmla="*/ 2752354 w 10020123"/>
                <a:gd name="connsiteY2338" fmla="*/ 1092589 h 1633303"/>
                <a:gd name="connsiteX2339" fmla="*/ 2752354 w 10020123"/>
                <a:gd name="connsiteY2339" fmla="*/ 1092589 h 1633303"/>
                <a:gd name="connsiteX2340" fmla="*/ 2771483 w 10020123"/>
                <a:gd name="connsiteY2340" fmla="*/ 1092907 h 1633303"/>
                <a:gd name="connsiteX2341" fmla="*/ 2772758 w 10020123"/>
                <a:gd name="connsiteY2341" fmla="*/ 1092907 h 1633303"/>
                <a:gd name="connsiteX2342" fmla="*/ 2771483 w 10020123"/>
                <a:gd name="connsiteY2342" fmla="*/ 1093545 h 1633303"/>
                <a:gd name="connsiteX2343" fmla="*/ 2771483 w 10020123"/>
                <a:gd name="connsiteY2343" fmla="*/ 1092907 h 1633303"/>
                <a:gd name="connsiteX2344" fmla="*/ 2774671 w 10020123"/>
                <a:gd name="connsiteY2344" fmla="*/ 1089082 h 1633303"/>
                <a:gd name="connsiteX2345" fmla="*/ 2771483 w 10020123"/>
                <a:gd name="connsiteY2345" fmla="*/ 1090995 h 1633303"/>
                <a:gd name="connsiteX2346" fmla="*/ 2771483 w 10020123"/>
                <a:gd name="connsiteY2346" fmla="*/ 1090995 h 1633303"/>
                <a:gd name="connsiteX2347" fmla="*/ 2774671 w 10020123"/>
                <a:gd name="connsiteY2347" fmla="*/ 1089082 h 1633303"/>
                <a:gd name="connsiteX2348" fmla="*/ 2774671 w 10020123"/>
                <a:gd name="connsiteY2348" fmla="*/ 1089082 h 1633303"/>
                <a:gd name="connsiteX2349" fmla="*/ 2778497 w 10020123"/>
                <a:gd name="connsiteY2349" fmla="*/ 1092907 h 1633303"/>
                <a:gd name="connsiteX2350" fmla="*/ 2781366 w 10020123"/>
                <a:gd name="connsiteY2350" fmla="*/ 1092907 h 1633303"/>
                <a:gd name="connsiteX2351" fmla="*/ 2782004 w 10020123"/>
                <a:gd name="connsiteY2351" fmla="*/ 1110761 h 1633303"/>
                <a:gd name="connsiteX2352" fmla="*/ 2771483 w 10020123"/>
                <a:gd name="connsiteY2352" fmla="*/ 1105022 h 1633303"/>
                <a:gd name="connsiteX2353" fmla="*/ 2771483 w 10020123"/>
                <a:gd name="connsiteY2353" fmla="*/ 1096096 h 1633303"/>
                <a:gd name="connsiteX2354" fmla="*/ 2778497 w 10020123"/>
                <a:gd name="connsiteY2354" fmla="*/ 1092589 h 1633303"/>
                <a:gd name="connsiteX2355" fmla="*/ 2787743 w 10020123"/>
                <a:gd name="connsiteY2355" fmla="*/ 1092907 h 1633303"/>
                <a:gd name="connsiteX2356" fmla="*/ 2789975 w 10020123"/>
                <a:gd name="connsiteY2356" fmla="*/ 1092907 h 1633303"/>
                <a:gd name="connsiteX2357" fmla="*/ 2819306 w 10020123"/>
                <a:gd name="connsiteY2357" fmla="*/ 1098646 h 1633303"/>
                <a:gd name="connsiteX2358" fmla="*/ 2795713 w 10020123"/>
                <a:gd name="connsiteY2358" fmla="*/ 1120645 h 1633303"/>
                <a:gd name="connsiteX2359" fmla="*/ 2795713 w 10020123"/>
                <a:gd name="connsiteY2359" fmla="*/ 1120645 h 1633303"/>
                <a:gd name="connsiteX2360" fmla="*/ 2789018 w 10020123"/>
                <a:gd name="connsiteY2360" fmla="*/ 1120645 h 1633303"/>
                <a:gd name="connsiteX2361" fmla="*/ 2788061 w 10020123"/>
                <a:gd name="connsiteY2361" fmla="*/ 1092270 h 1633303"/>
                <a:gd name="connsiteX2362" fmla="*/ 3067346 w 10020123"/>
                <a:gd name="connsiteY2362" fmla="*/ 1090038 h 1633303"/>
                <a:gd name="connsiteX2363" fmla="*/ 3048536 w 10020123"/>
                <a:gd name="connsiteY2363" fmla="*/ 1536064 h 1633303"/>
                <a:gd name="connsiteX2364" fmla="*/ 2804002 w 10020123"/>
                <a:gd name="connsiteY2364" fmla="*/ 1536064 h 1633303"/>
                <a:gd name="connsiteX2365" fmla="*/ 2800495 w 10020123"/>
                <a:gd name="connsiteY2365" fmla="*/ 1439781 h 1633303"/>
                <a:gd name="connsiteX2366" fmla="*/ 2800495 w 10020123"/>
                <a:gd name="connsiteY2366" fmla="*/ 1439781 h 1633303"/>
                <a:gd name="connsiteX2367" fmla="*/ 2800495 w 10020123"/>
                <a:gd name="connsiteY2367" fmla="*/ 1439781 h 1633303"/>
                <a:gd name="connsiteX2368" fmla="*/ 2800495 w 10020123"/>
                <a:gd name="connsiteY2368" fmla="*/ 1439781 h 1633303"/>
                <a:gd name="connsiteX2369" fmla="*/ 2800495 w 10020123"/>
                <a:gd name="connsiteY2369" fmla="*/ 1439781 h 1633303"/>
                <a:gd name="connsiteX2370" fmla="*/ 2800495 w 10020123"/>
                <a:gd name="connsiteY2370" fmla="*/ 1439781 h 1633303"/>
                <a:gd name="connsiteX2371" fmla="*/ 2799858 w 10020123"/>
                <a:gd name="connsiteY2371" fmla="*/ 1423521 h 1633303"/>
                <a:gd name="connsiteX2372" fmla="*/ 2799858 w 10020123"/>
                <a:gd name="connsiteY2372" fmla="*/ 1423521 h 1633303"/>
                <a:gd name="connsiteX2373" fmla="*/ 2799858 w 10020123"/>
                <a:gd name="connsiteY2373" fmla="*/ 1423521 h 1633303"/>
                <a:gd name="connsiteX2374" fmla="*/ 2799858 w 10020123"/>
                <a:gd name="connsiteY2374" fmla="*/ 1423521 h 1633303"/>
                <a:gd name="connsiteX2375" fmla="*/ 2799858 w 10020123"/>
                <a:gd name="connsiteY2375" fmla="*/ 1423521 h 1633303"/>
                <a:gd name="connsiteX2376" fmla="*/ 2797307 w 10020123"/>
                <a:gd name="connsiteY2376" fmla="*/ 1340310 h 1633303"/>
                <a:gd name="connsiteX2377" fmla="*/ 2797307 w 10020123"/>
                <a:gd name="connsiteY2377" fmla="*/ 1340310 h 1633303"/>
                <a:gd name="connsiteX2378" fmla="*/ 2797307 w 10020123"/>
                <a:gd name="connsiteY2378" fmla="*/ 1340310 h 1633303"/>
                <a:gd name="connsiteX2379" fmla="*/ 2797307 w 10020123"/>
                <a:gd name="connsiteY2379" fmla="*/ 1340310 h 1633303"/>
                <a:gd name="connsiteX2380" fmla="*/ 2797307 w 10020123"/>
                <a:gd name="connsiteY2380" fmla="*/ 1340310 h 1633303"/>
                <a:gd name="connsiteX2381" fmla="*/ 2797307 w 10020123"/>
                <a:gd name="connsiteY2381" fmla="*/ 1340310 h 1633303"/>
                <a:gd name="connsiteX2382" fmla="*/ 2796670 w 10020123"/>
                <a:gd name="connsiteY2382" fmla="*/ 1325963 h 1633303"/>
                <a:gd name="connsiteX2383" fmla="*/ 2796670 w 10020123"/>
                <a:gd name="connsiteY2383" fmla="*/ 1325963 h 1633303"/>
                <a:gd name="connsiteX2384" fmla="*/ 2796670 w 10020123"/>
                <a:gd name="connsiteY2384" fmla="*/ 1325963 h 1633303"/>
                <a:gd name="connsiteX2385" fmla="*/ 2796670 w 10020123"/>
                <a:gd name="connsiteY2385" fmla="*/ 1325963 h 1633303"/>
                <a:gd name="connsiteX2386" fmla="*/ 2796670 w 10020123"/>
                <a:gd name="connsiteY2386" fmla="*/ 1325963 h 1633303"/>
                <a:gd name="connsiteX2387" fmla="*/ 2796670 w 10020123"/>
                <a:gd name="connsiteY2387" fmla="*/ 1325963 h 1633303"/>
                <a:gd name="connsiteX2388" fmla="*/ 2796670 w 10020123"/>
                <a:gd name="connsiteY2388" fmla="*/ 1325963 h 1633303"/>
                <a:gd name="connsiteX2389" fmla="*/ 2795075 w 10020123"/>
                <a:gd name="connsiteY2389" fmla="*/ 1281966 h 1633303"/>
                <a:gd name="connsiteX2390" fmla="*/ 2795075 w 10020123"/>
                <a:gd name="connsiteY2390" fmla="*/ 1281966 h 1633303"/>
                <a:gd name="connsiteX2391" fmla="*/ 2795075 w 10020123"/>
                <a:gd name="connsiteY2391" fmla="*/ 1281966 h 1633303"/>
                <a:gd name="connsiteX2392" fmla="*/ 2793800 w 10020123"/>
                <a:gd name="connsiteY2392" fmla="*/ 1254229 h 1633303"/>
                <a:gd name="connsiteX2393" fmla="*/ 2793800 w 10020123"/>
                <a:gd name="connsiteY2393" fmla="*/ 1254229 h 1633303"/>
                <a:gd name="connsiteX2394" fmla="*/ 2793800 w 10020123"/>
                <a:gd name="connsiteY2394" fmla="*/ 1254229 h 1633303"/>
                <a:gd name="connsiteX2395" fmla="*/ 2793800 w 10020123"/>
                <a:gd name="connsiteY2395" fmla="*/ 1254229 h 1633303"/>
                <a:gd name="connsiteX2396" fmla="*/ 2793800 w 10020123"/>
                <a:gd name="connsiteY2396" fmla="*/ 1254229 h 1633303"/>
                <a:gd name="connsiteX2397" fmla="*/ 2793800 w 10020123"/>
                <a:gd name="connsiteY2397" fmla="*/ 1254229 h 1633303"/>
                <a:gd name="connsiteX2398" fmla="*/ 2793800 w 10020123"/>
                <a:gd name="connsiteY2398" fmla="*/ 1254229 h 1633303"/>
                <a:gd name="connsiteX2399" fmla="*/ 2793800 w 10020123"/>
                <a:gd name="connsiteY2399" fmla="*/ 1254229 h 1633303"/>
                <a:gd name="connsiteX2400" fmla="*/ 2793800 w 10020123"/>
                <a:gd name="connsiteY2400" fmla="*/ 1254229 h 1633303"/>
                <a:gd name="connsiteX2401" fmla="*/ 2793163 w 10020123"/>
                <a:gd name="connsiteY2401" fmla="*/ 1235738 h 1633303"/>
                <a:gd name="connsiteX2402" fmla="*/ 2941094 w 10020123"/>
                <a:gd name="connsiteY2402" fmla="*/ 1128296 h 1633303"/>
                <a:gd name="connsiteX2403" fmla="*/ 2948746 w 10020123"/>
                <a:gd name="connsiteY2403" fmla="*/ 1128296 h 1633303"/>
                <a:gd name="connsiteX2404" fmla="*/ 2948746 w 10020123"/>
                <a:gd name="connsiteY2404" fmla="*/ 1127021 h 1633303"/>
                <a:gd name="connsiteX2405" fmla="*/ 2948746 w 10020123"/>
                <a:gd name="connsiteY2405" fmla="*/ 1127021 h 1633303"/>
                <a:gd name="connsiteX2406" fmla="*/ 3067984 w 10020123"/>
                <a:gd name="connsiteY2406" fmla="*/ 1097371 h 1633303"/>
                <a:gd name="connsiteX2407" fmla="*/ 3067984 w 10020123"/>
                <a:gd name="connsiteY2407" fmla="*/ 1097371 h 1633303"/>
                <a:gd name="connsiteX2408" fmla="*/ 2771483 w 10020123"/>
                <a:gd name="connsiteY2408" fmla="*/ 1091313 h 1633303"/>
                <a:gd name="connsiteX2409" fmla="*/ 2771483 w 10020123"/>
                <a:gd name="connsiteY2409" fmla="*/ 1091313 h 1633303"/>
                <a:gd name="connsiteX2410" fmla="*/ 2762875 w 10020123"/>
                <a:gd name="connsiteY2410" fmla="*/ 1096096 h 1633303"/>
                <a:gd name="connsiteX2411" fmla="*/ 2761918 w 10020123"/>
                <a:gd name="connsiteY2411" fmla="*/ 1095458 h 1633303"/>
                <a:gd name="connsiteX2412" fmla="*/ 2771483 w 10020123"/>
                <a:gd name="connsiteY2412" fmla="*/ 1091313 h 1633303"/>
                <a:gd name="connsiteX2413" fmla="*/ 2771483 w 10020123"/>
                <a:gd name="connsiteY2413" fmla="*/ 1091313 h 1633303"/>
                <a:gd name="connsiteX2414" fmla="*/ 3071172 w 10020123"/>
                <a:gd name="connsiteY2414" fmla="*/ 1091313 h 1633303"/>
                <a:gd name="connsiteX2415" fmla="*/ 3071172 w 10020123"/>
                <a:gd name="connsiteY2415" fmla="*/ 1091313 h 1633303"/>
                <a:gd name="connsiteX2416" fmla="*/ 3096040 w 10020123"/>
                <a:gd name="connsiteY2416" fmla="*/ 1097690 h 1633303"/>
                <a:gd name="connsiteX2417" fmla="*/ 3096040 w 10020123"/>
                <a:gd name="connsiteY2417" fmla="*/ 1106298 h 1633303"/>
                <a:gd name="connsiteX2418" fmla="*/ 3070215 w 10020123"/>
                <a:gd name="connsiteY2418" fmla="*/ 1112993 h 1633303"/>
                <a:gd name="connsiteX2419" fmla="*/ 3071172 w 10020123"/>
                <a:gd name="connsiteY2419" fmla="*/ 1091313 h 1633303"/>
                <a:gd name="connsiteX2420" fmla="*/ 3155021 w 10020123"/>
                <a:gd name="connsiteY2420" fmla="*/ 1092270 h 1633303"/>
                <a:gd name="connsiteX2421" fmla="*/ 3155977 w 10020123"/>
                <a:gd name="connsiteY2421" fmla="*/ 1112993 h 1633303"/>
                <a:gd name="connsiteX2422" fmla="*/ 3129834 w 10020123"/>
                <a:gd name="connsiteY2422" fmla="*/ 1105979 h 1633303"/>
                <a:gd name="connsiteX2423" fmla="*/ 3129834 w 10020123"/>
                <a:gd name="connsiteY2423" fmla="*/ 1099284 h 1633303"/>
                <a:gd name="connsiteX2424" fmla="*/ 3155021 w 10020123"/>
                <a:gd name="connsiteY2424" fmla="*/ 1092589 h 1633303"/>
                <a:gd name="connsiteX2425" fmla="*/ 2772758 w 10020123"/>
                <a:gd name="connsiteY2425" fmla="*/ 1093545 h 1633303"/>
                <a:gd name="connsiteX2426" fmla="*/ 2772758 w 10020123"/>
                <a:gd name="connsiteY2426" fmla="*/ 1100559 h 1633303"/>
                <a:gd name="connsiteX2427" fmla="*/ 2765744 w 10020123"/>
                <a:gd name="connsiteY2427" fmla="*/ 1097052 h 1633303"/>
                <a:gd name="connsiteX2428" fmla="*/ 2772758 w 10020123"/>
                <a:gd name="connsiteY2428" fmla="*/ 1093545 h 1633303"/>
                <a:gd name="connsiteX2429" fmla="*/ 2757455 w 10020123"/>
                <a:gd name="connsiteY2429" fmla="*/ 1094183 h 1633303"/>
                <a:gd name="connsiteX2430" fmla="*/ 2760643 w 10020123"/>
                <a:gd name="connsiteY2430" fmla="*/ 1096096 h 1633303"/>
                <a:gd name="connsiteX2431" fmla="*/ 2757136 w 10020123"/>
                <a:gd name="connsiteY2431" fmla="*/ 1098008 h 1633303"/>
                <a:gd name="connsiteX2432" fmla="*/ 2757136 w 10020123"/>
                <a:gd name="connsiteY2432" fmla="*/ 1094502 h 1633303"/>
                <a:gd name="connsiteX2433" fmla="*/ 2708676 w 10020123"/>
                <a:gd name="connsiteY2433" fmla="*/ 1095139 h 1633303"/>
                <a:gd name="connsiteX2434" fmla="*/ 2683808 w 10020123"/>
                <a:gd name="connsiteY2434" fmla="*/ 1117775 h 1633303"/>
                <a:gd name="connsiteX2435" fmla="*/ 2668505 w 10020123"/>
                <a:gd name="connsiteY2435" fmla="*/ 1102472 h 1633303"/>
                <a:gd name="connsiteX2436" fmla="*/ 2708676 w 10020123"/>
                <a:gd name="connsiteY2436" fmla="*/ 1095139 h 1633303"/>
                <a:gd name="connsiteX2437" fmla="*/ 2710589 w 10020123"/>
                <a:gd name="connsiteY2437" fmla="*/ 1097052 h 1633303"/>
                <a:gd name="connsiteX2438" fmla="*/ 2727167 w 10020123"/>
                <a:gd name="connsiteY2438" fmla="*/ 1112355 h 1633303"/>
                <a:gd name="connsiteX2439" fmla="*/ 2706763 w 10020123"/>
                <a:gd name="connsiteY2439" fmla="*/ 1121282 h 1633303"/>
                <a:gd name="connsiteX2440" fmla="*/ 2684765 w 10020123"/>
                <a:gd name="connsiteY2440" fmla="*/ 1121282 h 1633303"/>
                <a:gd name="connsiteX2441" fmla="*/ 2710589 w 10020123"/>
                <a:gd name="connsiteY2441" fmla="*/ 1097052 h 1633303"/>
                <a:gd name="connsiteX2442" fmla="*/ 2823132 w 10020123"/>
                <a:gd name="connsiteY2442" fmla="*/ 1096096 h 1633303"/>
                <a:gd name="connsiteX2443" fmla="*/ 2863302 w 10020123"/>
                <a:gd name="connsiteY2443" fmla="*/ 1104385 h 1633303"/>
                <a:gd name="connsiteX2444" fmla="*/ 2853100 w 10020123"/>
                <a:gd name="connsiteY2444" fmla="*/ 1114587 h 1633303"/>
                <a:gd name="connsiteX2445" fmla="*/ 2846086 w 10020123"/>
                <a:gd name="connsiteY2445" fmla="*/ 1116819 h 1633303"/>
                <a:gd name="connsiteX2446" fmla="*/ 2823450 w 10020123"/>
                <a:gd name="connsiteY2446" fmla="*/ 1095777 h 1633303"/>
                <a:gd name="connsiteX2447" fmla="*/ 2757136 w 10020123"/>
                <a:gd name="connsiteY2447" fmla="*/ 1096414 h 1633303"/>
                <a:gd name="connsiteX2448" fmla="*/ 2758093 w 10020123"/>
                <a:gd name="connsiteY2448" fmla="*/ 1097052 h 1633303"/>
                <a:gd name="connsiteX2449" fmla="*/ 2752354 w 10020123"/>
                <a:gd name="connsiteY2449" fmla="*/ 1099603 h 1633303"/>
                <a:gd name="connsiteX2450" fmla="*/ 2752354 w 10020123"/>
                <a:gd name="connsiteY2450" fmla="*/ 1098327 h 1633303"/>
                <a:gd name="connsiteX2451" fmla="*/ 2757136 w 10020123"/>
                <a:gd name="connsiteY2451" fmla="*/ 1096414 h 1633303"/>
                <a:gd name="connsiteX2452" fmla="*/ 2757136 w 10020123"/>
                <a:gd name="connsiteY2452" fmla="*/ 1096414 h 1633303"/>
                <a:gd name="connsiteX2453" fmla="*/ 2821856 w 10020123"/>
                <a:gd name="connsiteY2453" fmla="*/ 1098008 h 1633303"/>
                <a:gd name="connsiteX2454" fmla="*/ 2844173 w 10020123"/>
                <a:gd name="connsiteY2454" fmla="*/ 1118732 h 1633303"/>
                <a:gd name="connsiteX2455" fmla="*/ 2843217 w 10020123"/>
                <a:gd name="connsiteY2455" fmla="*/ 1121282 h 1633303"/>
                <a:gd name="connsiteX2456" fmla="*/ 2796670 w 10020123"/>
                <a:gd name="connsiteY2456" fmla="*/ 1121282 h 1633303"/>
                <a:gd name="connsiteX2457" fmla="*/ 2821856 w 10020123"/>
                <a:gd name="connsiteY2457" fmla="*/ 1098008 h 1633303"/>
                <a:gd name="connsiteX2458" fmla="*/ 2764469 w 10020123"/>
                <a:gd name="connsiteY2458" fmla="*/ 1097690 h 1633303"/>
                <a:gd name="connsiteX2459" fmla="*/ 2771483 w 10020123"/>
                <a:gd name="connsiteY2459" fmla="*/ 1102472 h 1633303"/>
                <a:gd name="connsiteX2460" fmla="*/ 2771483 w 10020123"/>
                <a:gd name="connsiteY2460" fmla="*/ 1112037 h 1633303"/>
                <a:gd name="connsiteX2461" fmla="*/ 2766382 w 10020123"/>
                <a:gd name="connsiteY2461" fmla="*/ 1114268 h 1633303"/>
                <a:gd name="connsiteX2462" fmla="*/ 2752673 w 10020123"/>
                <a:gd name="connsiteY2462" fmla="*/ 1110761 h 1633303"/>
                <a:gd name="connsiteX2463" fmla="*/ 2752673 w 10020123"/>
                <a:gd name="connsiteY2463" fmla="*/ 1101515 h 1633303"/>
                <a:gd name="connsiteX2464" fmla="*/ 2764469 w 10020123"/>
                <a:gd name="connsiteY2464" fmla="*/ 1097690 h 1633303"/>
                <a:gd name="connsiteX2465" fmla="*/ 3101140 w 10020123"/>
                <a:gd name="connsiteY2465" fmla="*/ 1098646 h 1633303"/>
                <a:gd name="connsiteX2466" fmla="*/ 3114212 w 10020123"/>
                <a:gd name="connsiteY2466" fmla="*/ 1102153 h 1633303"/>
                <a:gd name="connsiteX2467" fmla="*/ 3101140 w 10020123"/>
                <a:gd name="connsiteY2467" fmla="*/ 1105660 h 1633303"/>
                <a:gd name="connsiteX2468" fmla="*/ 3101140 w 10020123"/>
                <a:gd name="connsiteY2468" fmla="*/ 1098646 h 1633303"/>
                <a:gd name="connsiteX2469" fmla="*/ 2752354 w 10020123"/>
                <a:gd name="connsiteY2469" fmla="*/ 1098965 h 1633303"/>
                <a:gd name="connsiteX2470" fmla="*/ 2752354 w 10020123"/>
                <a:gd name="connsiteY2470" fmla="*/ 1100559 h 1633303"/>
                <a:gd name="connsiteX2471" fmla="*/ 2742789 w 10020123"/>
                <a:gd name="connsiteY2471" fmla="*/ 1105660 h 1633303"/>
                <a:gd name="connsiteX2472" fmla="*/ 2742789 w 10020123"/>
                <a:gd name="connsiteY2472" fmla="*/ 1104066 h 1633303"/>
                <a:gd name="connsiteX2473" fmla="*/ 2752354 w 10020123"/>
                <a:gd name="connsiteY2473" fmla="*/ 1098965 h 1633303"/>
                <a:gd name="connsiteX2474" fmla="*/ 3129515 w 10020123"/>
                <a:gd name="connsiteY2474" fmla="*/ 1099603 h 1633303"/>
                <a:gd name="connsiteX2475" fmla="*/ 3129515 w 10020123"/>
                <a:gd name="connsiteY2475" fmla="*/ 1105022 h 1633303"/>
                <a:gd name="connsiteX2476" fmla="*/ 3119632 w 10020123"/>
                <a:gd name="connsiteY2476" fmla="*/ 1102472 h 1633303"/>
                <a:gd name="connsiteX2477" fmla="*/ 3129515 w 10020123"/>
                <a:gd name="connsiteY2477" fmla="*/ 1099921 h 1633303"/>
                <a:gd name="connsiteX2478" fmla="*/ 2752354 w 10020123"/>
                <a:gd name="connsiteY2478" fmla="*/ 1102153 h 1633303"/>
                <a:gd name="connsiteX2479" fmla="*/ 2752354 w 10020123"/>
                <a:gd name="connsiteY2479" fmla="*/ 1109486 h 1633303"/>
                <a:gd name="connsiteX2480" fmla="*/ 2743746 w 10020123"/>
                <a:gd name="connsiteY2480" fmla="*/ 1106298 h 1633303"/>
                <a:gd name="connsiteX2481" fmla="*/ 2752354 w 10020123"/>
                <a:gd name="connsiteY2481" fmla="*/ 1102153 h 1633303"/>
                <a:gd name="connsiteX2482" fmla="*/ 2666592 w 10020123"/>
                <a:gd name="connsiteY2482" fmla="*/ 1102791 h 1633303"/>
                <a:gd name="connsiteX2483" fmla="*/ 2650332 w 10020123"/>
                <a:gd name="connsiteY2483" fmla="*/ 1118413 h 1633303"/>
                <a:gd name="connsiteX2484" fmla="*/ 2640768 w 10020123"/>
                <a:gd name="connsiteY2484" fmla="*/ 1107573 h 1633303"/>
                <a:gd name="connsiteX2485" fmla="*/ 2666273 w 10020123"/>
                <a:gd name="connsiteY2485" fmla="*/ 1102791 h 1633303"/>
                <a:gd name="connsiteX2486" fmla="*/ 2771483 w 10020123"/>
                <a:gd name="connsiteY2486" fmla="*/ 1103110 h 1633303"/>
                <a:gd name="connsiteX2487" fmla="*/ 2780729 w 10020123"/>
                <a:gd name="connsiteY2487" fmla="*/ 1107892 h 1633303"/>
                <a:gd name="connsiteX2488" fmla="*/ 2771483 w 10020123"/>
                <a:gd name="connsiteY2488" fmla="*/ 1111080 h 1633303"/>
                <a:gd name="connsiteX2489" fmla="*/ 2771483 w 10020123"/>
                <a:gd name="connsiteY2489" fmla="*/ 1103110 h 1633303"/>
                <a:gd name="connsiteX2490" fmla="*/ 3116763 w 10020123"/>
                <a:gd name="connsiteY2490" fmla="*/ 1103428 h 1633303"/>
                <a:gd name="connsiteX2491" fmla="*/ 3129515 w 10020123"/>
                <a:gd name="connsiteY2491" fmla="*/ 1107573 h 1633303"/>
                <a:gd name="connsiteX2492" fmla="*/ 3129515 w 10020123"/>
                <a:gd name="connsiteY2492" fmla="*/ 1121282 h 1633303"/>
                <a:gd name="connsiteX2493" fmla="*/ 3114850 w 10020123"/>
                <a:gd name="connsiteY2493" fmla="*/ 1125427 h 1633303"/>
                <a:gd name="connsiteX2494" fmla="*/ 3091895 w 10020123"/>
                <a:gd name="connsiteY2494" fmla="*/ 1121282 h 1633303"/>
                <a:gd name="connsiteX2495" fmla="*/ 3091895 w 10020123"/>
                <a:gd name="connsiteY2495" fmla="*/ 1108211 h 1633303"/>
                <a:gd name="connsiteX2496" fmla="*/ 3116763 w 10020123"/>
                <a:gd name="connsiteY2496" fmla="*/ 1103110 h 1633303"/>
                <a:gd name="connsiteX2497" fmla="*/ 2667867 w 10020123"/>
                <a:gd name="connsiteY2497" fmla="*/ 1105341 h 1633303"/>
                <a:gd name="connsiteX2498" fmla="*/ 2683808 w 10020123"/>
                <a:gd name="connsiteY2498" fmla="*/ 1121282 h 1633303"/>
                <a:gd name="connsiteX2499" fmla="*/ 2651289 w 10020123"/>
                <a:gd name="connsiteY2499" fmla="*/ 1121282 h 1633303"/>
                <a:gd name="connsiteX2500" fmla="*/ 2667867 w 10020123"/>
                <a:gd name="connsiteY2500" fmla="*/ 1105341 h 1633303"/>
                <a:gd name="connsiteX2501" fmla="*/ 2743427 w 10020123"/>
                <a:gd name="connsiteY2501" fmla="*/ 1105979 h 1633303"/>
                <a:gd name="connsiteX2502" fmla="*/ 2742789 w 10020123"/>
                <a:gd name="connsiteY2502" fmla="*/ 1121282 h 1633303"/>
                <a:gd name="connsiteX2503" fmla="*/ 2737370 w 10020123"/>
                <a:gd name="connsiteY2503" fmla="*/ 1121282 h 1633303"/>
                <a:gd name="connsiteX2504" fmla="*/ 2737370 w 10020123"/>
                <a:gd name="connsiteY2504" fmla="*/ 1121282 h 1633303"/>
                <a:gd name="connsiteX2505" fmla="*/ 2737370 w 10020123"/>
                <a:gd name="connsiteY2505" fmla="*/ 1121282 h 1633303"/>
                <a:gd name="connsiteX2506" fmla="*/ 2737370 w 10020123"/>
                <a:gd name="connsiteY2506" fmla="*/ 1121282 h 1633303"/>
                <a:gd name="connsiteX2507" fmla="*/ 2737370 w 10020123"/>
                <a:gd name="connsiteY2507" fmla="*/ 1121282 h 1633303"/>
                <a:gd name="connsiteX2508" fmla="*/ 2728761 w 10020123"/>
                <a:gd name="connsiteY2508" fmla="*/ 1113312 h 1633303"/>
                <a:gd name="connsiteX2509" fmla="*/ 2743108 w 10020123"/>
                <a:gd name="connsiteY2509" fmla="*/ 1107254 h 1633303"/>
                <a:gd name="connsiteX2510" fmla="*/ 2743108 w 10020123"/>
                <a:gd name="connsiteY2510" fmla="*/ 1107254 h 1633303"/>
                <a:gd name="connsiteX2511" fmla="*/ 2864897 w 10020123"/>
                <a:gd name="connsiteY2511" fmla="*/ 1105022 h 1633303"/>
                <a:gd name="connsiteX2512" fmla="*/ 2869360 w 10020123"/>
                <a:gd name="connsiteY2512" fmla="*/ 1109167 h 1633303"/>
                <a:gd name="connsiteX2513" fmla="*/ 2856288 w 10020123"/>
                <a:gd name="connsiteY2513" fmla="*/ 1113631 h 1633303"/>
                <a:gd name="connsiteX2514" fmla="*/ 2864897 w 10020123"/>
                <a:gd name="connsiteY2514" fmla="*/ 1105022 h 1633303"/>
                <a:gd name="connsiteX2515" fmla="*/ 2866491 w 10020123"/>
                <a:gd name="connsiteY2515" fmla="*/ 1105022 h 1633303"/>
                <a:gd name="connsiteX2516" fmla="*/ 2876055 w 10020123"/>
                <a:gd name="connsiteY2516" fmla="*/ 1106935 h 1633303"/>
                <a:gd name="connsiteX2517" fmla="*/ 2870316 w 10020123"/>
                <a:gd name="connsiteY2517" fmla="*/ 1108848 h 1633303"/>
                <a:gd name="connsiteX2518" fmla="*/ 2866491 w 10020123"/>
                <a:gd name="connsiteY2518" fmla="*/ 1105022 h 1633303"/>
                <a:gd name="connsiteX2519" fmla="*/ 2877012 w 10020123"/>
                <a:gd name="connsiteY2519" fmla="*/ 1106935 h 1633303"/>
                <a:gd name="connsiteX2520" fmla="*/ 2890721 w 10020123"/>
                <a:gd name="connsiteY2520" fmla="*/ 1109486 h 1633303"/>
                <a:gd name="connsiteX2521" fmla="*/ 2881794 w 10020123"/>
                <a:gd name="connsiteY2521" fmla="*/ 1119369 h 1633303"/>
                <a:gd name="connsiteX2522" fmla="*/ 2870635 w 10020123"/>
                <a:gd name="connsiteY2522" fmla="*/ 1108848 h 1633303"/>
                <a:gd name="connsiteX2523" fmla="*/ 2876693 w 10020123"/>
                <a:gd name="connsiteY2523" fmla="*/ 1106935 h 1633303"/>
                <a:gd name="connsiteX2524" fmla="*/ 2745021 w 10020123"/>
                <a:gd name="connsiteY2524" fmla="*/ 1108529 h 1633303"/>
                <a:gd name="connsiteX2525" fmla="*/ 2755542 w 10020123"/>
                <a:gd name="connsiteY2525" fmla="*/ 1112674 h 1633303"/>
                <a:gd name="connsiteX2526" fmla="*/ 2755542 w 10020123"/>
                <a:gd name="connsiteY2526" fmla="*/ 1119050 h 1633303"/>
                <a:gd name="connsiteX2527" fmla="*/ 2749803 w 10020123"/>
                <a:gd name="connsiteY2527" fmla="*/ 1120963 h 1633303"/>
                <a:gd name="connsiteX2528" fmla="*/ 2744065 w 10020123"/>
                <a:gd name="connsiteY2528" fmla="*/ 1120963 h 1633303"/>
                <a:gd name="connsiteX2529" fmla="*/ 2744702 w 10020123"/>
                <a:gd name="connsiteY2529" fmla="*/ 1108211 h 1633303"/>
                <a:gd name="connsiteX2530" fmla="*/ 2639811 w 10020123"/>
                <a:gd name="connsiteY2530" fmla="*/ 1109805 h 1633303"/>
                <a:gd name="connsiteX2531" fmla="*/ 2628015 w 10020123"/>
                <a:gd name="connsiteY2531" fmla="*/ 1121282 h 1633303"/>
                <a:gd name="connsiteX2532" fmla="*/ 2616219 w 10020123"/>
                <a:gd name="connsiteY2532" fmla="*/ 1121282 h 1633303"/>
                <a:gd name="connsiteX2533" fmla="*/ 2637261 w 10020123"/>
                <a:gd name="connsiteY2533" fmla="*/ 1110442 h 1633303"/>
                <a:gd name="connsiteX2534" fmla="*/ 2639811 w 10020123"/>
                <a:gd name="connsiteY2534" fmla="*/ 1109805 h 1633303"/>
                <a:gd name="connsiteX2535" fmla="*/ 3129515 w 10020123"/>
                <a:gd name="connsiteY2535" fmla="*/ 1108211 h 1633303"/>
                <a:gd name="connsiteX2536" fmla="*/ 3152152 w 10020123"/>
                <a:gd name="connsiteY2536" fmla="*/ 1114268 h 1633303"/>
                <a:gd name="connsiteX2537" fmla="*/ 3129515 w 10020123"/>
                <a:gd name="connsiteY2537" fmla="*/ 1120326 h 1633303"/>
                <a:gd name="connsiteX2538" fmla="*/ 3129515 w 10020123"/>
                <a:gd name="connsiteY2538" fmla="*/ 1107892 h 1633303"/>
                <a:gd name="connsiteX2539" fmla="*/ 2785192 w 10020123"/>
                <a:gd name="connsiteY2539" fmla="*/ 1108848 h 1633303"/>
                <a:gd name="connsiteX2540" fmla="*/ 2785830 w 10020123"/>
                <a:gd name="connsiteY2540" fmla="*/ 1120326 h 1633303"/>
                <a:gd name="connsiteX2541" fmla="*/ 2781048 w 10020123"/>
                <a:gd name="connsiteY2541" fmla="*/ 1120326 h 1633303"/>
                <a:gd name="connsiteX2542" fmla="*/ 2774990 w 10020123"/>
                <a:gd name="connsiteY2542" fmla="*/ 1117456 h 1633303"/>
                <a:gd name="connsiteX2543" fmla="*/ 2774990 w 10020123"/>
                <a:gd name="connsiteY2543" fmla="*/ 1112674 h 1633303"/>
                <a:gd name="connsiteX2544" fmla="*/ 2785192 w 10020123"/>
                <a:gd name="connsiteY2544" fmla="*/ 1108848 h 1633303"/>
                <a:gd name="connsiteX2545" fmla="*/ 2635985 w 10020123"/>
                <a:gd name="connsiteY2545" fmla="*/ 1110761 h 1633303"/>
                <a:gd name="connsiteX2546" fmla="*/ 2616538 w 10020123"/>
                <a:gd name="connsiteY2546" fmla="*/ 1120963 h 1633303"/>
                <a:gd name="connsiteX2547" fmla="*/ 2595496 w 10020123"/>
                <a:gd name="connsiteY2547" fmla="*/ 1120963 h 1633303"/>
                <a:gd name="connsiteX2548" fmla="*/ 2629609 w 10020123"/>
                <a:gd name="connsiteY2548" fmla="*/ 1111399 h 1633303"/>
                <a:gd name="connsiteX2549" fmla="*/ 2629609 w 10020123"/>
                <a:gd name="connsiteY2549" fmla="*/ 1111399 h 1633303"/>
                <a:gd name="connsiteX2550" fmla="*/ 2635667 w 10020123"/>
                <a:gd name="connsiteY2550" fmla="*/ 1110442 h 1633303"/>
                <a:gd name="connsiteX2551" fmla="*/ 2640449 w 10020123"/>
                <a:gd name="connsiteY2551" fmla="*/ 1111080 h 1633303"/>
                <a:gd name="connsiteX2552" fmla="*/ 2649695 w 10020123"/>
                <a:gd name="connsiteY2552" fmla="*/ 1120963 h 1633303"/>
                <a:gd name="connsiteX2553" fmla="*/ 2630566 w 10020123"/>
                <a:gd name="connsiteY2553" fmla="*/ 1120963 h 1633303"/>
                <a:gd name="connsiteX2554" fmla="*/ 2640449 w 10020123"/>
                <a:gd name="connsiteY2554" fmla="*/ 1111080 h 1633303"/>
                <a:gd name="connsiteX2555" fmla="*/ 2869679 w 10020123"/>
                <a:gd name="connsiteY2555" fmla="*/ 1110124 h 1633303"/>
                <a:gd name="connsiteX2556" fmla="*/ 2880838 w 10020123"/>
                <a:gd name="connsiteY2556" fmla="*/ 1121282 h 1633303"/>
                <a:gd name="connsiteX2557" fmla="*/ 2849593 w 10020123"/>
                <a:gd name="connsiteY2557" fmla="*/ 1121282 h 1633303"/>
                <a:gd name="connsiteX2558" fmla="*/ 2855332 w 10020123"/>
                <a:gd name="connsiteY2558" fmla="*/ 1115225 h 1633303"/>
                <a:gd name="connsiteX2559" fmla="*/ 2869360 w 10020123"/>
                <a:gd name="connsiteY2559" fmla="*/ 1110124 h 1633303"/>
                <a:gd name="connsiteX2560" fmla="*/ 2869360 w 10020123"/>
                <a:gd name="connsiteY2560" fmla="*/ 1110124 h 1633303"/>
                <a:gd name="connsiteX2561" fmla="*/ 3091895 w 10020123"/>
                <a:gd name="connsiteY2561" fmla="*/ 1109486 h 1633303"/>
                <a:gd name="connsiteX2562" fmla="*/ 3091895 w 10020123"/>
                <a:gd name="connsiteY2562" fmla="*/ 1120645 h 1633303"/>
                <a:gd name="connsiteX2563" fmla="*/ 3070534 w 10020123"/>
                <a:gd name="connsiteY2563" fmla="*/ 1114906 h 1633303"/>
                <a:gd name="connsiteX2564" fmla="*/ 3091895 w 10020123"/>
                <a:gd name="connsiteY2564" fmla="*/ 1109486 h 1633303"/>
                <a:gd name="connsiteX2565" fmla="*/ 2892315 w 10020123"/>
                <a:gd name="connsiteY2565" fmla="*/ 1111080 h 1633303"/>
                <a:gd name="connsiteX2566" fmla="*/ 2901879 w 10020123"/>
                <a:gd name="connsiteY2566" fmla="*/ 1120963 h 1633303"/>
                <a:gd name="connsiteX2567" fmla="*/ 2883388 w 10020123"/>
                <a:gd name="connsiteY2567" fmla="*/ 1120963 h 1633303"/>
                <a:gd name="connsiteX2568" fmla="*/ 2892315 w 10020123"/>
                <a:gd name="connsiteY2568" fmla="*/ 1111080 h 1633303"/>
                <a:gd name="connsiteX2569" fmla="*/ 2893909 w 10020123"/>
                <a:gd name="connsiteY2569" fmla="*/ 1111080 h 1633303"/>
                <a:gd name="connsiteX2570" fmla="*/ 2908893 w 10020123"/>
                <a:gd name="connsiteY2570" fmla="*/ 1113949 h 1633303"/>
                <a:gd name="connsiteX2571" fmla="*/ 2941413 w 10020123"/>
                <a:gd name="connsiteY2571" fmla="*/ 1120963 h 1633303"/>
                <a:gd name="connsiteX2572" fmla="*/ 2904111 w 10020123"/>
                <a:gd name="connsiteY2572" fmla="*/ 1120963 h 1633303"/>
                <a:gd name="connsiteX2573" fmla="*/ 2894228 w 10020123"/>
                <a:gd name="connsiteY2573" fmla="*/ 1111080 h 1633303"/>
                <a:gd name="connsiteX2574" fmla="*/ 2727486 w 10020123"/>
                <a:gd name="connsiteY2574" fmla="*/ 1112674 h 1633303"/>
                <a:gd name="connsiteX2575" fmla="*/ 2736413 w 10020123"/>
                <a:gd name="connsiteY2575" fmla="*/ 1120963 h 1633303"/>
                <a:gd name="connsiteX2576" fmla="*/ 2736413 w 10020123"/>
                <a:gd name="connsiteY2576" fmla="*/ 1120963 h 1633303"/>
                <a:gd name="connsiteX2577" fmla="*/ 2708676 w 10020123"/>
                <a:gd name="connsiteY2577" fmla="*/ 1120963 h 1633303"/>
                <a:gd name="connsiteX2578" fmla="*/ 2727486 w 10020123"/>
                <a:gd name="connsiteY2578" fmla="*/ 1112355 h 1633303"/>
                <a:gd name="connsiteX2579" fmla="*/ 2757136 w 10020123"/>
                <a:gd name="connsiteY2579" fmla="*/ 1112037 h 1633303"/>
                <a:gd name="connsiteX2580" fmla="*/ 2764150 w 10020123"/>
                <a:gd name="connsiteY2580" fmla="*/ 1114906 h 1633303"/>
                <a:gd name="connsiteX2581" fmla="*/ 2756817 w 10020123"/>
                <a:gd name="connsiteY2581" fmla="*/ 1117138 h 1633303"/>
                <a:gd name="connsiteX2582" fmla="*/ 2756817 w 10020123"/>
                <a:gd name="connsiteY2582" fmla="*/ 1111718 h 1633303"/>
                <a:gd name="connsiteX2583" fmla="*/ 2771483 w 10020123"/>
                <a:gd name="connsiteY2583" fmla="*/ 1113312 h 1633303"/>
                <a:gd name="connsiteX2584" fmla="*/ 2771483 w 10020123"/>
                <a:gd name="connsiteY2584" fmla="*/ 1117138 h 1633303"/>
                <a:gd name="connsiteX2585" fmla="*/ 2766701 w 10020123"/>
                <a:gd name="connsiteY2585" fmla="*/ 1115225 h 1633303"/>
                <a:gd name="connsiteX2586" fmla="*/ 2771483 w 10020123"/>
                <a:gd name="connsiteY2586" fmla="*/ 1113312 h 1633303"/>
                <a:gd name="connsiteX2587" fmla="*/ 2852463 w 10020123"/>
                <a:gd name="connsiteY2587" fmla="*/ 1115225 h 1633303"/>
                <a:gd name="connsiteX2588" fmla="*/ 2848318 w 10020123"/>
                <a:gd name="connsiteY2588" fmla="*/ 1119369 h 1633303"/>
                <a:gd name="connsiteX2589" fmla="*/ 2846405 w 10020123"/>
                <a:gd name="connsiteY2589" fmla="*/ 1117456 h 1633303"/>
                <a:gd name="connsiteX2590" fmla="*/ 2852463 w 10020123"/>
                <a:gd name="connsiteY2590" fmla="*/ 1115544 h 1633303"/>
                <a:gd name="connsiteX2591" fmla="*/ 2766063 w 10020123"/>
                <a:gd name="connsiteY2591" fmla="*/ 1115862 h 1633303"/>
                <a:gd name="connsiteX2592" fmla="*/ 2771164 w 10020123"/>
                <a:gd name="connsiteY2592" fmla="*/ 1118413 h 1633303"/>
                <a:gd name="connsiteX2593" fmla="*/ 2771164 w 10020123"/>
                <a:gd name="connsiteY2593" fmla="*/ 1121282 h 1633303"/>
                <a:gd name="connsiteX2594" fmla="*/ 2752354 w 10020123"/>
                <a:gd name="connsiteY2594" fmla="*/ 1121282 h 1633303"/>
                <a:gd name="connsiteX2595" fmla="*/ 2752354 w 10020123"/>
                <a:gd name="connsiteY2595" fmla="*/ 1119050 h 1633303"/>
                <a:gd name="connsiteX2596" fmla="*/ 2766063 w 10020123"/>
                <a:gd name="connsiteY2596" fmla="*/ 1115862 h 1633303"/>
                <a:gd name="connsiteX2597" fmla="*/ 3155340 w 10020123"/>
                <a:gd name="connsiteY2597" fmla="*/ 1116181 h 1633303"/>
                <a:gd name="connsiteX2598" fmla="*/ 3155977 w 10020123"/>
                <a:gd name="connsiteY2598" fmla="*/ 1138180 h 1633303"/>
                <a:gd name="connsiteX2599" fmla="*/ 3129515 w 10020123"/>
                <a:gd name="connsiteY2599" fmla="*/ 1130847 h 1633303"/>
                <a:gd name="connsiteX2600" fmla="*/ 3129515 w 10020123"/>
                <a:gd name="connsiteY2600" fmla="*/ 1123195 h 1633303"/>
                <a:gd name="connsiteX2601" fmla="*/ 3155340 w 10020123"/>
                <a:gd name="connsiteY2601" fmla="*/ 1116181 h 1633303"/>
                <a:gd name="connsiteX2602" fmla="*/ 3066389 w 10020123"/>
                <a:gd name="connsiteY2602" fmla="*/ 1116500 h 1633303"/>
                <a:gd name="connsiteX2603" fmla="*/ 3091576 w 10020123"/>
                <a:gd name="connsiteY2603" fmla="*/ 1123195 h 1633303"/>
                <a:gd name="connsiteX2604" fmla="*/ 3091576 w 10020123"/>
                <a:gd name="connsiteY2604" fmla="*/ 1130847 h 1633303"/>
                <a:gd name="connsiteX2605" fmla="*/ 3066389 w 10020123"/>
                <a:gd name="connsiteY2605" fmla="*/ 1137861 h 1633303"/>
                <a:gd name="connsiteX2606" fmla="*/ 3066389 w 10020123"/>
                <a:gd name="connsiteY2606" fmla="*/ 1137861 h 1633303"/>
                <a:gd name="connsiteX2607" fmla="*/ 3066389 w 10020123"/>
                <a:gd name="connsiteY2607" fmla="*/ 1137861 h 1633303"/>
                <a:gd name="connsiteX2608" fmla="*/ 3066389 w 10020123"/>
                <a:gd name="connsiteY2608" fmla="*/ 1137861 h 1633303"/>
                <a:gd name="connsiteX2609" fmla="*/ 3066389 w 10020123"/>
                <a:gd name="connsiteY2609" fmla="*/ 1137861 h 1633303"/>
                <a:gd name="connsiteX2610" fmla="*/ 3067665 w 10020123"/>
                <a:gd name="connsiteY2610" fmla="*/ 1115862 h 1633303"/>
                <a:gd name="connsiteX2611" fmla="*/ 2844811 w 10020123"/>
                <a:gd name="connsiteY2611" fmla="*/ 1118732 h 1633303"/>
                <a:gd name="connsiteX2612" fmla="*/ 2847043 w 10020123"/>
                <a:gd name="connsiteY2612" fmla="*/ 1120963 h 1633303"/>
                <a:gd name="connsiteX2613" fmla="*/ 2837797 w 10020123"/>
                <a:gd name="connsiteY2613" fmla="*/ 1120963 h 1633303"/>
                <a:gd name="connsiteX2614" fmla="*/ 2844492 w 10020123"/>
                <a:gd name="connsiteY2614" fmla="*/ 1118732 h 1633303"/>
                <a:gd name="connsiteX2615" fmla="*/ 2771483 w 10020123"/>
                <a:gd name="connsiteY2615" fmla="*/ 1120326 h 1633303"/>
                <a:gd name="connsiteX2616" fmla="*/ 2773396 w 10020123"/>
                <a:gd name="connsiteY2616" fmla="*/ 1121282 h 1633303"/>
                <a:gd name="connsiteX2617" fmla="*/ 2771483 w 10020123"/>
                <a:gd name="connsiteY2617" fmla="*/ 1121282 h 1633303"/>
                <a:gd name="connsiteX2618" fmla="*/ 2771483 w 10020123"/>
                <a:gd name="connsiteY2618" fmla="*/ 1120326 h 1633303"/>
                <a:gd name="connsiteX2619" fmla="*/ 2752354 w 10020123"/>
                <a:gd name="connsiteY2619" fmla="*/ 1120963 h 1633303"/>
                <a:gd name="connsiteX2620" fmla="*/ 2752354 w 10020123"/>
                <a:gd name="connsiteY2620" fmla="*/ 1120963 h 1633303"/>
                <a:gd name="connsiteX2621" fmla="*/ 2751716 w 10020123"/>
                <a:gd name="connsiteY2621" fmla="*/ 1120963 h 1633303"/>
                <a:gd name="connsiteX2622" fmla="*/ 2752354 w 10020123"/>
                <a:gd name="connsiteY2622" fmla="*/ 1120963 h 1633303"/>
                <a:gd name="connsiteX2623" fmla="*/ 2614625 w 10020123"/>
                <a:gd name="connsiteY2623" fmla="*/ 1121282 h 1633303"/>
                <a:gd name="connsiteX2624" fmla="*/ 2705488 w 10020123"/>
                <a:gd name="connsiteY2624" fmla="*/ 1121282 h 1633303"/>
                <a:gd name="connsiteX2625" fmla="*/ 2705488 w 10020123"/>
                <a:gd name="connsiteY2625" fmla="*/ 1121920 h 1633303"/>
                <a:gd name="connsiteX2626" fmla="*/ 2521530 w 10020123"/>
                <a:gd name="connsiteY2626" fmla="*/ 1278778 h 1633303"/>
                <a:gd name="connsiteX2627" fmla="*/ 2509096 w 10020123"/>
                <a:gd name="connsiteY2627" fmla="*/ 1276546 h 1633303"/>
                <a:gd name="connsiteX2628" fmla="*/ 2505589 w 10020123"/>
                <a:gd name="connsiteY2628" fmla="*/ 1253273 h 1633303"/>
                <a:gd name="connsiteX2629" fmla="*/ 2613349 w 10020123"/>
                <a:gd name="connsiteY2629" fmla="*/ 1122557 h 1633303"/>
                <a:gd name="connsiteX2630" fmla="*/ 2614943 w 10020123"/>
                <a:gd name="connsiteY2630" fmla="*/ 1121601 h 1633303"/>
                <a:gd name="connsiteX2631" fmla="*/ 2614943 w 10020123"/>
                <a:gd name="connsiteY2631" fmla="*/ 1121601 h 1633303"/>
                <a:gd name="connsiteX2632" fmla="*/ 2697836 w 10020123"/>
                <a:gd name="connsiteY2632" fmla="*/ 1121282 h 1633303"/>
                <a:gd name="connsiteX2633" fmla="*/ 2734500 w 10020123"/>
                <a:gd name="connsiteY2633" fmla="*/ 1121282 h 1633303"/>
                <a:gd name="connsiteX2634" fmla="*/ 2732906 w 10020123"/>
                <a:gd name="connsiteY2634" fmla="*/ 1156352 h 1633303"/>
                <a:gd name="connsiteX2635" fmla="*/ 2732906 w 10020123"/>
                <a:gd name="connsiteY2635" fmla="*/ 1156352 h 1633303"/>
                <a:gd name="connsiteX2636" fmla="*/ 2732906 w 10020123"/>
                <a:gd name="connsiteY2636" fmla="*/ 1156352 h 1633303"/>
                <a:gd name="connsiteX2637" fmla="*/ 2732906 w 10020123"/>
                <a:gd name="connsiteY2637" fmla="*/ 1156352 h 1633303"/>
                <a:gd name="connsiteX2638" fmla="*/ 2732906 w 10020123"/>
                <a:gd name="connsiteY2638" fmla="*/ 1156352 h 1633303"/>
                <a:gd name="connsiteX2639" fmla="*/ 2731312 w 10020123"/>
                <a:gd name="connsiteY2639" fmla="*/ 1191741 h 1633303"/>
                <a:gd name="connsiteX2640" fmla="*/ 2547673 w 10020123"/>
                <a:gd name="connsiteY2640" fmla="*/ 1298545 h 1633303"/>
                <a:gd name="connsiteX2641" fmla="*/ 2507183 w 10020123"/>
                <a:gd name="connsiteY2641" fmla="*/ 1290256 h 1633303"/>
                <a:gd name="connsiteX2642" fmla="*/ 2509734 w 10020123"/>
                <a:gd name="connsiteY2642" fmla="*/ 1290256 h 1633303"/>
                <a:gd name="connsiteX2643" fmla="*/ 2508458 w 10020123"/>
                <a:gd name="connsiteY2643" fmla="*/ 1284517 h 1633303"/>
                <a:gd name="connsiteX2644" fmla="*/ 2511965 w 10020123"/>
                <a:gd name="connsiteY2644" fmla="*/ 1280691 h 1633303"/>
                <a:gd name="connsiteX2645" fmla="*/ 2529819 w 10020123"/>
                <a:gd name="connsiteY2645" fmla="*/ 1290256 h 1633303"/>
                <a:gd name="connsiteX2646" fmla="*/ 2535239 w 10020123"/>
                <a:gd name="connsiteY2646" fmla="*/ 1290256 h 1633303"/>
                <a:gd name="connsiteX2647" fmla="*/ 2535239 w 10020123"/>
                <a:gd name="connsiteY2647" fmla="*/ 1279097 h 1633303"/>
                <a:gd name="connsiteX2648" fmla="*/ 2526631 w 10020123"/>
                <a:gd name="connsiteY2648" fmla="*/ 1277184 h 1633303"/>
                <a:gd name="connsiteX2649" fmla="*/ 2515791 w 10020123"/>
                <a:gd name="connsiteY2649" fmla="*/ 1275271 h 1633303"/>
                <a:gd name="connsiteX2650" fmla="*/ 2696242 w 10020123"/>
                <a:gd name="connsiteY2650" fmla="*/ 1121601 h 1633303"/>
                <a:gd name="connsiteX2651" fmla="*/ 2697517 w 10020123"/>
                <a:gd name="connsiteY2651" fmla="*/ 1120963 h 1633303"/>
                <a:gd name="connsiteX2652" fmla="*/ 2697517 w 10020123"/>
                <a:gd name="connsiteY2652" fmla="*/ 1120963 h 1633303"/>
                <a:gd name="connsiteX2653" fmla="*/ 2743108 w 10020123"/>
                <a:gd name="connsiteY2653" fmla="*/ 1121282 h 1633303"/>
                <a:gd name="connsiteX2654" fmla="*/ 2744702 w 10020123"/>
                <a:gd name="connsiteY2654" fmla="*/ 1121282 h 1633303"/>
                <a:gd name="connsiteX2655" fmla="*/ 2743108 w 10020123"/>
                <a:gd name="connsiteY2655" fmla="*/ 1121920 h 1633303"/>
                <a:gd name="connsiteX2656" fmla="*/ 2743108 w 10020123"/>
                <a:gd name="connsiteY2656" fmla="*/ 1121282 h 1633303"/>
                <a:gd name="connsiteX2657" fmla="*/ 2747572 w 10020123"/>
                <a:gd name="connsiteY2657" fmla="*/ 1121282 h 1633303"/>
                <a:gd name="connsiteX2658" fmla="*/ 2752673 w 10020123"/>
                <a:gd name="connsiteY2658" fmla="*/ 1121282 h 1633303"/>
                <a:gd name="connsiteX2659" fmla="*/ 2752673 w 10020123"/>
                <a:gd name="connsiteY2659" fmla="*/ 1124789 h 1633303"/>
                <a:gd name="connsiteX2660" fmla="*/ 2744384 w 10020123"/>
                <a:gd name="connsiteY2660" fmla="*/ 1122557 h 1633303"/>
                <a:gd name="connsiteX2661" fmla="*/ 2747572 w 10020123"/>
                <a:gd name="connsiteY2661" fmla="*/ 1121282 h 1633303"/>
                <a:gd name="connsiteX2662" fmla="*/ 2752354 w 10020123"/>
                <a:gd name="connsiteY2662" fmla="*/ 1121282 h 1633303"/>
                <a:gd name="connsiteX2663" fmla="*/ 2771164 w 10020123"/>
                <a:gd name="connsiteY2663" fmla="*/ 1121282 h 1633303"/>
                <a:gd name="connsiteX2664" fmla="*/ 2771164 w 10020123"/>
                <a:gd name="connsiteY2664" fmla="*/ 1124789 h 1633303"/>
                <a:gd name="connsiteX2665" fmla="*/ 2764150 w 10020123"/>
                <a:gd name="connsiteY2665" fmla="*/ 1127021 h 1633303"/>
                <a:gd name="connsiteX2666" fmla="*/ 2752354 w 10020123"/>
                <a:gd name="connsiteY2666" fmla="*/ 1125108 h 1633303"/>
                <a:gd name="connsiteX2667" fmla="*/ 2752354 w 10020123"/>
                <a:gd name="connsiteY2667" fmla="*/ 1121282 h 1633303"/>
                <a:gd name="connsiteX2668" fmla="*/ 2771483 w 10020123"/>
                <a:gd name="connsiteY2668" fmla="*/ 1121282 h 1633303"/>
                <a:gd name="connsiteX2669" fmla="*/ 2777222 w 10020123"/>
                <a:gd name="connsiteY2669" fmla="*/ 1121282 h 1633303"/>
                <a:gd name="connsiteX2670" fmla="*/ 2779453 w 10020123"/>
                <a:gd name="connsiteY2670" fmla="*/ 1121920 h 1633303"/>
                <a:gd name="connsiteX2671" fmla="*/ 2771483 w 10020123"/>
                <a:gd name="connsiteY2671" fmla="*/ 1123833 h 1633303"/>
                <a:gd name="connsiteX2672" fmla="*/ 2771483 w 10020123"/>
                <a:gd name="connsiteY2672" fmla="*/ 1121282 h 1633303"/>
                <a:gd name="connsiteX2673" fmla="*/ 2789975 w 10020123"/>
                <a:gd name="connsiteY2673" fmla="*/ 1121282 h 1633303"/>
                <a:gd name="connsiteX2674" fmla="*/ 2789975 w 10020123"/>
                <a:gd name="connsiteY2674" fmla="*/ 1121282 h 1633303"/>
                <a:gd name="connsiteX2675" fmla="*/ 2789975 w 10020123"/>
                <a:gd name="connsiteY2675" fmla="*/ 1121282 h 1633303"/>
                <a:gd name="connsiteX2676" fmla="*/ 2789975 w 10020123"/>
                <a:gd name="connsiteY2676" fmla="*/ 1121282 h 1633303"/>
                <a:gd name="connsiteX2677" fmla="*/ 2787424 w 10020123"/>
                <a:gd name="connsiteY2677" fmla="*/ 1121282 h 1633303"/>
                <a:gd name="connsiteX2678" fmla="*/ 2833015 w 10020123"/>
                <a:gd name="connsiteY2678" fmla="*/ 1121282 h 1633303"/>
                <a:gd name="connsiteX2679" fmla="*/ 2788380 w 10020123"/>
                <a:gd name="connsiteY2679" fmla="*/ 1156352 h 1633303"/>
                <a:gd name="connsiteX2680" fmla="*/ 2787105 w 10020123"/>
                <a:gd name="connsiteY2680" fmla="*/ 1121282 h 1633303"/>
                <a:gd name="connsiteX2681" fmla="*/ 2837478 w 10020123"/>
                <a:gd name="connsiteY2681" fmla="*/ 1121282 h 1633303"/>
                <a:gd name="connsiteX2682" fmla="*/ 2942688 w 10020123"/>
                <a:gd name="connsiteY2682" fmla="*/ 1121282 h 1633303"/>
                <a:gd name="connsiteX2683" fmla="*/ 2794438 w 10020123"/>
                <a:gd name="connsiteY2683" fmla="*/ 1229361 h 1633303"/>
                <a:gd name="connsiteX2684" fmla="*/ 2794438 w 10020123"/>
                <a:gd name="connsiteY2684" fmla="*/ 1222029 h 1633303"/>
                <a:gd name="connsiteX2685" fmla="*/ 2793800 w 10020123"/>
                <a:gd name="connsiteY2685" fmla="*/ 1208638 h 1633303"/>
                <a:gd name="connsiteX2686" fmla="*/ 2793163 w 10020123"/>
                <a:gd name="connsiteY2686" fmla="*/ 1195248 h 1633303"/>
                <a:gd name="connsiteX2687" fmla="*/ 2793163 w 10020123"/>
                <a:gd name="connsiteY2687" fmla="*/ 1195248 h 1633303"/>
                <a:gd name="connsiteX2688" fmla="*/ 2793163 w 10020123"/>
                <a:gd name="connsiteY2688" fmla="*/ 1195248 h 1633303"/>
                <a:gd name="connsiteX2689" fmla="*/ 2792525 w 10020123"/>
                <a:gd name="connsiteY2689" fmla="*/ 1183133 h 1633303"/>
                <a:gd name="connsiteX2690" fmla="*/ 2792525 w 10020123"/>
                <a:gd name="connsiteY2690" fmla="*/ 1183133 h 1633303"/>
                <a:gd name="connsiteX2691" fmla="*/ 2792525 w 10020123"/>
                <a:gd name="connsiteY2691" fmla="*/ 1183133 h 1633303"/>
                <a:gd name="connsiteX2692" fmla="*/ 2791887 w 10020123"/>
                <a:gd name="connsiteY2692" fmla="*/ 1158265 h 1633303"/>
                <a:gd name="connsiteX2693" fmla="*/ 2791887 w 10020123"/>
                <a:gd name="connsiteY2693" fmla="*/ 1158265 h 1633303"/>
                <a:gd name="connsiteX2694" fmla="*/ 2837159 w 10020123"/>
                <a:gd name="connsiteY2694" fmla="*/ 1121920 h 1633303"/>
                <a:gd name="connsiteX2695" fmla="*/ 2837159 w 10020123"/>
                <a:gd name="connsiteY2695" fmla="*/ 1121920 h 1633303"/>
                <a:gd name="connsiteX2696" fmla="*/ 2781685 w 10020123"/>
                <a:gd name="connsiteY2696" fmla="*/ 1123195 h 1633303"/>
                <a:gd name="connsiteX2697" fmla="*/ 2781685 w 10020123"/>
                <a:gd name="connsiteY2697" fmla="*/ 1123195 h 1633303"/>
                <a:gd name="connsiteX2698" fmla="*/ 2781685 w 10020123"/>
                <a:gd name="connsiteY2698" fmla="*/ 1123195 h 1633303"/>
                <a:gd name="connsiteX2699" fmla="*/ 2781685 w 10020123"/>
                <a:gd name="connsiteY2699" fmla="*/ 1133078 h 1633303"/>
                <a:gd name="connsiteX2700" fmla="*/ 2770845 w 10020123"/>
                <a:gd name="connsiteY2700" fmla="*/ 1130209 h 1633303"/>
                <a:gd name="connsiteX2701" fmla="*/ 2770845 w 10020123"/>
                <a:gd name="connsiteY2701" fmla="*/ 1126064 h 1633303"/>
                <a:gd name="connsiteX2702" fmla="*/ 2781048 w 10020123"/>
                <a:gd name="connsiteY2702" fmla="*/ 1123195 h 1633303"/>
                <a:gd name="connsiteX2703" fmla="*/ 2741514 w 10020123"/>
                <a:gd name="connsiteY2703" fmla="*/ 1123514 h 1633303"/>
                <a:gd name="connsiteX2704" fmla="*/ 2752354 w 10020123"/>
                <a:gd name="connsiteY2704" fmla="*/ 1126383 h 1633303"/>
                <a:gd name="connsiteX2705" fmla="*/ 2752354 w 10020123"/>
                <a:gd name="connsiteY2705" fmla="*/ 1129890 h 1633303"/>
                <a:gd name="connsiteX2706" fmla="*/ 2740877 w 10020123"/>
                <a:gd name="connsiteY2706" fmla="*/ 1132760 h 1633303"/>
                <a:gd name="connsiteX2707" fmla="*/ 2741514 w 10020123"/>
                <a:gd name="connsiteY2707" fmla="*/ 1123195 h 1633303"/>
                <a:gd name="connsiteX2708" fmla="*/ 3101140 w 10020123"/>
                <a:gd name="connsiteY2708" fmla="*/ 1123833 h 1633303"/>
                <a:gd name="connsiteX2709" fmla="*/ 3112937 w 10020123"/>
                <a:gd name="connsiteY2709" fmla="*/ 1127021 h 1633303"/>
                <a:gd name="connsiteX2710" fmla="*/ 3101140 w 10020123"/>
                <a:gd name="connsiteY2710" fmla="*/ 1129890 h 1633303"/>
                <a:gd name="connsiteX2711" fmla="*/ 3101140 w 10020123"/>
                <a:gd name="connsiteY2711" fmla="*/ 1123833 h 1633303"/>
                <a:gd name="connsiteX2712" fmla="*/ 3129515 w 10020123"/>
                <a:gd name="connsiteY2712" fmla="*/ 1123833 h 1633303"/>
                <a:gd name="connsiteX2713" fmla="*/ 3129515 w 10020123"/>
                <a:gd name="connsiteY2713" fmla="*/ 1129890 h 1633303"/>
                <a:gd name="connsiteX2714" fmla="*/ 3117719 w 10020123"/>
                <a:gd name="connsiteY2714" fmla="*/ 1127021 h 1633303"/>
                <a:gd name="connsiteX2715" fmla="*/ 3129515 w 10020123"/>
                <a:gd name="connsiteY2715" fmla="*/ 1123833 h 1633303"/>
                <a:gd name="connsiteX2716" fmla="*/ 2771483 w 10020123"/>
                <a:gd name="connsiteY2716" fmla="*/ 1126383 h 1633303"/>
                <a:gd name="connsiteX2717" fmla="*/ 2771483 w 10020123"/>
                <a:gd name="connsiteY2717" fmla="*/ 1129571 h 1633303"/>
                <a:gd name="connsiteX2718" fmla="*/ 2765744 w 10020123"/>
                <a:gd name="connsiteY2718" fmla="*/ 1127977 h 1633303"/>
                <a:gd name="connsiteX2719" fmla="*/ 2771483 w 10020123"/>
                <a:gd name="connsiteY2719" fmla="*/ 1126064 h 1633303"/>
                <a:gd name="connsiteX2720" fmla="*/ 2752354 w 10020123"/>
                <a:gd name="connsiteY2720" fmla="*/ 1126702 h 1633303"/>
                <a:gd name="connsiteX2721" fmla="*/ 2757136 w 10020123"/>
                <a:gd name="connsiteY2721" fmla="*/ 1128296 h 1633303"/>
                <a:gd name="connsiteX2722" fmla="*/ 2752354 w 10020123"/>
                <a:gd name="connsiteY2722" fmla="*/ 1129571 h 1633303"/>
                <a:gd name="connsiteX2723" fmla="*/ 2752354 w 10020123"/>
                <a:gd name="connsiteY2723" fmla="*/ 1127021 h 1633303"/>
                <a:gd name="connsiteX2724" fmla="*/ 3112618 w 10020123"/>
                <a:gd name="connsiteY2724" fmla="*/ 1128296 h 1633303"/>
                <a:gd name="connsiteX2725" fmla="*/ 3129515 w 10020123"/>
                <a:gd name="connsiteY2725" fmla="*/ 1133078 h 1633303"/>
                <a:gd name="connsiteX2726" fmla="*/ 3129515 w 10020123"/>
                <a:gd name="connsiteY2726" fmla="*/ 1146469 h 1633303"/>
                <a:gd name="connsiteX2727" fmla="*/ 3114531 w 10020123"/>
                <a:gd name="connsiteY2727" fmla="*/ 1150613 h 1633303"/>
                <a:gd name="connsiteX2728" fmla="*/ 3095721 w 10020123"/>
                <a:gd name="connsiteY2728" fmla="*/ 1145512 h 1633303"/>
                <a:gd name="connsiteX2729" fmla="*/ 3095721 w 10020123"/>
                <a:gd name="connsiteY2729" fmla="*/ 1133078 h 1633303"/>
                <a:gd name="connsiteX2730" fmla="*/ 3112937 w 10020123"/>
                <a:gd name="connsiteY2730" fmla="*/ 1128296 h 1633303"/>
                <a:gd name="connsiteX2731" fmla="*/ 2762556 w 10020123"/>
                <a:gd name="connsiteY2731" fmla="*/ 1128934 h 1633303"/>
                <a:gd name="connsiteX2732" fmla="*/ 2771483 w 10020123"/>
                <a:gd name="connsiteY2732" fmla="*/ 1131166 h 1633303"/>
                <a:gd name="connsiteX2733" fmla="*/ 2771483 w 10020123"/>
                <a:gd name="connsiteY2733" fmla="*/ 1136585 h 1633303"/>
                <a:gd name="connsiteX2734" fmla="*/ 2763513 w 10020123"/>
                <a:gd name="connsiteY2734" fmla="*/ 1138498 h 1633303"/>
                <a:gd name="connsiteX2735" fmla="*/ 2754586 w 10020123"/>
                <a:gd name="connsiteY2735" fmla="*/ 1136267 h 1633303"/>
                <a:gd name="connsiteX2736" fmla="*/ 2754586 w 10020123"/>
                <a:gd name="connsiteY2736" fmla="*/ 1130847 h 1633303"/>
                <a:gd name="connsiteX2737" fmla="*/ 2762556 w 10020123"/>
                <a:gd name="connsiteY2737" fmla="*/ 1128934 h 1633303"/>
                <a:gd name="connsiteX2738" fmla="*/ 2755223 w 10020123"/>
                <a:gd name="connsiteY2738" fmla="*/ 1131484 h 1633303"/>
                <a:gd name="connsiteX2739" fmla="*/ 2755223 w 10020123"/>
                <a:gd name="connsiteY2739" fmla="*/ 1136267 h 1633303"/>
                <a:gd name="connsiteX2740" fmla="*/ 2746296 w 10020123"/>
                <a:gd name="connsiteY2740" fmla="*/ 1134035 h 1633303"/>
                <a:gd name="connsiteX2741" fmla="*/ 2755223 w 10020123"/>
                <a:gd name="connsiteY2741" fmla="*/ 1131803 h 1633303"/>
                <a:gd name="connsiteX2742" fmla="*/ 2771483 w 10020123"/>
                <a:gd name="connsiteY2742" fmla="*/ 1131803 h 1633303"/>
                <a:gd name="connsiteX2743" fmla="*/ 2779772 w 10020123"/>
                <a:gd name="connsiteY2743" fmla="*/ 1134035 h 1633303"/>
                <a:gd name="connsiteX2744" fmla="*/ 2771483 w 10020123"/>
                <a:gd name="connsiteY2744" fmla="*/ 1136267 h 1633303"/>
                <a:gd name="connsiteX2745" fmla="*/ 2771483 w 10020123"/>
                <a:gd name="connsiteY2745" fmla="*/ 1131484 h 1633303"/>
                <a:gd name="connsiteX2746" fmla="*/ 3095721 w 10020123"/>
                <a:gd name="connsiteY2746" fmla="*/ 1133078 h 1633303"/>
                <a:gd name="connsiteX2747" fmla="*/ 3095721 w 10020123"/>
                <a:gd name="connsiteY2747" fmla="*/ 1144237 h 1633303"/>
                <a:gd name="connsiteX2748" fmla="*/ 3075316 w 10020123"/>
                <a:gd name="connsiteY2748" fmla="*/ 1138498 h 1633303"/>
                <a:gd name="connsiteX2749" fmla="*/ 3095721 w 10020123"/>
                <a:gd name="connsiteY2749" fmla="*/ 1132760 h 1633303"/>
                <a:gd name="connsiteX2750" fmla="*/ 3129515 w 10020123"/>
                <a:gd name="connsiteY2750" fmla="*/ 1133397 h 1633303"/>
                <a:gd name="connsiteX2751" fmla="*/ 3151514 w 10020123"/>
                <a:gd name="connsiteY2751" fmla="*/ 1139136 h 1633303"/>
                <a:gd name="connsiteX2752" fmla="*/ 3129515 w 10020123"/>
                <a:gd name="connsiteY2752" fmla="*/ 1144875 h 1633303"/>
                <a:gd name="connsiteX2753" fmla="*/ 3129515 w 10020123"/>
                <a:gd name="connsiteY2753" fmla="*/ 1133078 h 1633303"/>
                <a:gd name="connsiteX2754" fmla="*/ 2741195 w 10020123"/>
                <a:gd name="connsiteY2754" fmla="*/ 1134673 h 1633303"/>
                <a:gd name="connsiteX2755" fmla="*/ 2752354 w 10020123"/>
                <a:gd name="connsiteY2755" fmla="*/ 1137542 h 1633303"/>
                <a:gd name="connsiteX2756" fmla="*/ 2752354 w 10020123"/>
                <a:gd name="connsiteY2756" fmla="*/ 1141687 h 1633303"/>
                <a:gd name="connsiteX2757" fmla="*/ 2740877 w 10020123"/>
                <a:gd name="connsiteY2757" fmla="*/ 1144556 h 1633303"/>
                <a:gd name="connsiteX2758" fmla="*/ 2740877 w 10020123"/>
                <a:gd name="connsiteY2758" fmla="*/ 1134673 h 1633303"/>
                <a:gd name="connsiteX2759" fmla="*/ 2782642 w 10020123"/>
                <a:gd name="connsiteY2759" fmla="*/ 1134673 h 1633303"/>
                <a:gd name="connsiteX2760" fmla="*/ 2782642 w 10020123"/>
                <a:gd name="connsiteY2760" fmla="*/ 1144556 h 1633303"/>
                <a:gd name="connsiteX2761" fmla="*/ 2771483 w 10020123"/>
                <a:gd name="connsiteY2761" fmla="*/ 1141368 h 1633303"/>
                <a:gd name="connsiteX2762" fmla="*/ 2771483 w 10020123"/>
                <a:gd name="connsiteY2762" fmla="*/ 1137861 h 1633303"/>
                <a:gd name="connsiteX2763" fmla="*/ 2782642 w 10020123"/>
                <a:gd name="connsiteY2763" fmla="*/ 1134673 h 1633303"/>
                <a:gd name="connsiteX2764" fmla="*/ 2752354 w 10020123"/>
                <a:gd name="connsiteY2764" fmla="*/ 1137861 h 1633303"/>
                <a:gd name="connsiteX2765" fmla="*/ 2758411 w 10020123"/>
                <a:gd name="connsiteY2765" fmla="*/ 1139774 h 1633303"/>
                <a:gd name="connsiteX2766" fmla="*/ 2752354 w 10020123"/>
                <a:gd name="connsiteY2766" fmla="*/ 1141687 h 1633303"/>
                <a:gd name="connsiteX2767" fmla="*/ 2752354 w 10020123"/>
                <a:gd name="connsiteY2767" fmla="*/ 1138180 h 1633303"/>
                <a:gd name="connsiteX2768" fmla="*/ 2771483 w 10020123"/>
                <a:gd name="connsiteY2768" fmla="*/ 1138180 h 1633303"/>
                <a:gd name="connsiteX2769" fmla="*/ 2771483 w 10020123"/>
                <a:gd name="connsiteY2769" fmla="*/ 1141049 h 1633303"/>
                <a:gd name="connsiteX2770" fmla="*/ 2766701 w 10020123"/>
                <a:gd name="connsiteY2770" fmla="*/ 1139455 h 1633303"/>
                <a:gd name="connsiteX2771" fmla="*/ 2771483 w 10020123"/>
                <a:gd name="connsiteY2771" fmla="*/ 1137861 h 1633303"/>
                <a:gd name="connsiteX2772" fmla="*/ 3065752 w 10020123"/>
                <a:gd name="connsiteY2772" fmla="*/ 1139774 h 1633303"/>
                <a:gd name="connsiteX2773" fmla="*/ 3065752 w 10020123"/>
                <a:gd name="connsiteY2773" fmla="*/ 1139774 h 1633303"/>
                <a:gd name="connsiteX2774" fmla="*/ 3065752 w 10020123"/>
                <a:gd name="connsiteY2774" fmla="*/ 1139774 h 1633303"/>
                <a:gd name="connsiteX2775" fmla="*/ 3065752 w 10020123"/>
                <a:gd name="connsiteY2775" fmla="*/ 1139774 h 1633303"/>
                <a:gd name="connsiteX2776" fmla="*/ 3065752 w 10020123"/>
                <a:gd name="connsiteY2776" fmla="*/ 1139774 h 1633303"/>
                <a:gd name="connsiteX2777" fmla="*/ 3090938 w 10020123"/>
                <a:gd name="connsiteY2777" fmla="*/ 1146469 h 1633303"/>
                <a:gd name="connsiteX2778" fmla="*/ 3090938 w 10020123"/>
                <a:gd name="connsiteY2778" fmla="*/ 1155715 h 1633303"/>
                <a:gd name="connsiteX2779" fmla="*/ 3064158 w 10020123"/>
                <a:gd name="connsiteY2779" fmla="*/ 1163047 h 1633303"/>
                <a:gd name="connsiteX2780" fmla="*/ 3064158 w 10020123"/>
                <a:gd name="connsiteY2780" fmla="*/ 1163047 h 1633303"/>
                <a:gd name="connsiteX2781" fmla="*/ 3065114 w 10020123"/>
                <a:gd name="connsiteY2781" fmla="*/ 1139455 h 1633303"/>
                <a:gd name="connsiteX2782" fmla="*/ 2761281 w 10020123"/>
                <a:gd name="connsiteY2782" fmla="*/ 1140411 h 1633303"/>
                <a:gd name="connsiteX2783" fmla="*/ 2769251 w 10020123"/>
                <a:gd name="connsiteY2783" fmla="*/ 1142643 h 1633303"/>
                <a:gd name="connsiteX2784" fmla="*/ 2769251 w 10020123"/>
                <a:gd name="connsiteY2784" fmla="*/ 1148063 h 1633303"/>
                <a:gd name="connsiteX2785" fmla="*/ 2760324 w 10020123"/>
                <a:gd name="connsiteY2785" fmla="*/ 1150295 h 1633303"/>
                <a:gd name="connsiteX2786" fmla="*/ 2752354 w 10020123"/>
                <a:gd name="connsiteY2786" fmla="*/ 1148382 h 1633303"/>
                <a:gd name="connsiteX2787" fmla="*/ 2752354 w 10020123"/>
                <a:gd name="connsiteY2787" fmla="*/ 1142962 h 1633303"/>
                <a:gd name="connsiteX2788" fmla="*/ 2761281 w 10020123"/>
                <a:gd name="connsiteY2788" fmla="*/ 1140411 h 1633303"/>
                <a:gd name="connsiteX2789" fmla="*/ 3156296 w 10020123"/>
                <a:gd name="connsiteY2789" fmla="*/ 1140411 h 1633303"/>
                <a:gd name="connsiteX2790" fmla="*/ 3157252 w 10020123"/>
                <a:gd name="connsiteY2790" fmla="*/ 1162091 h 1633303"/>
                <a:gd name="connsiteX2791" fmla="*/ 3129515 w 10020123"/>
                <a:gd name="connsiteY2791" fmla="*/ 1154758 h 1633303"/>
                <a:gd name="connsiteX2792" fmla="*/ 3129515 w 10020123"/>
                <a:gd name="connsiteY2792" fmla="*/ 1147744 h 1633303"/>
                <a:gd name="connsiteX2793" fmla="*/ 3156296 w 10020123"/>
                <a:gd name="connsiteY2793" fmla="*/ 1140411 h 1633303"/>
                <a:gd name="connsiteX2794" fmla="*/ 2771483 w 10020123"/>
                <a:gd name="connsiteY2794" fmla="*/ 1142962 h 1633303"/>
                <a:gd name="connsiteX2795" fmla="*/ 2779772 w 10020123"/>
                <a:gd name="connsiteY2795" fmla="*/ 1145193 h 1633303"/>
                <a:gd name="connsiteX2796" fmla="*/ 2771483 w 10020123"/>
                <a:gd name="connsiteY2796" fmla="*/ 1147106 h 1633303"/>
                <a:gd name="connsiteX2797" fmla="*/ 2771483 w 10020123"/>
                <a:gd name="connsiteY2797" fmla="*/ 1142643 h 1633303"/>
                <a:gd name="connsiteX2798" fmla="*/ 2752354 w 10020123"/>
                <a:gd name="connsiteY2798" fmla="*/ 1143281 h 1633303"/>
                <a:gd name="connsiteX2799" fmla="*/ 2752354 w 10020123"/>
                <a:gd name="connsiteY2799" fmla="*/ 1148063 h 1633303"/>
                <a:gd name="connsiteX2800" fmla="*/ 2743746 w 10020123"/>
                <a:gd name="connsiteY2800" fmla="*/ 1145831 h 1633303"/>
                <a:gd name="connsiteX2801" fmla="*/ 2752354 w 10020123"/>
                <a:gd name="connsiteY2801" fmla="*/ 1143599 h 1633303"/>
                <a:gd name="connsiteX2802" fmla="*/ 2782960 w 10020123"/>
                <a:gd name="connsiteY2802" fmla="*/ 1145831 h 1633303"/>
                <a:gd name="connsiteX2803" fmla="*/ 2782960 w 10020123"/>
                <a:gd name="connsiteY2803" fmla="*/ 1145831 h 1633303"/>
                <a:gd name="connsiteX2804" fmla="*/ 2782960 w 10020123"/>
                <a:gd name="connsiteY2804" fmla="*/ 1156352 h 1633303"/>
                <a:gd name="connsiteX2805" fmla="*/ 2771164 w 10020123"/>
                <a:gd name="connsiteY2805" fmla="*/ 1153164 h 1633303"/>
                <a:gd name="connsiteX2806" fmla="*/ 2771164 w 10020123"/>
                <a:gd name="connsiteY2806" fmla="*/ 1149019 h 1633303"/>
                <a:gd name="connsiteX2807" fmla="*/ 2782642 w 10020123"/>
                <a:gd name="connsiteY2807" fmla="*/ 1145831 h 1633303"/>
                <a:gd name="connsiteX2808" fmla="*/ 2740558 w 10020123"/>
                <a:gd name="connsiteY2808" fmla="*/ 1146150 h 1633303"/>
                <a:gd name="connsiteX2809" fmla="*/ 2752354 w 10020123"/>
                <a:gd name="connsiteY2809" fmla="*/ 1149338 h 1633303"/>
                <a:gd name="connsiteX2810" fmla="*/ 2752354 w 10020123"/>
                <a:gd name="connsiteY2810" fmla="*/ 1152845 h 1633303"/>
                <a:gd name="connsiteX2811" fmla="*/ 2740239 w 10020123"/>
                <a:gd name="connsiteY2811" fmla="*/ 1156033 h 1633303"/>
                <a:gd name="connsiteX2812" fmla="*/ 2740239 w 10020123"/>
                <a:gd name="connsiteY2812" fmla="*/ 1146150 h 1633303"/>
                <a:gd name="connsiteX2813" fmla="*/ 3101140 w 10020123"/>
                <a:gd name="connsiteY2813" fmla="*/ 1147744 h 1633303"/>
                <a:gd name="connsiteX2814" fmla="*/ 3114850 w 10020123"/>
                <a:gd name="connsiteY2814" fmla="*/ 1151570 h 1633303"/>
                <a:gd name="connsiteX2815" fmla="*/ 3101140 w 10020123"/>
                <a:gd name="connsiteY2815" fmla="*/ 1155396 h 1633303"/>
                <a:gd name="connsiteX2816" fmla="*/ 3101140 w 10020123"/>
                <a:gd name="connsiteY2816" fmla="*/ 1147744 h 1633303"/>
                <a:gd name="connsiteX2817" fmla="*/ 3129515 w 10020123"/>
                <a:gd name="connsiteY2817" fmla="*/ 1148382 h 1633303"/>
                <a:gd name="connsiteX2818" fmla="*/ 3129515 w 10020123"/>
                <a:gd name="connsiteY2818" fmla="*/ 1154120 h 1633303"/>
                <a:gd name="connsiteX2819" fmla="*/ 3119313 w 10020123"/>
                <a:gd name="connsiteY2819" fmla="*/ 1151570 h 1633303"/>
                <a:gd name="connsiteX2820" fmla="*/ 3129515 w 10020123"/>
                <a:gd name="connsiteY2820" fmla="*/ 1148700 h 1633303"/>
                <a:gd name="connsiteX2821" fmla="*/ 2771483 w 10020123"/>
                <a:gd name="connsiteY2821" fmla="*/ 1149338 h 1633303"/>
                <a:gd name="connsiteX2822" fmla="*/ 2771483 w 10020123"/>
                <a:gd name="connsiteY2822" fmla="*/ 1152845 h 1633303"/>
                <a:gd name="connsiteX2823" fmla="*/ 2765107 w 10020123"/>
                <a:gd name="connsiteY2823" fmla="*/ 1150932 h 1633303"/>
                <a:gd name="connsiteX2824" fmla="*/ 2771483 w 10020123"/>
                <a:gd name="connsiteY2824" fmla="*/ 1149019 h 1633303"/>
                <a:gd name="connsiteX2825" fmla="*/ 2752354 w 10020123"/>
                <a:gd name="connsiteY2825" fmla="*/ 1149976 h 1633303"/>
                <a:gd name="connsiteX2826" fmla="*/ 2757455 w 10020123"/>
                <a:gd name="connsiteY2826" fmla="*/ 1151251 h 1633303"/>
                <a:gd name="connsiteX2827" fmla="*/ 2752354 w 10020123"/>
                <a:gd name="connsiteY2827" fmla="*/ 1152845 h 1633303"/>
                <a:gd name="connsiteX2828" fmla="*/ 2752354 w 10020123"/>
                <a:gd name="connsiteY2828" fmla="*/ 1150295 h 1633303"/>
                <a:gd name="connsiteX2829" fmla="*/ 2762237 w 10020123"/>
                <a:gd name="connsiteY2829" fmla="*/ 1152207 h 1633303"/>
                <a:gd name="connsiteX2830" fmla="*/ 2771483 w 10020123"/>
                <a:gd name="connsiteY2830" fmla="*/ 1154439 h 1633303"/>
                <a:gd name="connsiteX2831" fmla="*/ 2771483 w 10020123"/>
                <a:gd name="connsiteY2831" fmla="*/ 1160497 h 1633303"/>
                <a:gd name="connsiteX2832" fmla="*/ 2763513 w 10020123"/>
                <a:gd name="connsiteY2832" fmla="*/ 1162729 h 1633303"/>
                <a:gd name="connsiteX2833" fmla="*/ 2753948 w 10020123"/>
                <a:gd name="connsiteY2833" fmla="*/ 1160178 h 1633303"/>
                <a:gd name="connsiteX2834" fmla="*/ 2753948 w 10020123"/>
                <a:gd name="connsiteY2834" fmla="*/ 1154120 h 1633303"/>
                <a:gd name="connsiteX2835" fmla="*/ 2762237 w 10020123"/>
                <a:gd name="connsiteY2835" fmla="*/ 1152207 h 1633303"/>
                <a:gd name="connsiteX2836" fmla="*/ 3116444 w 10020123"/>
                <a:gd name="connsiteY2836" fmla="*/ 1152526 h 1633303"/>
                <a:gd name="connsiteX2837" fmla="*/ 3129515 w 10020123"/>
                <a:gd name="connsiteY2837" fmla="*/ 1156990 h 1633303"/>
                <a:gd name="connsiteX2838" fmla="*/ 3129515 w 10020123"/>
                <a:gd name="connsiteY2838" fmla="*/ 1170699 h 1633303"/>
                <a:gd name="connsiteX2839" fmla="*/ 3114850 w 10020123"/>
                <a:gd name="connsiteY2839" fmla="*/ 1175481 h 1633303"/>
                <a:gd name="connsiteX2840" fmla="*/ 3091895 w 10020123"/>
                <a:gd name="connsiteY2840" fmla="*/ 1170380 h 1633303"/>
                <a:gd name="connsiteX2841" fmla="*/ 3091895 w 10020123"/>
                <a:gd name="connsiteY2841" fmla="*/ 1157627 h 1633303"/>
                <a:gd name="connsiteX2842" fmla="*/ 3116444 w 10020123"/>
                <a:gd name="connsiteY2842" fmla="*/ 1152207 h 1633303"/>
                <a:gd name="connsiteX2843" fmla="*/ 2754905 w 10020123"/>
                <a:gd name="connsiteY2843" fmla="*/ 1154758 h 1633303"/>
                <a:gd name="connsiteX2844" fmla="*/ 2754905 w 10020123"/>
                <a:gd name="connsiteY2844" fmla="*/ 1160178 h 1633303"/>
                <a:gd name="connsiteX2845" fmla="*/ 2744702 w 10020123"/>
                <a:gd name="connsiteY2845" fmla="*/ 1157627 h 1633303"/>
                <a:gd name="connsiteX2846" fmla="*/ 2754905 w 10020123"/>
                <a:gd name="connsiteY2846" fmla="*/ 1155077 h 1633303"/>
                <a:gd name="connsiteX2847" fmla="*/ 2771483 w 10020123"/>
                <a:gd name="connsiteY2847" fmla="*/ 1155077 h 1633303"/>
                <a:gd name="connsiteX2848" fmla="*/ 2781366 w 10020123"/>
                <a:gd name="connsiteY2848" fmla="*/ 1157627 h 1633303"/>
                <a:gd name="connsiteX2849" fmla="*/ 2771483 w 10020123"/>
                <a:gd name="connsiteY2849" fmla="*/ 1160178 h 1633303"/>
                <a:gd name="connsiteX2850" fmla="*/ 2771483 w 10020123"/>
                <a:gd name="connsiteY2850" fmla="*/ 1154758 h 1633303"/>
                <a:gd name="connsiteX2851" fmla="*/ 3139080 w 10020123"/>
                <a:gd name="connsiteY2851" fmla="*/ 1157309 h 1633303"/>
                <a:gd name="connsiteX2852" fmla="*/ 3162035 w 10020123"/>
                <a:gd name="connsiteY2852" fmla="*/ 1163685 h 1633303"/>
                <a:gd name="connsiteX2853" fmla="*/ 3139080 w 10020123"/>
                <a:gd name="connsiteY2853" fmla="*/ 1170061 h 1633303"/>
                <a:gd name="connsiteX2854" fmla="*/ 3139080 w 10020123"/>
                <a:gd name="connsiteY2854" fmla="*/ 1156990 h 1633303"/>
                <a:gd name="connsiteX2855" fmla="*/ 2740558 w 10020123"/>
                <a:gd name="connsiteY2855" fmla="*/ 1158265 h 1633303"/>
                <a:gd name="connsiteX2856" fmla="*/ 2752354 w 10020123"/>
                <a:gd name="connsiteY2856" fmla="*/ 1161453 h 1633303"/>
                <a:gd name="connsiteX2857" fmla="*/ 2752354 w 10020123"/>
                <a:gd name="connsiteY2857" fmla="*/ 1165917 h 1633303"/>
                <a:gd name="connsiteX2858" fmla="*/ 2739920 w 10020123"/>
                <a:gd name="connsiteY2858" fmla="*/ 1169105 h 1633303"/>
                <a:gd name="connsiteX2859" fmla="*/ 2740558 w 10020123"/>
                <a:gd name="connsiteY2859" fmla="*/ 1158265 h 1633303"/>
                <a:gd name="connsiteX2860" fmla="*/ 3091895 w 10020123"/>
                <a:gd name="connsiteY2860" fmla="*/ 1158584 h 1633303"/>
                <a:gd name="connsiteX2861" fmla="*/ 3091895 w 10020123"/>
                <a:gd name="connsiteY2861" fmla="*/ 1170061 h 1633303"/>
                <a:gd name="connsiteX2862" fmla="*/ 3070534 w 10020123"/>
                <a:gd name="connsiteY2862" fmla="*/ 1164323 h 1633303"/>
                <a:gd name="connsiteX2863" fmla="*/ 3091895 w 10020123"/>
                <a:gd name="connsiteY2863" fmla="*/ 1158584 h 1633303"/>
                <a:gd name="connsiteX2864" fmla="*/ 2782323 w 10020123"/>
                <a:gd name="connsiteY2864" fmla="*/ 1158903 h 1633303"/>
                <a:gd name="connsiteX2865" fmla="*/ 2773077 w 10020123"/>
                <a:gd name="connsiteY2865" fmla="*/ 1165917 h 1633303"/>
                <a:gd name="connsiteX2866" fmla="*/ 2771164 w 10020123"/>
                <a:gd name="connsiteY2866" fmla="*/ 1165917 h 1633303"/>
                <a:gd name="connsiteX2867" fmla="*/ 2771164 w 10020123"/>
                <a:gd name="connsiteY2867" fmla="*/ 1161772 h 1633303"/>
                <a:gd name="connsiteX2868" fmla="*/ 2782004 w 10020123"/>
                <a:gd name="connsiteY2868" fmla="*/ 1158903 h 1633303"/>
                <a:gd name="connsiteX2869" fmla="*/ 2787105 w 10020123"/>
                <a:gd name="connsiteY2869" fmla="*/ 1159222 h 1633303"/>
                <a:gd name="connsiteX2870" fmla="*/ 2787105 w 10020123"/>
                <a:gd name="connsiteY2870" fmla="*/ 1168786 h 1633303"/>
                <a:gd name="connsiteX2871" fmla="*/ 2777541 w 10020123"/>
                <a:gd name="connsiteY2871" fmla="*/ 1166236 h 1633303"/>
                <a:gd name="connsiteX2872" fmla="*/ 2787105 w 10020123"/>
                <a:gd name="connsiteY2872" fmla="*/ 1159222 h 1633303"/>
                <a:gd name="connsiteX2873" fmla="*/ 2787105 w 10020123"/>
                <a:gd name="connsiteY2873" fmla="*/ 1159222 h 1633303"/>
                <a:gd name="connsiteX2874" fmla="*/ 2752354 w 10020123"/>
                <a:gd name="connsiteY2874" fmla="*/ 1162091 h 1633303"/>
                <a:gd name="connsiteX2875" fmla="*/ 2758730 w 10020123"/>
                <a:gd name="connsiteY2875" fmla="*/ 1164004 h 1633303"/>
                <a:gd name="connsiteX2876" fmla="*/ 2752354 w 10020123"/>
                <a:gd name="connsiteY2876" fmla="*/ 1165598 h 1633303"/>
                <a:gd name="connsiteX2877" fmla="*/ 2752354 w 10020123"/>
                <a:gd name="connsiteY2877" fmla="*/ 1162410 h 1633303"/>
                <a:gd name="connsiteX2878" fmla="*/ 2771483 w 10020123"/>
                <a:gd name="connsiteY2878" fmla="*/ 1162410 h 1633303"/>
                <a:gd name="connsiteX2879" fmla="*/ 2771483 w 10020123"/>
                <a:gd name="connsiteY2879" fmla="*/ 1164960 h 1633303"/>
                <a:gd name="connsiteX2880" fmla="*/ 2766382 w 10020123"/>
                <a:gd name="connsiteY2880" fmla="*/ 1163366 h 1633303"/>
                <a:gd name="connsiteX2881" fmla="*/ 2771483 w 10020123"/>
                <a:gd name="connsiteY2881" fmla="*/ 1162091 h 1633303"/>
                <a:gd name="connsiteX2882" fmla="*/ 2762237 w 10020123"/>
                <a:gd name="connsiteY2882" fmla="*/ 1164004 h 1633303"/>
                <a:gd name="connsiteX2883" fmla="*/ 2771164 w 10020123"/>
                <a:gd name="connsiteY2883" fmla="*/ 1166554 h 1633303"/>
                <a:gd name="connsiteX2884" fmla="*/ 2771164 w 10020123"/>
                <a:gd name="connsiteY2884" fmla="*/ 1168467 h 1633303"/>
                <a:gd name="connsiteX2885" fmla="*/ 2761281 w 10020123"/>
                <a:gd name="connsiteY2885" fmla="*/ 1176119 h 1633303"/>
                <a:gd name="connsiteX2886" fmla="*/ 2752354 w 10020123"/>
                <a:gd name="connsiteY2886" fmla="*/ 1173568 h 1633303"/>
                <a:gd name="connsiteX2887" fmla="*/ 2752354 w 10020123"/>
                <a:gd name="connsiteY2887" fmla="*/ 1166554 h 1633303"/>
                <a:gd name="connsiteX2888" fmla="*/ 2762237 w 10020123"/>
                <a:gd name="connsiteY2888" fmla="*/ 1164004 h 1633303"/>
                <a:gd name="connsiteX2889" fmla="*/ 3068302 w 10020123"/>
                <a:gd name="connsiteY2889" fmla="*/ 1165279 h 1633303"/>
                <a:gd name="connsiteX2890" fmla="*/ 3068302 w 10020123"/>
                <a:gd name="connsiteY2890" fmla="*/ 1165279 h 1633303"/>
                <a:gd name="connsiteX2891" fmla="*/ 3094764 w 10020123"/>
                <a:gd name="connsiteY2891" fmla="*/ 1172612 h 1633303"/>
                <a:gd name="connsiteX2892" fmla="*/ 3094764 w 10020123"/>
                <a:gd name="connsiteY2892" fmla="*/ 1180582 h 1633303"/>
                <a:gd name="connsiteX2893" fmla="*/ 3067027 w 10020123"/>
                <a:gd name="connsiteY2893" fmla="*/ 1188234 h 1633303"/>
                <a:gd name="connsiteX2894" fmla="*/ 3067984 w 10020123"/>
                <a:gd name="connsiteY2894" fmla="*/ 1165279 h 1633303"/>
                <a:gd name="connsiteX2895" fmla="*/ 3166498 w 10020123"/>
                <a:gd name="connsiteY2895" fmla="*/ 1165279 h 1633303"/>
                <a:gd name="connsiteX2896" fmla="*/ 3167455 w 10020123"/>
                <a:gd name="connsiteY2896" fmla="*/ 1188234 h 1633303"/>
                <a:gd name="connsiteX2897" fmla="*/ 3139080 w 10020123"/>
                <a:gd name="connsiteY2897" fmla="*/ 1180582 h 1633303"/>
                <a:gd name="connsiteX2898" fmla="*/ 3139080 w 10020123"/>
                <a:gd name="connsiteY2898" fmla="*/ 1172612 h 1633303"/>
                <a:gd name="connsiteX2899" fmla="*/ 3166498 w 10020123"/>
                <a:gd name="connsiteY2899" fmla="*/ 1165279 h 1633303"/>
                <a:gd name="connsiteX2900" fmla="*/ 2752354 w 10020123"/>
                <a:gd name="connsiteY2900" fmla="*/ 1167511 h 1633303"/>
                <a:gd name="connsiteX2901" fmla="*/ 2752354 w 10020123"/>
                <a:gd name="connsiteY2901" fmla="*/ 1172931 h 1633303"/>
                <a:gd name="connsiteX2902" fmla="*/ 2742470 w 10020123"/>
                <a:gd name="connsiteY2902" fmla="*/ 1170380 h 1633303"/>
                <a:gd name="connsiteX2903" fmla="*/ 2752354 w 10020123"/>
                <a:gd name="connsiteY2903" fmla="*/ 1167830 h 1633303"/>
                <a:gd name="connsiteX2904" fmla="*/ 2772439 w 10020123"/>
                <a:gd name="connsiteY2904" fmla="*/ 1167511 h 1633303"/>
                <a:gd name="connsiteX2905" fmla="*/ 2781048 w 10020123"/>
                <a:gd name="connsiteY2905" fmla="*/ 1169742 h 1633303"/>
                <a:gd name="connsiteX2906" fmla="*/ 2771483 w 10020123"/>
                <a:gd name="connsiteY2906" fmla="*/ 1172293 h 1633303"/>
                <a:gd name="connsiteX2907" fmla="*/ 2771483 w 10020123"/>
                <a:gd name="connsiteY2907" fmla="*/ 1168148 h 1633303"/>
                <a:gd name="connsiteX2908" fmla="*/ 2772758 w 10020123"/>
                <a:gd name="connsiteY2908" fmla="*/ 1167192 h 1633303"/>
                <a:gd name="connsiteX2909" fmla="*/ 2772758 w 10020123"/>
                <a:gd name="connsiteY2909" fmla="*/ 1167192 h 1633303"/>
                <a:gd name="connsiteX2910" fmla="*/ 2771483 w 10020123"/>
                <a:gd name="connsiteY2910" fmla="*/ 1169424 h 1633303"/>
                <a:gd name="connsiteX2911" fmla="*/ 2771483 w 10020123"/>
                <a:gd name="connsiteY2911" fmla="*/ 1172931 h 1633303"/>
                <a:gd name="connsiteX2912" fmla="*/ 2764150 w 10020123"/>
                <a:gd name="connsiteY2912" fmla="*/ 1174844 h 1633303"/>
                <a:gd name="connsiteX2913" fmla="*/ 2771483 w 10020123"/>
                <a:gd name="connsiteY2913" fmla="*/ 1169105 h 1633303"/>
                <a:gd name="connsiteX2914" fmla="*/ 2783598 w 10020123"/>
                <a:gd name="connsiteY2914" fmla="*/ 1170699 h 1633303"/>
                <a:gd name="connsiteX2915" fmla="*/ 2783598 w 10020123"/>
                <a:gd name="connsiteY2915" fmla="*/ 1181858 h 1633303"/>
                <a:gd name="connsiteX2916" fmla="*/ 2771164 w 10020123"/>
                <a:gd name="connsiteY2916" fmla="*/ 1178351 h 1633303"/>
                <a:gd name="connsiteX2917" fmla="*/ 2771164 w 10020123"/>
                <a:gd name="connsiteY2917" fmla="*/ 1174206 h 1633303"/>
                <a:gd name="connsiteX2918" fmla="*/ 2783598 w 10020123"/>
                <a:gd name="connsiteY2918" fmla="*/ 1170699 h 1633303"/>
                <a:gd name="connsiteX2919" fmla="*/ 2742152 w 10020123"/>
                <a:gd name="connsiteY2919" fmla="*/ 1171018 h 1633303"/>
                <a:gd name="connsiteX2920" fmla="*/ 2754586 w 10020123"/>
                <a:gd name="connsiteY2920" fmla="*/ 1174206 h 1633303"/>
                <a:gd name="connsiteX2921" fmla="*/ 2754586 w 10020123"/>
                <a:gd name="connsiteY2921" fmla="*/ 1178032 h 1633303"/>
                <a:gd name="connsiteX2922" fmla="*/ 2741833 w 10020123"/>
                <a:gd name="connsiteY2922" fmla="*/ 1181539 h 1633303"/>
                <a:gd name="connsiteX2923" fmla="*/ 2741833 w 10020123"/>
                <a:gd name="connsiteY2923" fmla="*/ 1171018 h 1633303"/>
                <a:gd name="connsiteX2924" fmla="*/ 3097952 w 10020123"/>
                <a:gd name="connsiteY2924" fmla="*/ 1173568 h 1633303"/>
                <a:gd name="connsiteX2925" fmla="*/ 3110068 w 10020123"/>
                <a:gd name="connsiteY2925" fmla="*/ 1176756 h 1633303"/>
                <a:gd name="connsiteX2926" fmla="*/ 3097634 w 10020123"/>
                <a:gd name="connsiteY2926" fmla="*/ 1179945 h 1633303"/>
                <a:gd name="connsiteX2927" fmla="*/ 3097634 w 10020123"/>
                <a:gd name="connsiteY2927" fmla="*/ 1173568 h 1633303"/>
                <a:gd name="connsiteX2928" fmla="*/ 3129515 w 10020123"/>
                <a:gd name="connsiteY2928" fmla="*/ 1173568 h 1633303"/>
                <a:gd name="connsiteX2929" fmla="*/ 3129515 w 10020123"/>
                <a:gd name="connsiteY2929" fmla="*/ 1179945 h 1633303"/>
                <a:gd name="connsiteX2930" fmla="*/ 3117400 w 10020123"/>
                <a:gd name="connsiteY2930" fmla="*/ 1176756 h 1633303"/>
                <a:gd name="connsiteX2931" fmla="*/ 3129515 w 10020123"/>
                <a:gd name="connsiteY2931" fmla="*/ 1173568 h 1633303"/>
                <a:gd name="connsiteX2932" fmla="*/ 2771483 w 10020123"/>
                <a:gd name="connsiteY2932" fmla="*/ 1174525 h 1633303"/>
                <a:gd name="connsiteX2933" fmla="*/ 2771483 w 10020123"/>
                <a:gd name="connsiteY2933" fmla="*/ 1178032 h 1633303"/>
                <a:gd name="connsiteX2934" fmla="*/ 2765107 w 10020123"/>
                <a:gd name="connsiteY2934" fmla="*/ 1176119 h 1633303"/>
                <a:gd name="connsiteX2935" fmla="*/ 2771483 w 10020123"/>
                <a:gd name="connsiteY2935" fmla="*/ 1174206 h 1633303"/>
                <a:gd name="connsiteX2936" fmla="*/ 2752354 w 10020123"/>
                <a:gd name="connsiteY2936" fmla="*/ 1174844 h 1633303"/>
                <a:gd name="connsiteX2937" fmla="*/ 2757774 w 10020123"/>
                <a:gd name="connsiteY2937" fmla="*/ 1176438 h 1633303"/>
                <a:gd name="connsiteX2938" fmla="*/ 2752354 w 10020123"/>
                <a:gd name="connsiteY2938" fmla="*/ 1178032 h 1633303"/>
                <a:gd name="connsiteX2939" fmla="*/ 2752354 w 10020123"/>
                <a:gd name="connsiteY2939" fmla="*/ 1175162 h 1633303"/>
                <a:gd name="connsiteX2940" fmla="*/ 2761600 w 10020123"/>
                <a:gd name="connsiteY2940" fmla="*/ 1176756 h 1633303"/>
                <a:gd name="connsiteX2941" fmla="*/ 2771483 w 10020123"/>
                <a:gd name="connsiteY2941" fmla="*/ 1179307 h 1633303"/>
                <a:gd name="connsiteX2942" fmla="*/ 2771483 w 10020123"/>
                <a:gd name="connsiteY2942" fmla="*/ 1186640 h 1633303"/>
                <a:gd name="connsiteX2943" fmla="*/ 2762556 w 10020123"/>
                <a:gd name="connsiteY2943" fmla="*/ 1188872 h 1633303"/>
                <a:gd name="connsiteX2944" fmla="*/ 2752354 w 10020123"/>
                <a:gd name="connsiteY2944" fmla="*/ 1186002 h 1633303"/>
                <a:gd name="connsiteX2945" fmla="*/ 2752354 w 10020123"/>
                <a:gd name="connsiteY2945" fmla="*/ 1182814 h 1633303"/>
                <a:gd name="connsiteX2946" fmla="*/ 2760006 w 10020123"/>
                <a:gd name="connsiteY2946" fmla="*/ 1177075 h 1633303"/>
                <a:gd name="connsiteX2947" fmla="*/ 2761600 w 10020123"/>
                <a:gd name="connsiteY2947" fmla="*/ 1177075 h 1633303"/>
                <a:gd name="connsiteX2948" fmla="*/ 2757136 w 10020123"/>
                <a:gd name="connsiteY2948" fmla="*/ 1178032 h 1633303"/>
                <a:gd name="connsiteX2949" fmla="*/ 2752354 w 10020123"/>
                <a:gd name="connsiteY2949" fmla="*/ 1181539 h 1633303"/>
                <a:gd name="connsiteX2950" fmla="*/ 2752354 w 10020123"/>
                <a:gd name="connsiteY2950" fmla="*/ 1179307 h 1633303"/>
                <a:gd name="connsiteX2951" fmla="*/ 2757136 w 10020123"/>
                <a:gd name="connsiteY2951" fmla="*/ 1178032 h 1633303"/>
                <a:gd name="connsiteX2952" fmla="*/ 3114850 w 10020123"/>
                <a:gd name="connsiteY2952" fmla="*/ 1178032 h 1633303"/>
                <a:gd name="connsiteX2953" fmla="*/ 3129515 w 10020123"/>
                <a:gd name="connsiteY2953" fmla="*/ 1182495 h 1633303"/>
                <a:gd name="connsiteX2954" fmla="*/ 3129515 w 10020123"/>
                <a:gd name="connsiteY2954" fmla="*/ 1197480 h 1633303"/>
                <a:gd name="connsiteX2955" fmla="*/ 3116444 w 10020123"/>
                <a:gd name="connsiteY2955" fmla="*/ 1201943 h 1633303"/>
                <a:gd name="connsiteX2956" fmla="*/ 3091895 w 10020123"/>
                <a:gd name="connsiteY2956" fmla="*/ 1196523 h 1633303"/>
                <a:gd name="connsiteX2957" fmla="*/ 3091895 w 10020123"/>
                <a:gd name="connsiteY2957" fmla="*/ 1182495 h 1633303"/>
                <a:gd name="connsiteX2958" fmla="*/ 3114850 w 10020123"/>
                <a:gd name="connsiteY2958" fmla="*/ 1178032 h 1633303"/>
                <a:gd name="connsiteX2959" fmla="*/ 2752354 w 10020123"/>
                <a:gd name="connsiteY2959" fmla="*/ 1179626 h 1633303"/>
                <a:gd name="connsiteX2960" fmla="*/ 2752354 w 10020123"/>
                <a:gd name="connsiteY2960" fmla="*/ 1182495 h 1633303"/>
                <a:gd name="connsiteX2961" fmla="*/ 2749803 w 10020123"/>
                <a:gd name="connsiteY2961" fmla="*/ 1184408 h 1633303"/>
                <a:gd name="connsiteX2962" fmla="*/ 2742152 w 10020123"/>
                <a:gd name="connsiteY2962" fmla="*/ 1182495 h 1633303"/>
                <a:gd name="connsiteX2963" fmla="*/ 2752354 w 10020123"/>
                <a:gd name="connsiteY2963" fmla="*/ 1179626 h 1633303"/>
                <a:gd name="connsiteX2964" fmla="*/ 2771483 w 10020123"/>
                <a:gd name="connsiteY2964" fmla="*/ 1179945 h 1633303"/>
                <a:gd name="connsiteX2965" fmla="*/ 2782004 w 10020123"/>
                <a:gd name="connsiteY2965" fmla="*/ 1182814 h 1633303"/>
                <a:gd name="connsiteX2966" fmla="*/ 2771483 w 10020123"/>
                <a:gd name="connsiteY2966" fmla="*/ 1185365 h 1633303"/>
                <a:gd name="connsiteX2967" fmla="*/ 2771483 w 10020123"/>
                <a:gd name="connsiteY2967" fmla="*/ 1179626 h 1633303"/>
                <a:gd name="connsiteX2968" fmla="*/ 3094764 w 10020123"/>
                <a:gd name="connsiteY2968" fmla="*/ 1183452 h 1633303"/>
                <a:gd name="connsiteX2969" fmla="*/ 3094764 w 10020123"/>
                <a:gd name="connsiteY2969" fmla="*/ 1195885 h 1633303"/>
                <a:gd name="connsiteX2970" fmla="*/ 3071809 w 10020123"/>
                <a:gd name="connsiteY2970" fmla="*/ 1189828 h 1633303"/>
                <a:gd name="connsiteX2971" fmla="*/ 3094764 w 10020123"/>
                <a:gd name="connsiteY2971" fmla="*/ 1183771 h 1633303"/>
                <a:gd name="connsiteX2972" fmla="*/ 3139080 w 10020123"/>
                <a:gd name="connsiteY2972" fmla="*/ 1183452 h 1633303"/>
                <a:gd name="connsiteX2973" fmla="*/ 3164266 w 10020123"/>
                <a:gd name="connsiteY2973" fmla="*/ 1190147 h 1633303"/>
                <a:gd name="connsiteX2974" fmla="*/ 3139080 w 10020123"/>
                <a:gd name="connsiteY2974" fmla="*/ 1196842 h 1633303"/>
                <a:gd name="connsiteX2975" fmla="*/ 3139080 w 10020123"/>
                <a:gd name="connsiteY2975" fmla="*/ 1183133 h 1633303"/>
                <a:gd name="connsiteX2976" fmla="*/ 2741833 w 10020123"/>
                <a:gd name="connsiteY2976" fmla="*/ 1183452 h 1633303"/>
                <a:gd name="connsiteX2977" fmla="*/ 2750441 w 10020123"/>
                <a:gd name="connsiteY2977" fmla="*/ 1185365 h 1633303"/>
                <a:gd name="connsiteX2978" fmla="*/ 2741514 w 10020123"/>
                <a:gd name="connsiteY2978" fmla="*/ 1192060 h 1633303"/>
                <a:gd name="connsiteX2979" fmla="*/ 2741514 w 10020123"/>
                <a:gd name="connsiteY2979" fmla="*/ 1183133 h 1633303"/>
                <a:gd name="connsiteX2980" fmla="*/ 2752354 w 10020123"/>
                <a:gd name="connsiteY2980" fmla="*/ 1183771 h 1633303"/>
                <a:gd name="connsiteX2981" fmla="*/ 2752354 w 10020123"/>
                <a:gd name="connsiteY2981" fmla="*/ 1185365 h 1633303"/>
                <a:gd name="connsiteX2982" fmla="*/ 2750760 w 10020123"/>
                <a:gd name="connsiteY2982" fmla="*/ 1185365 h 1633303"/>
                <a:gd name="connsiteX2983" fmla="*/ 2752354 w 10020123"/>
                <a:gd name="connsiteY2983" fmla="*/ 1183771 h 1633303"/>
                <a:gd name="connsiteX2984" fmla="*/ 2752354 w 10020123"/>
                <a:gd name="connsiteY2984" fmla="*/ 1183771 h 1633303"/>
                <a:gd name="connsiteX2985" fmla="*/ 2783917 w 10020123"/>
                <a:gd name="connsiteY2985" fmla="*/ 1183771 h 1633303"/>
                <a:gd name="connsiteX2986" fmla="*/ 2784554 w 10020123"/>
                <a:gd name="connsiteY2986" fmla="*/ 1194291 h 1633303"/>
                <a:gd name="connsiteX2987" fmla="*/ 2771164 w 10020123"/>
                <a:gd name="connsiteY2987" fmla="*/ 1190784 h 1633303"/>
                <a:gd name="connsiteX2988" fmla="*/ 2771164 w 10020123"/>
                <a:gd name="connsiteY2988" fmla="*/ 1186959 h 1633303"/>
                <a:gd name="connsiteX2989" fmla="*/ 2783917 w 10020123"/>
                <a:gd name="connsiteY2989" fmla="*/ 1183771 h 1633303"/>
                <a:gd name="connsiteX2990" fmla="*/ 2751079 w 10020123"/>
                <a:gd name="connsiteY2990" fmla="*/ 1186002 h 1633303"/>
                <a:gd name="connsiteX2991" fmla="*/ 2752354 w 10020123"/>
                <a:gd name="connsiteY2991" fmla="*/ 1186959 h 1633303"/>
                <a:gd name="connsiteX2992" fmla="*/ 2752354 w 10020123"/>
                <a:gd name="connsiteY2992" fmla="*/ 1191422 h 1633303"/>
                <a:gd name="connsiteX2993" fmla="*/ 2742789 w 10020123"/>
                <a:gd name="connsiteY2993" fmla="*/ 1194929 h 1633303"/>
                <a:gd name="connsiteX2994" fmla="*/ 2742789 w 10020123"/>
                <a:gd name="connsiteY2994" fmla="*/ 1193335 h 1633303"/>
                <a:gd name="connsiteX2995" fmla="*/ 2750760 w 10020123"/>
                <a:gd name="connsiteY2995" fmla="*/ 1186002 h 1633303"/>
                <a:gd name="connsiteX2996" fmla="*/ 2750760 w 10020123"/>
                <a:gd name="connsiteY2996" fmla="*/ 1186002 h 1633303"/>
                <a:gd name="connsiteX2997" fmla="*/ 2752354 w 10020123"/>
                <a:gd name="connsiteY2997" fmla="*/ 1187278 h 1633303"/>
                <a:gd name="connsiteX2998" fmla="*/ 2759049 w 10020123"/>
                <a:gd name="connsiteY2998" fmla="*/ 1189190 h 1633303"/>
                <a:gd name="connsiteX2999" fmla="*/ 2752354 w 10020123"/>
                <a:gd name="connsiteY2999" fmla="*/ 1191103 h 1633303"/>
                <a:gd name="connsiteX3000" fmla="*/ 2752354 w 10020123"/>
                <a:gd name="connsiteY3000" fmla="*/ 1187596 h 1633303"/>
                <a:gd name="connsiteX3001" fmla="*/ 2771483 w 10020123"/>
                <a:gd name="connsiteY3001" fmla="*/ 1187596 h 1633303"/>
                <a:gd name="connsiteX3002" fmla="*/ 2771483 w 10020123"/>
                <a:gd name="connsiteY3002" fmla="*/ 1190466 h 1633303"/>
                <a:gd name="connsiteX3003" fmla="*/ 2766382 w 10020123"/>
                <a:gd name="connsiteY3003" fmla="*/ 1188872 h 1633303"/>
                <a:gd name="connsiteX3004" fmla="*/ 2771483 w 10020123"/>
                <a:gd name="connsiteY3004" fmla="*/ 1187278 h 1633303"/>
                <a:gd name="connsiteX3005" fmla="*/ 2765425 w 10020123"/>
                <a:gd name="connsiteY3005" fmla="*/ 1190147 h 1633303"/>
                <a:gd name="connsiteX3006" fmla="*/ 2773396 w 10020123"/>
                <a:gd name="connsiteY3006" fmla="*/ 1192060 h 1633303"/>
                <a:gd name="connsiteX3007" fmla="*/ 2773396 w 10020123"/>
                <a:gd name="connsiteY3007" fmla="*/ 1198755 h 1633303"/>
                <a:gd name="connsiteX3008" fmla="*/ 2764150 w 10020123"/>
                <a:gd name="connsiteY3008" fmla="*/ 1201305 h 1633303"/>
                <a:gd name="connsiteX3009" fmla="*/ 2755223 w 10020123"/>
                <a:gd name="connsiteY3009" fmla="*/ 1199074 h 1633303"/>
                <a:gd name="connsiteX3010" fmla="*/ 2755223 w 10020123"/>
                <a:gd name="connsiteY3010" fmla="*/ 1192379 h 1633303"/>
                <a:gd name="connsiteX3011" fmla="*/ 2765107 w 10020123"/>
                <a:gd name="connsiteY3011" fmla="*/ 1190147 h 1633303"/>
                <a:gd name="connsiteX3012" fmla="*/ 3064795 w 10020123"/>
                <a:gd name="connsiteY3012" fmla="*/ 1190784 h 1633303"/>
                <a:gd name="connsiteX3013" fmla="*/ 3091895 w 10020123"/>
                <a:gd name="connsiteY3013" fmla="*/ 1198436 h 1633303"/>
                <a:gd name="connsiteX3014" fmla="*/ 3091895 w 10020123"/>
                <a:gd name="connsiteY3014" fmla="*/ 1207682 h 1633303"/>
                <a:gd name="connsiteX3015" fmla="*/ 3063201 w 10020123"/>
                <a:gd name="connsiteY3015" fmla="*/ 1215652 h 1633303"/>
                <a:gd name="connsiteX3016" fmla="*/ 3064795 w 10020123"/>
                <a:gd name="connsiteY3016" fmla="*/ 1190784 h 1633303"/>
                <a:gd name="connsiteX3017" fmla="*/ 3166817 w 10020123"/>
                <a:gd name="connsiteY3017" fmla="*/ 1192060 h 1633303"/>
                <a:gd name="connsiteX3018" fmla="*/ 3167774 w 10020123"/>
                <a:gd name="connsiteY3018" fmla="*/ 1214377 h 1633303"/>
                <a:gd name="connsiteX3019" fmla="*/ 3138761 w 10020123"/>
                <a:gd name="connsiteY3019" fmla="*/ 1206407 h 1633303"/>
                <a:gd name="connsiteX3020" fmla="*/ 3138761 w 10020123"/>
                <a:gd name="connsiteY3020" fmla="*/ 1199393 h 1633303"/>
                <a:gd name="connsiteX3021" fmla="*/ 3166817 w 10020123"/>
                <a:gd name="connsiteY3021" fmla="*/ 1192060 h 1633303"/>
                <a:gd name="connsiteX3022" fmla="*/ 2771483 w 10020123"/>
                <a:gd name="connsiteY3022" fmla="*/ 1192697 h 1633303"/>
                <a:gd name="connsiteX3023" fmla="*/ 2782642 w 10020123"/>
                <a:gd name="connsiteY3023" fmla="*/ 1195248 h 1633303"/>
                <a:gd name="connsiteX3024" fmla="*/ 2771483 w 10020123"/>
                <a:gd name="connsiteY3024" fmla="*/ 1198436 h 1633303"/>
                <a:gd name="connsiteX3025" fmla="*/ 2771483 w 10020123"/>
                <a:gd name="connsiteY3025" fmla="*/ 1192697 h 1633303"/>
                <a:gd name="connsiteX3026" fmla="*/ 2754267 w 10020123"/>
                <a:gd name="connsiteY3026" fmla="*/ 1193016 h 1633303"/>
                <a:gd name="connsiteX3027" fmla="*/ 2754267 w 10020123"/>
                <a:gd name="connsiteY3027" fmla="*/ 1198755 h 1633303"/>
                <a:gd name="connsiteX3028" fmla="*/ 2743108 w 10020123"/>
                <a:gd name="connsiteY3028" fmla="*/ 1195885 h 1633303"/>
                <a:gd name="connsiteX3029" fmla="*/ 2754267 w 10020123"/>
                <a:gd name="connsiteY3029" fmla="*/ 1193016 h 1633303"/>
                <a:gd name="connsiteX3030" fmla="*/ 2743108 w 10020123"/>
                <a:gd name="connsiteY3030" fmla="*/ 1194610 h 1633303"/>
                <a:gd name="connsiteX3031" fmla="*/ 2743108 w 10020123"/>
                <a:gd name="connsiteY3031" fmla="*/ 1195885 h 1633303"/>
                <a:gd name="connsiteX3032" fmla="*/ 2743108 w 10020123"/>
                <a:gd name="connsiteY3032" fmla="*/ 1195885 h 1633303"/>
                <a:gd name="connsiteX3033" fmla="*/ 2740877 w 10020123"/>
                <a:gd name="connsiteY3033" fmla="*/ 1249766 h 1633303"/>
                <a:gd name="connsiteX3034" fmla="*/ 2740877 w 10020123"/>
                <a:gd name="connsiteY3034" fmla="*/ 1249766 h 1633303"/>
                <a:gd name="connsiteX3035" fmla="*/ 2740877 w 10020123"/>
                <a:gd name="connsiteY3035" fmla="*/ 1249766 h 1633303"/>
                <a:gd name="connsiteX3036" fmla="*/ 2740877 w 10020123"/>
                <a:gd name="connsiteY3036" fmla="*/ 1249766 h 1633303"/>
                <a:gd name="connsiteX3037" fmla="*/ 2740877 w 10020123"/>
                <a:gd name="connsiteY3037" fmla="*/ 1249766 h 1633303"/>
                <a:gd name="connsiteX3038" fmla="*/ 2740877 w 10020123"/>
                <a:gd name="connsiteY3038" fmla="*/ 1249766 h 1633303"/>
                <a:gd name="connsiteX3039" fmla="*/ 2740877 w 10020123"/>
                <a:gd name="connsiteY3039" fmla="*/ 1259968 h 1633303"/>
                <a:gd name="connsiteX3040" fmla="*/ 2591989 w 10020123"/>
                <a:gd name="connsiteY3040" fmla="*/ 1308428 h 1633303"/>
                <a:gd name="connsiteX3041" fmla="*/ 2577004 w 10020123"/>
                <a:gd name="connsiteY3041" fmla="*/ 1305240 h 1633303"/>
                <a:gd name="connsiteX3042" fmla="*/ 2557556 w 10020123"/>
                <a:gd name="connsiteY3042" fmla="*/ 1301414 h 1633303"/>
                <a:gd name="connsiteX3043" fmla="*/ 2743108 w 10020123"/>
                <a:gd name="connsiteY3043" fmla="*/ 1193016 h 1633303"/>
                <a:gd name="connsiteX3044" fmla="*/ 2743108 w 10020123"/>
                <a:gd name="connsiteY3044" fmla="*/ 1193016 h 1633303"/>
                <a:gd name="connsiteX3045" fmla="*/ 2784554 w 10020123"/>
                <a:gd name="connsiteY3045" fmla="*/ 1196523 h 1633303"/>
                <a:gd name="connsiteX3046" fmla="*/ 2784554 w 10020123"/>
                <a:gd name="connsiteY3046" fmla="*/ 1208001 h 1633303"/>
                <a:gd name="connsiteX3047" fmla="*/ 2771164 w 10020123"/>
                <a:gd name="connsiteY3047" fmla="*/ 1204494 h 1633303"/>
                <a:gd name="connsiteX3048" fmla="*/ 2771164 w 10020123"/>
                <a:gd name="connsiteY3048" fmla="*/ 1200030 h 1633303"/>
                <a:gd name="connsiteX3049" fmla="*/ 2784554 w 10020123"/>
                <a:gd name="connsiteY3049" fmla="*/ 1196523 h 1633303"/>
                <a:gd name="connsiteX3050" fmla="*/ 2739920 w 10020123"/>
                <a:gd name="connsiteY3050" fmla="*/ 1196842 h 1633303"/>
                <a:gd name="connsiteX3051" fmla="*/ 2752673 w 10020123"/>
                <a:gd name="connsiteY3051" fmla="*/ 1200349 h 1633303"/>
                <a:gd name="connsiteX3052" fmla="*/ 2752673 w 10020123"/>
                <a:gd name="connsiteY3052" fmla="*/ 1204494 h 1633303"/>
                <a:gd name="connsiteX3053" fmla="*/ 2739282 w 10020123"/>
                <a:gd name="connsiteY3053" fmla="*/ 1208001 h 1633303"/>
                <a:gd name="connsiteX3054" fmla="*/ 2739920 w 10020123"/>
                <a:gd name="connsiteY3054" fmla="*/ 1196842 h 1633303"/>
                <a:gd name="connsiteX3055" fmla="*/ 3101140 w 10020123"/>
                <a:gd name="connsiteY3055" fmla="*/ 1199074 h 1633303"/>
                <a:gd name="connsiteX3056" fmla="*/ 3115487 w 10020123"/>
                <a:gd name="connsiteY3056" fmla="*/ 1202900 h 1633303"/>
                <a:gd name="connsiteX3057" fmla="*/ 3101140 w 10020123"/>
                <a:gd name="connsiteY3057" fmla="*/ 1206725 h 1633303"/>
                <a:gd name="connsiteX3058" fmla="*/ 3101140 w 10020123"/>
                <a:gd name="connsiteY3058" fmla="*/ 1199074 h 1633303"/>
                <a:gd name="connsiteX3059" fmla="*/ 3129515 w 10020123"/>
                <a:gd name="connsiteY3059" fmla="*/ 1200349 h 1633303"/>
                <a:gd name="connsiteX3060" fmla="*/ 3129515 w 10020123"/>
                <a:gd name="connsiteY3060" fmla="*/ 1206088 h 1633303"/>
                <a:gd name="connsiteX3061" fmla="*/ 3119313 w 10020123"/>
                <a:gd name="connsiteY3061" fmla="*/ 1203218 h 1633303"/>
                <a:gd name="connsiteX3062" fmla="*/ 3129515 w 10020123"/>
                <a:gd name="connsiteY3062" fmla="*/ 1200668 h 1633303"/>
                <a:gd name="connsiteX3063" fmla="*/ 2752354 w 10020123"/>
                <a:gd name="connsiteY3063" fmla="*/ 1200668 h 1633303"/>
                <a:gd name="connsiteX3064" fmla="*/ 2758093 w 10020123"/>
                <a:gd name="connsiteY3064" fmla="*/ 1202581 h 1633303"/>
                <a:gd name="connsiteX3065" fmla="*/ 2752354 w 10020123"/>
                <a:gd name="connsiteY3065" fmla="*/ 1204175 h 1633303"/>
                <a:gd name="connsiteX3066" fmla="*/ 2752354 w 10020123"/>
                <a:gd name="connsiteY3066" fmla="*/ 1200987 h 1633303"/>
                <a:gd name="connsiteX3067" fmla="*/ 2771483 w 10020123"/>
                <a:gd name="connsiteY3067" fmla="*/ 1200668 h 1633303"/>
                <a:gd name="connsiteX3068" fmla="*/ 2771483 w 10020123"/>
                <a:gd name="connsiteY3068" fmla="*/ 1204175 h 1633303"/>
                <a:gd name="connsiteX3069" fmla="*/ 2765107 w 10020123"/>
                <a:gd name="connsiteY3069" fmla="*/ 1202262 h 1633303"/>
                <a:gd name="connsiteX3070" fmla="*/ 2771483 w 10020123"/>
                <a:gd name="connsiteY3070" fmla="*/ 1200668 h 1633303"/>
                <a:gd name="connsiteX3071" fmla="*/ 2761600 w 10020123"/>
                <a:gd name="connsiteY3071" fmla="*/ 1203218 h 1633303"/>
                <a:gd name="connsiteX3072" fmla="*/ 2771483 w 10020123"/>
                <a:gd name="connsiteY3072" fmla="*/ 1205769 h 1633303"/>
                <a:gd name="connsiteX3073" fmla="*/ 2771483 w 10020123"/>
                <a:gd name="connsiteY3073" fmla="*/ 1213102 h 1633303"/>
                <a:gd name="connsiteX3074" fmla="*/ 2762556 w 10020123"/>
                <a:gd name="connsiteY3074" fmla="*/ 1215333 h 1633303"/>
                <a:gd name="connsiteX3075" fmla="*/ 2752673 w 10020123"/>
                <a:gd name="connsiteY3075" fmla="*/ 1212783 h 1633303"/>
                <a:gd name="connsiteX3076" fmla="*/ 2752673 w 10020123"/>
                <a:gd name="connsiteY3076" fmla="*/ 1205769 h 1633303"/>
                <a:gd name="connsiteX3077" fmla="*/ 2761918 w 10020123"/>
                <a:gd name="connsiteY3077" fmla="*/ 1203218 h 1633303"/>
                <a:gd name="connsiteX3078" fmla="*/ 3114212 w 10020123"/>
                <a:gd name="connsiteY3078" fmla="*/ 1204175 h 1633303"/>
                <a:gd name="connsiteX3079" fmla="*/ 3129515 w 10020123"/>
                <a:gd name="connsiteY3079" fmla="*/ 1208638 h 1633303"/>
                <a:gd name="connsiteX3080" fmla="*/ 3129515 w 10020123"/>
                <a:gd name="connsiteY3080" fmla="*/ 1223623 h 1633303"/>
                <a:gd name="connsiteX3081" fmla="*/ 3111662 w 10020123"/>
                <a:gd name="connsiteY3081" fmla="*/ 1228405 h 1633303"/>
                <a:gd name="connsiteX3082" fmla="*/ 3094445 w 10020123"/>
                <a:gd name="connsiteY3082" fmla="*/ 1223941 h 1633303"/>
                <a:gd name="connsiteX3083" fmla="*/ 3094445 w 10020123"/>
                <a:gd name="connsiteY3083" fmla="*/ 1209595 h 1633303"/>
                <a:gd name="connsiteX3084" fmla="*/ 3114212 w 10020123"/>
                <a:gd name="connsiteY3084" fmla="*/ 1204175 h 1633303"/>
                <a:gd name="connsiteX3085" fmla="*/ 2752354 w 10020123"/>
                <a:gd name="connsiteY3085" fmla="*/ 1206088 h 1633303"/>
                <a:gd name="connsiteX3086" fmla="*/ 2752354 w 10020123"/>
                <a:gd name="connsiteY3086" fmla="*/ 1211826 h 1633303"/>
                <a:gd name="connsiteX3087" fmla="*/ 2741514 w 10020123"/>
                <a:gd name="connsiteY3087" fmla="*/ 1208957 h 1633303"/>
                <a:gd name="connsiteX3088" fmla="*/ 2752354 w 10020123"/>
                <a:gd name="connsiteY3088" fmla="*/ 1206088 h 1633303"/>
                <a:gd name="connsiteX3089" fmla="*/ 2771483 w 10020123"/>
                <a:gd name="connsiteY3089" fmla="*/ 1206088 h 1633303"/>
                <a:gd name="connsiteX3090" fmla="*/ 2782960 w 10020123"/>
                <a:gd name="connsiteY3090" fmla="*/ 1209276 h 1633303"/>
                <a:gd name="connsiteX3091" fmla="*/ 2771483 w 10020123"/>
                <a:gd name="connsiteY3091" fmla="*/ 1212145 h 1633303"/>
                <a:gd name="connsiteX3092" fmla="*/ 2771483 w 10020123"/>
                <a:gd name="connsiteY3092" fmla="*/ 1206088 h 1633303"/>
                <a:gd name="connsiteX3093" fmla="*/ 3139080 w 10020123"/>
                <a:gd name="connsiteY3093" fmla="*/ 1209276 h 1633303"/>
                <a:gd name="connsiteX3094" fmla="*/ 3164585 w 10020123"/>
                <a:gd name="connsiteY3094" fmla="*/ 1215971 h 1633303"/>
                <a:gd name="connsiteX3095" fmla="*/ 3139080 w 10020123"/>
                <a:gd name="connsiteY3095" fmla="*/ 1222666 h 1633303"/>
                <a:gd name="connsiteX3096" fmla="*/ 3139080 w 10020123"/>
                <a:gd name="connsiteY3096" fmla="*/ 1208957 h 1633303"/>
                <a:gd name="connsiteX3097" fmla="*/ 2739282 w 10020123"/>
                <a:gd name="connsiteY3097" fmla="*/ 1209914 h 1633303"/>
                <a:gd name="connsiteX3098" fmla="*/ 2752673 w 10020123"/>
                <a:gd name="connsiteY3098" fmla="*/ 1213421 h 1633303"/>
                <a:gd name="connsiteX3099" fmla="*/ 2752673 w 10020123"/>
                <a:gd name="connsiteY3099" fmla="*/ 1218203 h 1633303"/>
                <a:gd name="connsiteX3100" fmla="*/ 2738964 w 10020123"/>
                <a:gd name="connsiteY3100" fmla="*/ 1221710 h 1633303"/>
                <a:gd name="connsiteX3101" fmla="*/ 2739601 w 10020123"/>
                <a:gd name="connsiteY3101" fmla="*/ 1209914 h 1633303"/>
                <a:gd name="connsiteX3102" fmla="*/ 2785192 w 10020123"/>
                <a:gd name="connsiteY3102" fmla="*/ 1210232 h 1633303"/>
                <a:gd name="connsiteX3103" fmla="*/ 2785192 w 10020123"/>
                <a:gd name="connsiteY3103" fmla="*/ 1221391 h 1633303"/>
                <a:gd name="connsiteX3104" fmla="*/ 2771483 w 10020123"/>
                <a:gd name="connsiteY3104" fmla="*/ 1217884 h 1633303"/>
                <a:gd name="connsiteX3105" fmla="*/ 2771483 w 10020123"/>
                <a:gd name="connsiteY3105" fmla="*/ 1214058 h 1633303"/>
                <a:gd name="connsiteX3106" fmla="*/ 2785192 w 10020123"/>
                <a:gd name="connsiteY3106" fmla="*/ 1210232 h 1633303"/>
                <a:gd name="connsiteX3107" fmla="*/ 3091895 w 10020123"/>
                <a:gd name="connsiteY3107" fmla="*/ 1210551 h 1633303"/>
                <a:gd name="connsiteX3108" fmla="*/ 3091895 w 10020123"/>
                <a:gd name="connsiteY3108" fmla="*/ 1223304 h 1633303"/>
                <a:gd name="connsiteX3109" fmla="*/ 3067984 w 10020123"/>
                <a:gd name="connsiteY3109" fmla="*/ 1217246 h 1633303"/>
                <a:gd name="connsiteX3110" fmla="*/ 3091895 w 10020123"/>
                <a:gd name="connsiteY3110" fmla="*/ 1210870 h 1633303"/>
                <a:gd name="connsiteX3111" fmla="*/ 2752354 w 10020123"/>
                <a:gd name="connsiteY3111" fmla="*/ 1214058 h 1633303"/>
                <a:gd name="connsiteX3112" fmla="*/ 2759368 w 10020123"/>
                <a:gd name="connsiteY3112" fmla="*/ 1215971 h 1633303"/>
                <a:gd name="connsiteX3113" fmla="*/ 2752354 w 10020123"/>
                <a:gd name="connsiteY3113" fmla="*/ 1217884 h 1633303"/>
                <a:gd name="connsiteX3114" fmla="*/ 2752354 w 10020123"/>
                <a:gd name="connsiteY3114" fmla="*/ 1214058 h 1633303"/>
                <a:gd name="connsiteX3115" fmla="*/ 2771483 w 10020123"/>
                <a:gd name="connsiteY3115" fmla="*/ 1214377 h 1633303"/>
                <a:gd name="connsiteX3116" fmla="*/ 2771483 w 10020123"/>
                <a:gd name="connsiteY3116" fmla="*/ 1217565 h 1633303"/>
                <a:gd name="connsiteX3117" fmla="*/ 2765744 w 10020123"/>
                <a:gd name="connsiteY3117" fmla="*/ 1215652 h 1633303"/>
                <a:gd name="connsiteX3118" fmla="*/ 2771483 w 10020123"/>
                <a:gd name="connsiteY3118" fmla="*/ 1214058 h 1633303"/>
                <a:gd name="connsiteX3119" fmla="*/ 2763194 w 10020123"/>
                <a:gd name="connsiteY3119" fmla="*/ 1216609 h 1633303"/>
                <a:gd name="connsiteX3120" fmla="*/ 2771483 w 10020123"/>
                <a:gd name="connsiteY3120" fmla="*/ 1218840 h 1633303"/>
                <a:gd name="connsiteX3121" fmla="*/ 2771483 w 10020123"/>
                <a:gd name="connsiteY3121" fmla="*/ 1225854 h 1633303"/>
                <a:gd name="connsiteX3122" fmla="*/ 2761918 w 10020123"/>
                <a:gd name="connsiteY3122" fmla="*/ 1228405 h 1633303"/>
                <a:gd name="connsiteX3123" fmla="*/ 2752673 w 10020123"/>
                <a:gd name="connsiteY3123" fmla="*/ 1226173 h 1633303"/>
                <a:gd name="connsiteX3124" fmla="*/ 2752673 w 10020123"/>
                <a:gd name="connsiteY3124" fmla="*/ 1219159 h 1633303"/>
                <a:gd name="connsiteX3125" fmla="*/ 2762875 w 10020123"/>
                <a:gd name="connsiteY3125" fmla="*/ 1216609 h 1633303"/>
                <a:gd name="connsiteX3126" fmla="*/ 3063520 w 10020123"/>
                <a:gd name="connsiteY3126" fmla="*/ 1218203 h 1633303"/>
                <a:gd name="connsiteX3127" fmla="*/ 3091895 w 10020123"/>
                <a:gd name="connsiteY3127" fmla="*/ 1225854 h 1633303"/>
                <a:gd name="connsiteX3128" fmla="*/ 3091895 w 10020123"/>
                <a:gd name="connsiteY3128" fmla="*/ 1233506 h 1633303"/>
                <a:gd name="connsiteX3129" fmla="*/ 3062882 w 10020123"/>
                <a:gd name="connsiteY3129" fmla="*/ 1241476 h 1633303"/>
                <a:gd name="connsiteX3130" fmla="*/ 3063839 w 10020123"/>
                <a:gd name="connsiteY3130" fmla="*/ 1218203 h 1633303"/>
                <a:gd name="connsiteX3131" fmla="*/ 3168092 w 10020123"/>
                <a:gd name="connsiteY3131" fmla="*/ 1218203 h 1633303"/>
                <a:gd name="connsiteX3132" fmla="*/ 3168730 w 10020123"/>
                <a:gd name="connsiteY3132" fmla="*/ 1242433 h 1633303"/>
                <a:gd name="connsiteX3133" fmla="*/ 3139080 w 10020123"/>
                <a:gd name="connsiteY3133" fmla="*/ 1234144 h 1633303"/>
                <a:gd name="connsiteX3134" fmla="*/ 3139080 w 10020123"/>
                <a:gd name="connsiteY3134" fmla="*/ 1225854 h 1633303"/>
                <a:gd name="connsiteX3135" fmla="*/ 3168092 w 10020123"/>
                <a:gd name="connsiteY3135" fmla="*/ 1218203 h 1633303"/>
                <a:gd name="connsiteX3136" fmla="*/ 2771483 w 10020123"/>
                <a:gd name="connsiteY3136" fmla="*/ 1219159 h 1633303"/>
                <a:gd name="connsiteX3137" fmla="*/ 2783279 w 10020123"/>
                <a:gd name="connsiteY3137" fmla="*/ 1222347 h 1633303"/>
                <a:gd name="connsiteX3138" fmla="*/ 2771483 w 10020123"/>
                <a:gd name="connsiteY3138" fmla="*/ 1225536 h 1633303"/>
                <a:gd name="connsiteX3139" fmla="*/ 2771483 w 10020123"/>
                <a:gd name="connsiteY3139" fmla="*/ 1219159 h 1633303"/>
                <a:gd name="connsiteX3140" fmla="*/ 2753948 w 10020123"/>
                <a:gd name="connsiteY3140" fmla="*/ 1219478 h 1633303"/>
                <a:gd name="connsiteX3141" fmla="*/ 2753948 w 10020123"/>
                <a:gd name="connsiteY3141" fmla="*/ 1225536 h 1633303"/>
                <a:gd name="connsiteX3142" fmla="*/ 2742470 w 10020123"/>
                <a:gd name="connsiteY3142" fmla="*/ 1222666 h 1633303"/>
                <a:gd name="connsiteX3143" fmla="*/ 2753948 w 10020123"/>
                <a:gd name="connsiteY3143" fmla="*/ 1219478 h 1633303"/>
                <a:gd name="connsiteX3144" fmla="*/ 2740239 w 10020123"/>
                <a:gd name="connsiteY3144" fmla="*/ 1223623 h 1633303"/>
                <a:gd name="connsiteX3145" fmla="*/ 2753948 w 10020123"/>
                <a:gd name="connsiteY3145" fmla="*/ 1227130 h 1633303"/>
                <a:gd name="connsiteX3146" fmla="*/ 2753948 w 10020123"/>
                <a:gd name="connsiteY3146" fmla="*/ 1231593 h 1633303"/>
                <a:gd name="connsiteX3147" fmla="*/ 2739920 w 10020123"/>
                <a:gd name="connsiteY3147" fmla="*/ 1235419 h 1633303"/>
                <a:gd name="connsiteX3148" fmla="*/ 2740558 w 10020123"/>
                <a:gd name="connsiteY3148" fmla="*/ 1223623 h 1633303"/>
                <a:gd name="connsiteX3149" fmla="*/ 2785192 w 10020123"/>
                <a:gd name="connsiteY3149" fmla="*/ 1223623 h 1633303"/>
                <a:gd name="connsiteX3150" fmla="*/ 2785192 w 10020123"/>
                <a:gd name="connsiteY3150" fmla="*/ 1230637 h 1633303"/>
                <a:gd name="connsiteX3151" fmla="*/ 2780410 w 10020123"/>
                <a:gd name="connsiteY3151" fmla="*/ 1233825 h 1633303"/>
                <a:gd name="connsiteX3152" fmla="*/ 2771164 w 10020123"/>
                <a:gd name="connsiteY3152" fmla="*/ 1231593 h 1633303"/>
                <a:gd name="connsiteX3153" fmla="*/ 2771164 w 10020123"/>
                <a:gd name="connsiteY3153" fmla="*/ 1227130 h 1633303"/>
                <a:gd name="connsiteX3154" fmla="*/ 2784873 w 10020123"/>
                <a:gd name="connsiteY3154" fmla="*/ 1223623 h 1633303"/>
                <a:gd name="connsiteX3155" fmla="*/ 3101140 w 10020123"/>
                <a:gd name="connsiteY3155" fmla="*/ 1226173 h 1633303"/>
                <a:gd name="connsiteX3156" fmla="*/ 3113256 w 10020123"/>
                <a:gd name="connsiteY3156" fmla="*/ 1229361 h 1633303"/>
                <a:gd name="connsiteX3157" fmla="*/ 3101140 w 10020123"/>
                <a:gd name="connsiteY3157" fmla="*/ 1232550 h 1633303"/>
                <a:gd name="connsiteX3158" fmla="*/ 3101140 w 10020123"/>
                <a:gd name="connsiteY3158" fmla="*/ 1226173 h 1633303"/>
                <a:gd name="connsiteX3159" fmla="*/ 3129515 w 10020123"/>
                <a:gd name="connsiteY3159" fmla="*/ 1226173 h 1633303"/>
                <a:gd name="connsiteX3160" fmla="*/ 3129515 w 10020123"/>
                <a:gd name="connsiteY3160" fmla="*/ 1232868 h 1633303"/>
                <a:gd name="connsiteX3161" fmla="*/ 3116125 w 10020123"/>
                <a:gd name="connsiteY3161" fmla="*/ 1229361 h 1633303"/>
                <a:gd name="connsiteX3162" fmla="*/ 3129515 w 10020123"/>
                <a:gd name="connsiteY3162" fmla="*/ 1226173 h 1633303"/>
                <a:gd name="connsiteX3163" fmla="*/ 2771483 w 10020123"/>
                <a:gd name="connsiteY3163" fmla="*/ 1227449 h 1633303"/>
                <a:gd name="connsiteX3164" fmla="*/ 2771483 w 10020123"/>
                <a:gd name="connsiteY3164" fmla="*/ 1231274 h 1633303"/>
                <a:gd name="connsiteX3165" fmla="*/ 2764788 w 10020123"/>
                <a:gd name="connsiteY3165" fmla="*/ 1229361 h 1633303"/>
                <a:gd name="connsiteX3166" fmla="*/ 2771483 w 10020123"/>
                <a:gd name="connsiteY3166" fmla="*/ 1227449 h 1633303"/>
                <a:gd name="connsiteX3167" fmla="*/ 2752354 w 10020123"/>
                <a:gd name="connsiteY3167" fmla="*/ 1227767 h 1633303"/>
                <a:gd name="connsiteX3168" fmla="*/ 2758411 w 10020123"/>
                <a:gd name="connsiteY3168" fmla="*/ 1229361 h 1633303"/>
                <a:gd name="connsiteX3169" fmla="*/ 2752354 w 10020123"/>
                <a:gd name="connsiteY3169" fmla="*/ 1231274 h 1633303"/>
                <a:gd name="connsiteX3170" fmla="*/ 2752354 w 10020123"/>
                <a:gd name="connsiteY3170" fmla="*/ 1228086 h 1633303"/>
                <a:gd name="connsiteX3171" fmla="*/ 2761600 w 10020123"/>
                <a:gd name="connsiteY3171" fmla="*/ 1229999 h 1633303"/>
                <a:gd name="connsiteX3172" fmla="*/ 2771164 w 10020123"/>
                <a:gd name="connsiteY3172" fmla="*/ 1232550 h 1633303"/>
                <a:gd name="connsiteX3173" fmla="*/ 2771164 w 10020123"/>
                <a:gd name="connsiteY3173" fmla="*/ 1239882 h 1633303"/>
                <a:gd name="connsiteX3174" fmla="*/ 2762556 w 10020123"/>
                <a:gd name="connsiteY3174" fmla="*/ 1242114 h 1633303"/>
                <a:gd name="connsiteX3175" fmla="*/ 2752673 w 10020123"/>
                <a:gd name="connsiteY3175" fmla="*/ 1239245 h 1633303"/>
                <a:gd name="connsiteX3176" fmla="*/ 2752673 w 10020123"/>
                <a:gd name="connsiteY3176" fmla="*/ 1232550 h 1633303"/>
                <a:gd name="connsiteX3177" fmla="*/ 2761918 w 10020123"/>
                <a:gd name="connsiteY3177" fmla="*/ 1229999 h 1633303"/>
                <a:gd name="connsiteX3178" fmla="*/ 3113893 w 10020123"/>
                <a:gd name="connsiteY3178" fmla="*/ 1230956 h 1633303"/>
                <a:gd name="connsiteX3179" fmla="*/ 3131747 w 10020123"/>
                <a:gd name="connsiteY3179" fmla="*/ 1236057 h 1633303"/>
                <a:gd name="connsiteX3180" fmla="*/ 3131747 w 10020123"/>
                <a:gd name="connsiteY3180" fmla="*/ 1251041 h 1633303"/>
                <a:gd name="connsiteX3181" fmla="*/ 3115169 w 10020123"/>
                <a:gd name="connsiteY3181" fmla="*/ 1255186 h 1633303"/>
                <a:gd name="connsiteX3182" fmla="*/ 3096358 w 10020123"/>
                <a:gd name="connsiteY3182" fmla="*/ 1250085 h 1633303"/>
                <a:gd name="connsiteX3183" fmla="*/ 3096358 w 10020123"/>
                <a:gd name="connsiteY3183" fmla="*/ 1235419 h 1633303"/>
                <a:gd name="connsiteX3184" fmla="*/ 3113893 w 10020123"/>
                <a:gd name="connsiteY3184" fmla="*/ 1230956 h 1633303"/>
                <a:gd name="connsiteX3185" fmla="*/ 2789656 w 10020123"/>
                <a:gd name="connsiteY3185" fmla="*/ 1231593 h 1633303"/>
                <a:gd name="connsiteX3186" fmla="*/ 2789656 w 10020123"/>
                <a:gd name="connsiteY3186" fmla="*/ 1235419 h 1633303"/>
                <a:gd name="connsiteX3187" fmla="*/ 2785830 w 10020123"/>
                <a:gd name="connsiteY3187" fmla="*/ 1234144 h 1633303"/>
                <a:gd name="connsiteX3188" fmla="*/ 2789656 w 10020123"/>
                <a:gd name="connsiteY3188" fmla="*/ 1231593 h 1633303"/>
                <a:gd name="connsiteX3189" fmla="*/ 2789656 w 10020123"/>
                <a:gd name="connsiteY3189" fmla="*/ 1231593 h 1633303"/>
                <a:gd name="connsiteX3190" fmla="*/ 2752354 w 10020123"/>
                <a:gd name="connsiteY3190" fmla="*/ 1233187 h 1633303"/>
                <a:gd name="connsiteX3191" fmla="*/ 2752354 w 10020123"/>
                <a:gd name="connsiteY3191" fmla="*/ 1239245 h 1633303"/>
                <a:gd name="connsiteX3192" fmla="*/ 2741514 w 10020123"/>
                <a:gd name="connsiteY3192" fmla="*/ 1236057 h 1633303"/>
                <a:gd name="connsiteX3193" fmla="*/ 2752354 w 10020123"/>
                <a:gd name="connsiteY3193" fmla="*/ 1233187 h 1633303"/>
                <a:gd name="connsiteX3194" fmla="*/ 2771483 w 10020123"/>
                <a:gd name="connsiteY3194" fmla="*/ 1233187 h 1633303"/>
                <a:gd name="connsiteX3195" fmla="*/ 2778816 w 10020123"/>
                <a:gd name="connsiteY3195" fmla="*/ 1235100 h 1633303"/>
                <a:gd name="connsiteX3196" fmla="*/ 2771483 w 10020123"/>
                <a:gd name="connsiteY3196" fmla="*/ 1239564 h 1633303"/>
                <a:gd name="connsiteX3197" fmla="*/ 2771483 w 10020123"/>
                <a:gd name="connsiteY3197" fmla="*/ 1233187 h 1633303"/>
                <a:gd name="connsiteX3198" fmla="*/ 2784236 w 10020123"/>
                <a:gd name="connsiteY3198" fmla="*/ 1235419 h 1633303"/>
                <a:gd name="connsiteX3199" fmla="*/ 2787424 w 10020123"/>
                <a:gd name="connsiteY3199" fmla="*/ 1236375 h 1633303"/>
                <a:gd name="connsiteX3200" fmla="*/ 2779135 w 10020123"/>
                <a:gd name="connsiteY3200" fmla="*/ 1238607 h 1633303"/>
                <a:gd name="connsiteX3201" fmla="*/ 2784236 w 10020123"/>
                <a:gd name="connsiteY3201" fmla="*/ 1235419 h 1633303"/>
                <a:gd name="connsiteX3202" fmla="*/ 2784236 w 10020123"/>
                <a:gd name="connsiteY3202" fmla="*/ 1235419 h 1633303"/>
                <a:gd name="connsiteX3203" fmla="*/ 3094445 w 10020123"/>
                <a:gd name="connsiteY3203" fmla="*/ 1236375 h 1633303"/>
                <a:gd name="connsiteX3204" fmla="*/ 3094445 w 10020123"/>
                <a:gd name="connsiteY3204" fmla="*/ 1249766 h 1633303"/>
                <a:gd name="connsiteX3205" fmla="*/ 3069259 w 10020123"/>
                <a:gd name="connsiteY3205" fmla="*/ 1243071 h 1633303"/>
                <a:gd name="connsiteX3206" fmla="*/ 3094445 w 10020123"/>
                <a:gd name="connsiteY3206" fmla="*/ 1236694 h 1633303"/>
                <a:gd name="connsiteX3207" fmla="*/ 2500488 w 10020123"/>
                <a:gd name="connsiteY3207" fmla="*/ 1236694 h 1633303"/>
                <a:gd name="connsiteX3208" fmla="*/ 2502720 w 10020123"/>
                <a:gd name="connsiteY3208" fmla="*/ 1251997 h 1633303"/>
                <a:gd name="connsiteX3209" fmla="*/ 2496662 w 10020123"/>
                <a:gd name="connsiteY3209" fmla="*/ 1257099 h 1633303"/>
                <a:gd name="connsiteX3210" fmla="*/ 2500488 w 10020123"/>
                <a:gd name="connsiteY3210" fmla="*/ 1236694 h 1633303"/>
                <a:gd name="connsiteX3211" fmla="*/ 3134616 w 10020123"/>
                <a:gd name="connsiteY3211" fmla="*/ 1236694 h 1633303"/>
                <a:gd name="connsiteX3212" fmla="*/ 3159803 w 10020123"/>
                <a:gd name="connsiteY3212" fmla="*/ 1243389 h 1633303"/>
                <a:gd name="connsiteX3213" fmla="*/ 3134616 w 10020123"/>
                <a:gd name="connsiteY3213" fmla="*/ 1250085 h 1633303"/>
                <a:gd name="connsiteX3214" fmla="*/ 3134616 w 10020123"/>
                <a:gd name="connsiteY3214" fmla="*/ 1236375 h 1633303"/>
                <a:gd name="connsiteX3215" fmla="*/ 2738326 w 10020123"/>
                <a:gd name="connsiteY3215" fmla="*/ 1237013 h 1633303"/>
                <a:gd name="connsiteX3216" fmla="*/ 2752354 w 10020123"/>
                <a:gd name="connsiteY3216" fmla="*/ 1240839 h 1633303"/>
                <a:gd name="connsiteX3217" fmla="*/ 2752354 w 10020123"/>
                <a:gd name="connsiteY3217" fmla="*/ 1245940 h 1633303"/>
                <a:gd name="connsiteX3218" fmla="*/ 2738007 w 10020123"/>
                <a:gd name="connsiteY3218" fmla="*/ 1249766 h 1633303"/>
                <a:gd name="connsiteX3219" fmla="*/ 2738007 w 10020123"/>
                <a:gd name="connsiteY3219" fmla="*/ 1237013 h 1633303"/>
                <a:gd name="connsiteX3220" fmla="*/ 2785830 w 10020123"/>
                <a:gd name="connsiteY3220" fmla="*/ 1237651 h 1633303"/>
                <a:gd name="connsiteX3221" fmla="*/ 2785830 w 10020123"/>
                <a:gd name="connsiteY3221" fmla="*/ 1249128 h 1633303"/>
                <a:gd name="connsiteX3222" fmla="*/ 2771483 w 10020123"/>
                <a:gd name="connsiteY3222" fmla="*/ 1245302 h 1633303"/>
                <a:gd name="connsiteX3223" fmla="*/ 2771483 w 10020123"/>
                <a:gd name="connsiteY3223" fmla="*/ 1241476 h 1633303"/>
                <a:gd name="connsiteX3224" fmla="*/ 2785830 w 10020123"/>
                <a:gd name="connsiteY3224" fmla="*/ 1237651 h 1633303"/>
                <a:gd name="connsiteX3225" fmla="*/ 2755223 w 10020123"/>
                <a:gd name="connsiteY3225" fmla="*/ 1241476 h 1633303"/>
                <a:gd name="connsiteX3226" fmla="*/ 2762556 w 10020123"/>
                <a:gd name="connsiteY3226" fmla="*/ 1243389 h 1633303"/>
                <a:gd name="connsiteX3227" fmla="*/ 2754905 w 10020123"/>
                <a:gd name="connsiteY3227" fmla="*/ 1245302 h 1633303"/>
                <a:gd name="connsiteX3228" fmla="*/ 2754905 w 10020123"/>
                <a:gd name="connsiteY3228" fmla="*/ 1241476 h 1633303"/>
                <a:gd name="connsiteX3229" fmla="*/ 2771483 w 10020123"/>
                <a:gd name="connsiteY3229" fmla="*/ 1241476 h 1633303"/>
                <a:gd name="connsiteX3230" fmla="*/ 2771483 w 10020123"/>
                <a:gd name="connsiteY3230" fmla="*/ 1244665 h 1633303"/>
                <a:gd name="connsiteX3231" fmla="*/ 2767976 w 10020123"/>
                <a:gd name="connsiteY3231" fmla="*/ 1243389 h 1633303"/>
                <a:gd name="connsiteX3232" fmla="*/ 2771483 w 10020123"/>
                <a:gd name="connsiteY3232" fmla="*/ 1241476 h 1633303"/>
                <a:gd name="connsiteX3233" fmla="*/ 2770527 w 10020123"/>
                <a:gd name="connsiteY3233" fmla="*/ 1242433 h 1633303"/>
                <a:gd name="connsiteX3234" fmla="*/ 2769251 w 10020123"/>
                <a:gd name="connsiteY3234" fmla="*/ 1243389 h 1633303"/>
                <a:gd name="connsiteX3235" fmla="*/ 2768295 w 10020123"/>
                <a:gd name="connsiteY3235" fmla="*/ 1243389 h 1633303"/>
                <a:gd name="connsiteX3236" fmla="*/ 2770208 w 10020123"/>
                <a:gd name="connsiteY3236" fmla="*/ 1242433 h 1633303"/>
                <a:gd name="connsiteX3237" fmla="*/ 2763194 w 10020123"/>
                <a:gd name="connsiteY3237" fmla="*/ 1244027 h 1633303"/>
                <a:gd name="connsiteX3238" fmla="*/ 2765107 w 10020123"/>
                <a:gd name="connsiteY3238" fmla="*/ 1244665 h 1633303"/>
                <a:gd name="connsiteX3239" fmla="*/ 2752673 w 10020123"/>
                <a:gd name="connsiteY3239" fmla="*/ 1251679 h 1633303"/>
                <a:gd name="connsiteX3240" fmla="*/ 2752673 w 10020123"/>
                <a:gd name="connsiteY3240" fmla="*/ 1246896 h 1633303"/>
                <a:gd name="connsiteX3241" fmla="*/ 2763194 w 10020123"/>
                <a:gd name="connsiteY3241" fmla="*/ 1244027 h 1633303"/>
                <a:gd name="connsiteX3242" fmla="*/ 3062564 w 10020123"/>
                <a:gd name="connsiteY3242" fmla="*/ 1244346 h 1633303"/>
                <a:gd name="connsiteX3243" fmla="*/ 3091576 w 10020123"/>
                <a:gd name="connsiteY3243" fmla="*/ 1251997 h 1633303"/>
                <a:gd name="connsiteX3244" fmla="*/ 3091576 w 10020123"/>
                <a:gd name="connsiteY3244" fmla="*/ 1261562 h 1633303"/>
                <a:gd name="connsiteX3245" fmla="*/ 3061607 w 10020123"/>
                <a:gd name="connsiteY3245" fmla="*/ 1269532 h 1633303"/>
                <a:gd name="connsiteX3246" fmla="*/ 3062564 w 10020123"/>
                <a:gd name="connsiteY3246" fmla="*/ 1244346 h 1633303"/>
                <a:gd name="connsiteX3247" fmla="*/ 3168730 w 10020123"/>
                <a:gd name="connsiteY3247" fmla="*/ 1244665 h 1633303"/>
                <a:gd name="connsiteX3248" fmla="*/ 3169368 w 10020123"/>
                <a:gd name="connsiteY3248" fmla="*/ 1268895 h 1633303"/>
                <a:gd name="connsiteX3249" fmla="*/ 3139080 w 10020123"/>
                <a:gd name="connsiteY3249" fmla="*/ 1260606 h 1633303"/>
                <a:gd name="connsiteX3250" fmla="*/ 3139080 w 10020123"/>
                <a:gd name="connsiteY3250" fmla="*/ 1252954 h 1633303"/>
                <a:gd name="connsiteX3251" fmla="*/ 3168730 w 10020123"/>
                <a:gd name="connsiteY3251" fmla="*/ 1244665 h 1633303"/>
                <a:gd name="connsiteX3252" fmla="*/ 2766063 w 10020123"/>
                <a:gd name="connsiteY3252" fmla="*/ 1244983 h 1633303"/>
                <a:gd name="connsiteX3253" fmla="*/ 2771164 w 10020123"/>
                <a:gd name="connsiteY3253" fmla="*/ 1246578 h 1633303"/>
                <a:gd name="connsiteX3254" fmla="*/ 2771164 w 10020123"/>
                <a:gd name="connsiteY3254" fmla="*/ 1254548 h 1633303"/>
                <a:gd name="connsiteX3255" fmla="*/ 2761600 w 10020123"/>
                <a:gd name="connsiteY3255" fmla="*/ 1257099 h 1633303"/>
                <a:gd name="connsiteX3256" fmla="*/ 2752354 w 10020123"/>
                <a:gd name="connsiteY3256" fmla="*/ 1254548 h 1633303"/>
                <a:gd name="connsiteX3257" fmla="*/ 2752354 w 10020123"/>
                <a:gd name="connsiteY3257" fmla="*/ 1252954 h 1633303"/>
                <a:gd name="connsiteX3258" fmla="*/ 2766063 w 10020123"/>
                <a:gd name="connsiteY3258" fmla="*/ 1244983 h 1633303"/>
                <a:gd name="connsiteX3259" fmla="*/ 2771483 w 10020123"/>
                <a:gd name="connsiteY3259" fmla="*/ 1246578 h 1633303"/>
                <a:gd name="connsiteX3260" fmla="*/ 2784873 w 10020123"/>
                <a:gd name="connsiteY3260" fmla="*/ 1250085 h 1633303"/>
                <a:gd name="connsiteX3261" fmla="*/ 2771483 w 10020123"/>
                <a:gd name="connsiteY3261" fmla="*/ 1253910 h 1633303"/>
                <a:gd name="connsiteX3262" fmla="*/ 2771483 w 10020123"/>
                <a:gd name="connsiteY3262" fmla="*/ 1246578 h 1633303"/>
                <a:gd name="connsiteX3263" fmla="*/ 2753310 w 10020123"/>
                <a:gd name="connsiteY3263" fmla="*/ 1247215 h 1633303"/>
                <a:gd name="connsiteX3264" fmla="*/ 2753310 w 10020123"/>
                <a:gd name="connsiteY3264" fmla="*/ 1252635 h 1633303"/>
                <a:gd name="connsiteX3265" fmla="*/ 2751398 w 10020123"/>
                <a:gd name="connsiteY3265" fmla="*/ 1253592 h 1633303"/>
                <a:gd name="connsiteX3266" fmla="*/ 2741195 w 10020123"/>
                <a:gd name="connsiteY3266" fmla="*/ 1250722 h 1633303"/>
                <a:gd name="connsiteX3267" fmla="*/ 2753629 w 10020123"/>
                <a:gd name="connsiteY3267" fmla="*/ 1247534 h 1633303"/>
                <a:gd name="connsiteX3268" fmla="*/ 2738645 w 10020123"/>
                <a:gd name="connsiteY3268" fmla="*/ 1251679 h 1633303"/>
                <a:gd name="connsiteX3269" fmla="*/ 2749485 w 10020123"/>
                <a:gd name="connsiteY3269" fmla="*/ 1254548 h 1633303"/>
                <a:gd name="connsiteX3270" fmla="*/ 2738326 w 10020123"/>
                <a:gd name="connsiteY3270" fmla="*/ 1260287 h 1633303"/>
                <a:gd name="connsiteX3271" fmla="*/ 2738326 w 10020123"/>
                <a:gd name="connsiteY3271" fmla="*/ 1251360 h 1633303"/>
                <a:gd name="connsiteX3272" fmla="*/ 2786149 w 10020123"/>
                <a:gd name="connsiteY3272" fmla="*/ 1251679 h 1633303"/>
                <a:gd name="connsiteX3273" fmla="*/ 2786149 w 10020123"/>
                <a:gd name="connsiteY3273" fmla="*/ 1264113 h 1633303"/>
                <a:gd name="connsiteX3274" fmla="*/ 2771483 w 10020123"/>
                <a:gd name="connsiteY3274" fmla="*/ 1260287 h 1633303"/>
                <a:gd name="connsiteX3275" fmla="*/ 2771483 w 10020123"/>
                <a:gd name="connsiteY3275" fmla="*/ 1255505 h 1633303"/>
                <a:gd name="connsiteX3276" fmla="*/ 2786149 w 10020123"/>
                <a:gd name="connsiteY3276" fmla="*/ 1251679 h 1633303"/>
                <a:gd name="connsiteX3277" fmla="*/ 3091895 w 10020123"/>
                <a:gd name="connsiteY3277" fmla="*/ 1252954 h 1633303"/>
                <a:gd name="connsiteX3278" fmla="*/ 3106242 w 10020123"/>
                <a:gd name="connsiteY3278" fmla="*/ 1256461 h 1633303"/>
                <a:gd name="connsiteX3279" fmla="*/ 3091895 w 10020123"/>
                <a:gd name="connsiteY3279" fmla="*/ 1260606 h 1633303"/>
                <a:gd name="connsiteX3280" fmla="*/ 3091895 w 10020123"/>
                <a:gd name="connsiteY3280" fmla="*/ 1252954 h 1633303"/>
                <a:gd name="connsiteX3281" fmla="*/ 2502720 w 10020123"/>
                <a:gd name="connsiteY3281" fmla="*/ 1250085 h 1633303"/>
                <a:gd name="connsiteX3282" fmla="*/ 2506227 w 10020123"/>
                <a:gd name="connsiteY3282" fmla="*/ 1272402 h 1633303"/>
                <a:gd name="connsiteX3283" fmla="*/ 2504314 w 10020123"/>
                <a:gd name="connsiteY3283" fmla="*/ 1272402 h 1633303"/>
                <a:gd name="connsiteX3284" fmla="*/ 2493793 w 10020123"/>
                <a:gd name="connsiteY3284" fmla="*/ 1272402 h 1633303"/>
                <a:gd name="connsiteX3285" fmla="*/ 2492836 w 10020123"/>
                <a:gd name="connsiteY3285" fmla="*/ 1272402 h 1633303"/>
                <a:gd name="connsiteX3286" fmla="*/ 2496024 w 10020123"/>
                <a:gd name="connsiteY3286" fmla="*/ 1255505 h 1633303"/>
                <a:gd name="connsiteX3287" fmla="*/ 2502401 w 10020123"/>
                <a:gd name="connsiteY3287" fmla="*/ 1250085 h 1633303"/>
                <a:gd name="connsiteX3288" fmla="*/ 2502401 w 10020123"/>
                <a:gd name="connsiteY3288" fmla="*/ 1250085 h 1633303"/>
                <a:gd name="connsiteX3289" fmla="*/ 3129515 w 10020123"/>
                <a:gd name="connsiteY3289" fmla="*/ 1253273 h 1633303"/>
                <a:gd name="connsiteX3290" fmla="*/ 3129515 w 10020123"/>
                <a:gd name="connsiteY3290" fmla="*/ 1259649 h 1633303"/>
                <a:gd name="connsiteX3291" fmla="*/ 3117719 w 10020123"/>
                <a:gd name="connsiteY3291" fmla="*/ 1256461 h 1633303"/>
                <a:gd name="connsiteX3292" fmla="*/ 3129515 w 10020123"/>
                <a:gd name="connsiteY3292" fmla="*/ 1253273 h 1633303"/>
                <a:gd name="connsiteX3293" fmla="*/ 2751079 w 10020123"/>
                <a:gd name="connsiteY3293" fmla="*/ 1254867 h 1633303"/>
                <a:gd name="connsiteX3294" fmla="*/ 2752354 w 10020123"/>
                <a:gd name="connsiteY3294" fmla="*/ 1255505 h 1633303"/>
                <a:gd name="connsiteX3295" fmla="*/ 2752354 w 10020123"/>
                <a:gd name="connsiteY3295" fmla="*/ 1259968 h 1633303"/>
                <a:gd name="connsiteX3296" fmla="*/ 2738326 w 10020123"/>
                <a:gd name="connsiteY3296" fmla="*/ 1264113 h 1633303"/>
                <a:gd name="connsiteX3297" fmla="*/ 2733544 w 10020123"/>
                <a:gd name="connsiteY3297" fmla="*/ 1264113 h 1633303"/>
                <a:gd name="connsiteX3298" fmla="*/ 2733544 w 10020123"/>
                <a:gd name="connsiteY3298" fmla="*/ 1261881 h 1633303"/>
                <a:gd name="connsiteX3299" fmla="*/ 2751079 w 10020123"/>
                <a:gd name="connsiteY3299" fmla="*/ 1255186 h 1633303"/>
                <a:gd name="connsiteX3300" fmla="*/ 2751079 w 10020123"/>
                <a:gd name="connsiteY3300" fmla="*/ 1255186 h 1633303"/>
                <a:gd name="connsiteX3301" fmla="*/ 2771483 w 10020123"/>
                <a:gd name="connsiteY3301" fmla="*/ 1255823 h 1633303"/>
                <a:gd name="connsiteX3302" fmla="*/ 2771483 w 10020123"/>
                <a:gd name="connsiteY3302" fmla="*/ 1259649 h 1633303"/>
                <a:gd name="connsiteX3303" fmla="*/ 2764788 w 10020123"/>
                <a:gd name="connsiteY3303" fmla="*/ 1257736 h 1633303"/>
                <a:gd name="connsiteX3304" fmla="*/ 2771483 w 10020123"/>
                <a:gd name="connsiteY3304" fmla="*/ 1255823 h 1633303"/>
                <a:gd name="connsiteX3305" fmla="*/ 2752354 w 10020123"/>
                <a:gd name="connsiteY3305" fmla="*/ 1256142 h 1633303"/>
                <a:gd name="connsiteX3306" fmla="*/ 2758730 w 10020123"/>
                <a:gd name="connsiteY3306" fmla="*/ 1257736 h 1633303"/>
                <a:gd name="connsiteX3307" fmla="*/ 2752354 w 10020123"/>
                <a:gd name="connsiteY3307" fmla="*/ 1259649 h 1633303"/>
                <a:gd name="connsiteX3308" fmla="*/ 2752354 w 10020123"/>
                <a:gd name="connsiteY3308" fmla="*/ 1256142 h 1633303"/>
                <a:gd name="connsiteX3309" fmla="*/ 3112299 w 10020123"/>
                <a:gd name="connsiteY3309" fmla="*/ 1257417 h 1633303"/>
                <a:gd name="connsiteX3310" fmla="*/ 3129515 w 10020123"/>
                <a:gd name="connsiteY3310" fmla="*/ 1262200 h 1633303"/>
                <a:gd name="connsiteX3311" fmla="*/ 3129515 w 10020123"/>
                <a:gd name="connsiteY3311" fmla="*/ 1278459 h 1633303"/>
                <a:gd name="connsiteX3312" fmla="*/ 3110068 w 10020123"/>
                <a:gd name="connsiteY3312" fmla="*/ 1283879 h 1633303"/>
                <a:gd name="connsiteX3313" fmla="*/ 3091895 w 10020123"/>
                <a:gd name="connsiteY3313" fmla="*/ 1278778 h 1633303"/>
                <a:gd name="connsiteX3314" fmla="*/ 3091895 w 10020123"/>
                <a:gd name="connsiteY3314" fmla="*/ 1262837 h 1633303"/>
                <a:gd name="connsiteX3315" fmla="*/ 3112299 w 10020123"/>
                <a:gd name="connsiteY3315" fmla="*/ 1257736 h 1633303"/>
                <a:gd name="connsiteX3316" fmla="*/ 2761600 w 10020123"/>
                <a:gd name="connsiteY3316" fmla="*/ 1258693 h 1633303"/>
                <a:gd name="connsiteX3317" fmla="*/ 2771164 w 10020123"/>
                <a:gd name="connsiteY3317" fmla="*/ 1260924 h 1633303"/>
                <a:gd name="connsiteX3318" fmla="*/ 2771164 w 10020123"/>
                <a:gd name="connsiteY3318" fmla="*/ 1268576 h 1633303"/>
                <a:gd name="connsiteX3319" fmla="*/ 2762237 w 10020123"/>
                <a:gd name="connsiteY3319" fmla="*/ 1270808 h 1633303"/>
                <a:gd name="connsiteX3320" fmla="*/ 2751716 w 10020123"/>
                <a:gd name="connsiteY3320" fmla="*/ 1268257 h 1633303"/>
                <a:gd name="connsiteX3321" fmla="*/ 2751716 w 10020123"/>
                <a:gd name="connsiteY3321" fmla="*/ 1260924 h 1633303"/>
                <a:gd name="connsiteX3322" fmla="*/ 2761281 w 10020123"/>
                <a:gd name="connsiteY3322" fmla="*/ 1258693 h 1633303"/>
                <a:gd name="connsiteX3323" fmla="*/ 2496662 w 10020123"/>
                <a:gd name="connsiteY3323" fmla="*/ 1259012 h 1633303"/>
                <a:gd name="connsiteX3324" fmla="*/ 2493793 w 10020123"/>
                <a:gd name="connsiteY3324" fmla="*/ 1275909 h 1633303"/>
                <a:gd name="connsiteX3325" fmla="*/ 2469563 w 10020123"/>
                <a:gd name="connsiteY3325" fmla="*/ 1280053 h 1633303"/>
                <a:gd name="connsiteX3326" fmla="*/ 2469563 w 10020123"/>
                <a:gd name="connsiteY3326" fmla="*/ 1280053 h 1633303"/>
                <a:gd name="connsiteX3327" fmla="*/ 2466056 w 10020123"/>
                <a:gd name="connsiteY3327" fmla="*/ 1281329 h 1633303"/>
                <a:gd name="connsiteX3328" fmla="*/ 2496662 w 10020123"/>
                <a:gd name="connsiteY3328" fmla="*/ 1259330 h 1633303"/>
                <a:gd name="connsiteX3329" fmla="*/ 2496662 w 10020123"/>
                <a:gd name="connsiteY3329" fmla="*/ 1259330 h 1633303"/>
                <a:gd name="connsiteX3330" fmla="*/ 2752354 w 10020123"/>
                <a:gd name="connsiteY3330" fmla="*/ 1261562 h 1633303"/>
                <a:gd name="connsiteX3331" fmla="*/ 2752354 w 10020123"/>
                <a:gd name="connsiteY3331" fmla="*/ 1267619 h 1633303"/>
                <a:gd name="connsiteX3332" fmla="*/ 2740558 w 10020123"/>
                <a:gd name="connsiteY3332" fmla="*/ 1264431 h 1633303"/>
                <a:gd name="connsiteX3333" fmla="*/ 2752354 w 10020123"/>
                <a:gd name="connsiteY3333" fmla="*/ 1261562 h 1633303"/>
                <a:gd name="connsiteX3334" fmla="*/ 2771483 w 10020123"/>
                <a:gd name="connsiteY3334" fmla="*/ 1261562 h 1633303"/>
                <a:gd name="connsiteX3335" fmla="*/ 2784236 w 10020123"/>
                <a:gd name="connsiteY3335" fmla="*/ 1265069 h 1633303"/>
                <a:gd name="connsiteX3336" fmla="*/ 2771483 w 10020123"/>
                <a:gd name="connsiteY3336" fmla="*/ 1268257 h 1633303"/>
                <a:gd name="connsiteX3337" fmla="*/ 2771483 w 10020123"/>
                <a:gd name="connsiteY3337" fmla="*/ 1261562 h 1633303"/>
                <a:gd name="connsiteX3338" fmla="*/ 2736732 w 10020123"/>
                <a:gd name="connsiteY3338" fmla="*/ 1262518 h 1633303"/>
                <a:gd name="connsiteX3339" fmla="*/ 2725255 w 10020123"/>
                <a:gd name="connsiteY3339" fmla="*/ 1545310 h 1633303"/>
                <a:gd name="connsiteX3340" fmla="*/ 2518661 w 10020123"/>
                <a:gd name="connsiteY3340" fmla="*/ 1545310 h 1633303"/>
                <a:gd name="connsiteX3341" fmla="*/ 2516748 w 10020123"/>
                <a:gd name="connsiteY3341" fmla="*/ 1477402 h 1633303"/>
                <a:gd name="connsiteX3342" fmla="*/ 2516748 w 10020123"/>
                <a:gd name="connsiteY3342" fmla="*/ 1477402 h 1633303"/>
                <a:gd name="connsiteX3343" fmla="*/ 2516748 w 10020123"/>
                <a:gd name="connsiteY3343" fmla="*/ 1477402 h 1633303"/>
                <a:gd name="connsiteX3344" fmla="*/ 2516748 w 10020123"/>
                <a:gd name="connsiteY3344" fmla="*/ 1477402 h 1633303"/>
                <a:gd name="connsiteX3345" fmla="*/ 2516748 w 10020123"/>
                <a:gd name="connsiteY3345" fmla="*/ 1468475 h 1633303"/>
                <a:gd name="connsiteX3346" fmla="*/ 2516748 w 10020123"/>
                <a:gd name="connsiteY3346" fmla="*/ 1468475 h 1633303"/>
                <a:gd name="connsiteX3347" fmla="*/ 2516748 w 10020123"/>
                <a:gd name="connsiteY3347" fmla="*/ 1468475 h 1633303"/>
                <a:gd name="connsiteX3348" fmla="*/ 2516748 w 10020123"/>
                <a:gd name="connsiteY3348" fmla="*/ 1468475 h 1633303"/>
                <a:gd name="connsiteX3349" fmla="*/ 2515153 w 10020123"/>
                <a:gd name="connsiteY3349" fmla="*/ 1425116 h 1633303"/>
                <a:gd name="connsiteX3350" fmla="*/ 2515153 w 10020123"/>
                <a:gd name="connsiteY3350" fmla="*/ 1425116 h 1633303"/>
                <a:gd name="connsiteX3351" fmla="*/ 2515153 w 10020123"/>
                <a:gd name="connsiteY3351" fmla="*/ 1425116 h 1633303"/>
                <a:gd name="connsiteX3352" fmla="*/ 2515153 w 10020123"/>
                <a:gd name="connsiteY3352" fmla="*/ 1425116 h 1633303"/>
                <a:gd name="connsiteX3353" fmla="*/ 2515153 w 10020123"/>
                <a:gd name="connsiteY3353" fmla="*/ 1425116 h 1633303"/>
                <a:gd name="connsiteX3354" fmla="*/ 2515153 w 10020123"/>
                <a:gd name="connsiteY3354" fmla="*/ 1417783 h 1633303"/>
                <a:gd name="connsiteX3355" fmla="*/ 2515153 w 10020123"/>
                <a:gd name="connsiteY3355" fmla="*/ 1417783 h 1633303"/>
                <a:gd name="connsiteX3356" fmla="*/ 2515153 w 10020123"/>
                <a:gd name="connsiteY3356" fmla="*/ 1417783 h 1633303"/>
                <a:gd name="connsiteX3357" fmla="*/ 2515153 w 10020123"/>
                <a:gd name="connsiteY3357" fmla="*/ 1417783 h 1633303"/>
                <a:gd name="connsiteX3358" fmla="*/ 2515153 w 10020123"/>
                <a:gd name="connsiteY3358" fmla="*/ 1417783 h 1633303"/>
                <a:gd name="connsiteX3359" fmla="*/ 2514197 w 10020123"/>
                <a:gd name="connsiteY3359" fmla="*/ 1395147 h 1633303"/>
                <a:gd name="connsiteX3360" fmla="*/ 2514197 w 10020123"/>
                <a:gd name="connsiteY3360" fmla="*/ 1395147 h 1633303"/>
                <a:gd name="connsiteX3361" fmla="*/ 2514197 w 10020123"/>
                <a:gd name="connsiteY3361" fmla="*/ 1385263 h 1633303"/>
                <a:gd name="connsiteX3362" fmla="*/ 2530138 w 10020123"/>
                <a:gd name="connsiteY3362" fmla="*/ 1376336 h 1633303"/>
                <a:gd name="connsiteX3363" fmla="*/ 2517704 w 10020123"/>
                <a:gd name="connsiteY3363" fmla="*/ 1384944 h 1633303"/>
                <a:gd name="connsiteX3364" fmla="*/ 2517704 w 10020123"/>
                <a:gd name="connsiteY3364" fmla="*/ 1380800 h 1633303"/>
                <a:gd name="connsiteX3365" fmla="*/ 2513878 w 10020123"/>
                <a:gd name="connsiteY3365" fmla="*/ 1380800 h 1633303"/>
                <a:gd name="connsiteX3366" fmla="*/ 2513878 w 10020123"/>
                <a:gd name="connsiteY3366" fmla="*/ 1380800 h 1633303"/>
                <a:gd name="connsiteX3367" fmla="*/ 2513878 w 10020123"/>
                <a:gd name="connsiteY3367" fmla="*/ 1380800 h 1633303"/>
                <a:gd name="connsiteX3368" fmla="*/ 2513878 w 10020123"/>
                <a:gd name="connsiteY3368" fmla="*/ 1380800 h 1633303"/>
                <a:gd name="connsiteX3369" fmla="*/ 2513878 w 10020123"/>
                <a:gd name="connsiteY3369" fmla="*/ 1380800 h 1633303"/>
                <a:gd name="connsiteX3370" fmla="*/ 2513241 w 10020123"/>
                <a:gd name="connsiteY3370" fmla="*/ 1367091 h 1633303"/>
                <a:gd name="connsiteX3371" fmla="*/ 2513241 w 10020123"/>
                <a:gd name="connsiteY3371" fmla="*/ 1360395 h 1633303"/>
                <a:gd name="connsiteX3372" fmla="*/ 2512603 w 10020123"/>
                <a:gd name="connsiteY3372" fmla="*/ 1353700 h 1633303"/>
                <a:gd name="connsiteX3373" fmla="*/ 2512603 w 10020123"/>
                <a:gd name="connsiteY3373" fmla="*/ 1353700 h 1633303"/>
                <a:gd name="connsiteX3374" fmla="*/ 2517385 w 10020123"/>
                <a:gd name="connsiteY3374" fmla="*/ 1353700 h 1633303"/>
                <a:gd name="connsiteX3375" fmla="*/ 2517385 w 10020123"/>
                <a:gd name="connsiteY3375" fmla="*/ 1351469 h 1633303"/>
                <a:gd name="connsiteX3376" fmla="*/ 2512284 w 10020123"/>
                <a:gd name="connsiteY3376" fmla="*/ 1347643 h 1633303"/>
                <a:gd name="connsiteX3377" fmla="*/ 2512284 w 10020123"/>
                <a:gd name="connsiteY3377" fmla="*/ 1347643 h 1633303"/>
                <a:gd name="connsiteX3378" fmla="*/ 2512284 w 10020123"/>
                <a:gd name="connsiteY3378" fmla="*/ 1334890 h 1633303"/>
                <a:gd name="connsiteX3379" fmla="*/ 2512284 w 10020123"/>
                <a:gd name="connsiteY3379" fmla="*/ 1334890 h 1633303"/>
                <a:gd name="connsiteX3380" fmla="*/ 2511646 w 10020123"/>
                <a:gd name="connsiteY3380" fmla="*/ 1314486 h 1633303"/>
                <a:gd name="connsiteX3381" fmla="*/ 2536514 w 10020123"/>
                <a:gd name="connsiteY3381" fmla="*/ 1314486 h 1633303"/>
                <a:gd name="connsiteX3382" fmla="*/ 2536514 w 10020123"/>
                <a:gd name="connsiteY3382" fmla="*/ 1316717 h 1633303"/>
                <a:gd name="connsiteX3383" fmla="*/ 2533326 w 10020123"/>
                <a:gd name="connsiteY3383" fmla="*/ 1314486 h 1633303"/>
                <a:gd name="connsiteX3384" fmla="*/ 2579873 w 10020123"/>
                <a:gd name="connsiteY3384" fmla="*/ 1314486 h 1633303"/>
                <a:gd name="connsiteX3385" fmla="*/ 2579873 w 10020123"/>
                <a:gd name="connsiteY3385" fmla="*/ 1316717 h 1633303"/>
                <a:gd name="connsiteX3386" fmla="*/ 2582424 w 10020123"/>
                <a:gd name="connsiteY3386" fmla="*/ 1314486 h 1633303"/>
                <a:gd name="connsiteX3387" fmla="*/ 2591032 w 10020123"/>
                <a:gd name="connsiteY3387" fmla="*/ 1314486 h 1633303"/>
                <a:gd name="connsiteX3388" fmla="*/ 2591032 w 10020123"/>
                <a:gd name="connsiteY3388" fmla="*/ 1314486 h 1633303"/>
                <a:gd name="connsiteX3389" fmla="*/ 2593902 w 10020123"/>
                <a:gd name="connsiteY3389" fmla="*/ 1314486 h 1633303"/>
                <a:gd name="connsiteX3390" fmla="*/ 2593902 w 10020123"/>
                <a:gd name="connsiteY3390" fmla="*/ 1324050 h 1633303"/>
                <a:gd name="connsiteX3391" fmla="*/ 2593902 w 10020123"/>
                <a:gd name="connsiteY3391" fmla="*/ 1324050 h 1633303"/>
                <a:gd name="connsiteX3392" fmla="*/ 2591670 w 10020123"/>
                <a:gd name="connsiteY3392" fmla="*/ 1315442 h 1633303"/>
                <a:gd name="connsiteX3393" fmla="*/ 2737051 w 10020123"/>
                <a:gd name="connsiteY3393" fmla="*/ 1267301 h 1633303"/>
                <a:gd name="connsiteX3394" fmla="*/ 2737051 w 10020123"/>
                <a:gd name="connsiteY3394" fmla="*/ 1267301 h 1633303"/>
                <a:gd name="connsiteX3395" fmla="*/ 2590395 w 10020123"/>
                <a:gd name="connsiteY3395" fmla="*/ 1311616 h 1633303"/>
                <a:gd name="connsiteX3396" fmla="*/ 2538108 w 10020123"/>
                <a:gd name="connsiteY3396" fmla="*/ 1368047 h 1633303"/>
                <a:gd name="connsiteX3397" fmla="*/ 2590395 w 10020123"/>
                <a:gd name="connsiteY3397" fmla="*/ 1311616 h 1633303"/>
                <a:gd name="connsiteX3398" fmla="*/ 2511965 w 10020123"/>
                <a:gd name="connsiteY3398" fmla="*/ 1347005 h 1633303"/>
                <a:gd name="connsiteX3399" fmla="*/ 2532051 w 10020123"/>
                <a:gd name="connsiteY3399" fmla="*/ 1321500 h 1633303"/>
                <a:gd name="connsiteX3400" fmla="*/ 2511965 w 10020123"/>
                <a:gd name="connsiteY3400" fmla="*/ 1347005 h 1633303"/>
                <a:gd name="connsiteX3401" fmla="*/ 3139080 w 10020123"/>
                <a:gd name="connsiteY3401" fmla="*/ 1263156 h 1633303"/>
                <a:gd name="connsiteX3402" fmla="*/ 3164585 w 10020123"/>
                <a:gd name="connsiteY3402" fmla="*/ 1270170 h 1633303"/>
                <a:gd name="connsiteX3403" fmla="*/ 3139080 w 10020123"/>
                <a:gd name="connsiteY3403" fmla="*/ 1277184 h 1633303"/>
                <a:gd name="connsiteX3404" fmla="*/ 3139080 w 10020123"/>
                <a:gd name="connsiteY3404" fmla="*/ 1263156 h 1633303"/>
                <a:gd name="connsiteX3405" fmla="*/ 3091895 w 10020123"/>
                <a:gd name="connsiteY3405" fmla="*/ 1264113 h 1633303"/>
                <a:gd name="connsiteX3406" fmla="*/ 3091895 w 10020123"/>
                <a:gd name="connsiteY3406" fmla="*/ 1277822 h 1633303"/>
                <a:gd name="connsiteX3407" fmla="*/ 3066389 w 10020123"/>
                <a:gd name="connsiteY3407" fmla="*/ 1270808 h 1633303"/>
                <a:gd name="connsiteX3408" fmla="*/ 3091895 w 10020123"/>
                <a:gd name="connsiteY3408" fmla="*/ 1264113 h 1633303"/>
                <a:gd name="connsiteX3409" fmla="*/ 2738007 w 10020123"/>
                <a:gd name="connsiteY3409" fmla="*/ 1265388 h 1633303"/>
                <a:gd name="connsiteX3410" fmla="*/ 2738007 w 10020123"/>
                <a:gd name="connsiteY3410" fmla="*/ 1265388 h 1633303"/>
                <a:gd name="connsiteX3411" fmla="*/ 2752673 w 10020123"/>
                <a:gd name="connsiteY3411" fmla="*/ 1269214 h 1633303"/>
                <a:gd name="connsiteX3412" fmla="*/ 2752673 w 10020123"/>
                <a:gd name="connsiteY3412" fmla="*/ 1274634 h 1633303"/>
                <a:gd name="connsiteX3413" fmla="*/ 2737051 w 10020123"/>
                <a:gd name="connsiteY3413" fmla="*/ 1278459 h 1633303"/>
                <a:gd name="connsiteX3414" fmla="*/ 2737688 w 10020123"/>
                <a:gd name="connsiteY3414" fmla="*/ 1265388 h 1633303"/>
                <a:gd name="connsiteX3415" fmla="*/ 2786467 w 10020123"/>
                <a:gd name="connsiteY3415" fmla="*/ 1266025 h 1633303"/>
                <a:gd name="connsiteX3416" fmla="*/ 2787105 w 10020123"/>
                <a:gd name="connsiteY3416" fmla="*/ 1278141 h 1633303"/>
                <a:gd name="connsiteX3417" fmla="*/ 2771483 w 10020123"/>
                <a:gd name="connsiteY3417" fmla="*/ 1273996 h 1633303"/>
                <a:gd name="connsiteX3418" fmla="*/ 2771483 w 10020123"/>
                <a:gd name="connsiteY3418" fmla="*/ 1269851 h 1633303"/>
                <a:gd name="connsiteX3419" fmla="*/ 2786467 w 10020123"/>
                <a:gd name="connsiteY3419" fmla="*/ 1266025 h 1633303"/>
                <a:gd name="connsiteX3420" fmla="*/ 2752354 w 10020123"/>
                <a:gd name="connsiteY3420" fmla="*/ 1269851 h 1633303"/>
                <a:gd name="connsiteX3421" fmla="*/ 2760324 w 10020123"/>
                <a:gd name="connsiteY3421" fmla="*/ 1271764 h 1633303"/>
                <a:gd name="connsiteX3422" fmla="*/ 2752354 w 10020123"/>
                <a:gd name="connsiteY3422" fmla="*/ 1273677 h 1633303"/>
                <a:gd name="connsiteX3423" fmla="*/ 2752354 w 10020123"/>
                <a:gd name="connsiteY3423" fmla="*/ 1269532 h 1633303"/>
                <a:gd name="connsiteX3424" fmla="*/ 2771483 w 10020123"/>
                <a:gd name="connsiteY3424" fmla="*/ 1270489 h 1633303"/>
                <a:gd name="connsiteX3425" fmla="*/ 2771483 w 10020123"/>
                <a:gd name="connsiteY3425" fmla="*/ 1273677 h 1633303"/>
                <a:gd name="connsiteX3426" fmla="*/ 2765744 w 10020123"/>
                <a:gd name="connsiteY3426" fmla="*/ 1271764 h 1633303"/>
                <a:gd name="connsiteX3427" fmla="*/ 2771483 w 10020123"/>
                <a:gd name="connsiteY3427" fmla="*/ 1270170 h 1633303"/>
                <a:gd name="connsiteX3428" fmla="*/ 3169368 w 10020123"/>
                <a:gd name="connsiteY3428" fmla="*/ 1271764 h 1633303"/>
                <a:gd name="connsiteX3429" fmla="*/ 3170643 w 10020123"/>
                <a:gd name="connsiteY3429" fmla="*/ 1297588 h 1633303"/>
                <a:gd name="connsiteX3430" fmla="*/ 3139080 w 10020123"/>
                <a:gd name="connsiteY3430" fmla="*/ 1288980 h 1633303"/>
                <a:gd name="connsiteX3431" fmla="*/ 3139080 w 10020123"/>
                <a:gd name="connsiteY3431" fmla="*/ 1279735 h 1633303"/>
                <a:gd name="connsiteX3432" fmla="*/ 3169368 w 10020123"/>
                <a:gd name="connsiteY3432" fmla="*/ 1271445 h 1633303"/>
                <a:gd name="connsiteX3433" fmla="*/ 3062245 w 10020123"/>
                <a:gd name="connsiteY3433" fmla="*/ 1272402 h 1633303"/>
                <a:gd name="connsiteX3434" fmla="*/ 3091576 w 10020123"/>
                <a:gd name="connsiteY3434" fmla="*/ 1280372 h 1633303"/>
                <a:gd name="connsiteX3435" fmla="*/ 3091576 w 10020123"/>
                <a:gd name="connsiteY3435" fmla="*/ 1288980 h 1633303"/>
                <a:gd name="connsiteX3436" fmla="*/ 3060651 w 10020123"/>
                <a:gd name="connsiteY3436" fmla="*/ 1297588 h 1633303"/>
                <a:gd name="connsiteX3437" fmla="*/ 3062245 w 10020123"/>
                <a:gd name="connsiteY3437" fmla="*/ 1272402 h 1633303"/>
                <a:gd name="connsiteX3438" fmla="*/ 2763194 w 10020123"/>
                <a:gd name="connsiteY3438" fmla="*/ 1273039 h 1633303"/>
                <a:gd name="connsiteX3439" fmla="*/ 2771483 w 10020123"/>
                <a:gd name="connsiteY3439" fmla="*/ 1275271 h 1633303"/>
                <a:gd name="connsiteX3440" fmla="*/ 2771483 w 10020123"/>
                <a:gd name="connsiteY3440" fmla="*/ 1283242 h 1633303"/>
                <a:gd name="connsiteX3441" fmla="*/ 2761918 w 10020123"/>
                <a:gd name="connsiteY3441" fmla="*/ 1285792 h 1633303"/>
                <a:gd name="connsiteX3442" fmla="*/ 2752354 w 10020123"/>
                <a:gd name="connsiteY3442" fmla="*/ 1283242 h 1633303"/>
                <a:gd name="connsiteX3443" fmla="*/ 2752354 w 10020123"/>
                <a:gd name="connsiteY3443" fmla="*/ 1275909 h 1633303"/>
                <a:gd name="connsiteX3444" fmla="*/ 2762875 w 10020123"/>
                <a:gd name="connsiteY3444" fmla="*/ 1273039 h 1633303"/>
                <a:gd name="connsiteX3445" fmla="*/ 2771483 w 10020123"/>
                <a:gd name="connsiteY3445" fmla="*/ 1275590 h 1633303"/>
                <a:gd name="connsiteX3446" fmla="*/ 2785192 w 10020123"/>
                <a:gd name="connsiteY3446" fmla="*/ 1279416 h 1633303"/>
                <a:gd name="connsiteX3447" fmla="*/ 2771483 w 10020123"/>
                <a:gd name="connsiteY3447" fmla="*/ 1282923 h 1633303"/>
                <a:gd name="connsiteX3448" fmla="*/ 2771483 w 10020123"/>
                <a:gd name="connsiteY3448" fmla="*/ 1275590 h 1633303"/>
                <a:gd name="connsiteX3449" fmla="*/ 2493793 w 10020123"/>
                <a:gd name="connsiteY3449" fmla="*/ 1272083 h 1633303"/>
                <a:gd name="connsiteX3450" fmla="*/ 2504314 w 10020123"/>
                <a:gd name="connsiteY3450" fmla="*/ 1272083 h 1633303"/>
                <a:gd name="connsiteX3451" fmla="*/ 2506227 w 10020123"/>
                <a:gd name="connsiteY3451" fmla="*/ 1272721 h 1633303"/>
                <a:gd name="connsiteX3452" fmla="*/ 2507183 w 10020123"/>
                <a:gd name="connsiteY3452" fmla="*/ 1277503 h 1633303"/>
                <a:gd name="connsiteX3453" fmla="*/ 2505589 w 10020123"/>
                <a:gd name="connsiteY3453" fmla="*/ 1279097 h 1633303"/>
                <a:gd name="connsiteX3454" fmla="*/ 2493155 w 10020123"/>
                <a:gd name="connsiteY3454" fmla="*/ 1279097 h 1633303"/>
                <a:gd name="connsiteX3455" fmla="*/ 2493155 w 10020123"/>
                <a:gd name="connsiteY3455" fmla="*/ 1279097 h 1633303"/>
                <a:gd name="connsiteX3456" fmla="*/ 2491880 w 10020123"/>
                <a:gd name="connsiteY3456" fmla="*/ 1277822 h 1633303"/>
                <a:gd name="connsiteX3457" fmla="*/ 2493155 w 10020123"/>
                <a:gd name="connsiteY3457" fmla="*/ 1272721 h 1633303"/>
                <a:gd name="connsiteX3458" fmla="*/ 2494112 w 10020123"/>
                <a:gd name="connsiteY3458" fmla="*/ 1272721 h 1633303"/>
                <a:gd name="connsiteX3459" fmla="*/ 2752354 w 10020123"/>
                <a:gd name="connsiteY3459" fmla="*/ 1276228 h 1633303"/>
                <a:gd name="connsiteX3460" fmla="*/ 2752354 w 10020123"/>
                <a:gd name="connsiteY3460" fmla="*/ 1282923 h 1633303"/>
                <a:gd name="connsiteX3461" fmla="*/ 2739920 w 10020123"/>
                <a:gd name="connsiteY3461" fmla="*/ 1279735 h 1633303"/>
                <a:gd name="connsiteX3462" fmla="*/ 2752354 w 10020123"/>
                <a:gd name="connsiteY3462" fmla="*/ 1276228 h 1633303"/>
                <a:gd name="connsiteX3463" fmla="*/ 2492199 w 10020123"/>
                <a:gd name="connsiteY3463" fmla="*/ 1276228 h 1633303"/>
                <a:gd name="connsiteX3464" fmla="*/ 2491242 w 10020123"/>
                <a:gd name="connsiteY3464" fmla="*/ 1280372 h 1633303"/>
                <a:gd name="connsiteX3465" fmla="*/ 2487735 w 10020123"/>
                <a:gd name="connsiteY3465" fmla="*/ 1276865 h 1633303"/>
                <a:gd name="connsiteX3466" fmla="*/ 2492199 w 10020123"/>
                <a:gd name="connsiteY3466" fmla="*/ 1276228 h 1633303"/>
                <a:gd name="connsiteX3467" fmla="*/ 2507183 w 10020123"/>
                <a:gd name="connsiteY3467" fmla="*/ 1276228 h 1633303"/>
                <a:gd name="connsiteX3468" fmla="*/ 2511328 w 10020123"/>
                <a:gd name="connsiteY3468" fmla="*/ 1277184 h 1633303"/>
                <a:gd name="connsiteX3469" fmla="*/ 2507821 w 10020123"/>
                <a:gd name="connsiteY3469" fmla="*/ 1280372 h 1633303"/>
                <a:gd name="connsiteX3470" fmla="*/ 2507183 w 10020123"/>
                <a:gd name="connsiteY3470" fmla="*/ 1276228 h 1633303"/>
                <a:gd name="connsiteX3471" fmla="*/ 2486141 w 10020123"/>
                <a:gd name="connsiteY3471" fmla="*/ 1277503 h 1633303"/>
                <a:gd name="connsiteX3472" fmla="*/ 2481359 w 10020123"/>
                <a:gd name="connsiteY3472" fmla="*/ 1281966 h 1633303"/>
                <a:gd name="connsiteX3473" fmla="*/ 2478171 w 10020123"/>
                <a:gd name="connsiteY3473" fmla="*/ 1278778 h 1633303"/>
                <a:gd name="connsiteX3474" fmla="*/ 2486141 w 10020123"/>
                <a:gd name="connsiteY3474" fmla="*/ 1277503 h 1633303"/>
                <a:gd name="connsiteX3475" fmla="*/ 2486779 w 10020123"/>
                <a:gd name="connsiteY3475" fmla="*/ 1276865 h 1633303"/>
                <a:gd name="connsiteX3476" fmla="*/ 2491242 w 10020123"/>
                <a:gd name="connsiteY3476" fmla="*/ 1280691 h 1633303"/>
                <a:gd name="connsiteX3477" fmla="*/ 2491242 w 10020123"/>
                <a:gd name="connsiteY3477" fmla="*/ 1281648 h 1633303"/>
                <a:gd name="connsiteX3478" fmla="*/ 2481678 w 10020123"/>
                <a:gd name="connsiteY3478" fmla="*/ 1281648 h 1633303"/>
                <a:gd name="connsiteX3479" fmla="*/ 2486779 w 10020123"/>
                <a:gd name="connsiteY3479" fmla="*/ 1276865 h 1633303"/>
                <a:gd name="connsiteX3480" fmla="*/ 2512922 w 10020123"/>
                <a:gd name="connsiteY3480" fmla="*/ 1277503 h 1633303"/>
                <a:gd name="connsiteX3481" fmla="*/ 2518661 w 10020123"/>
                <a:gd name="connsiteY3481" fmla="*/ 1278778 h 1633303"/>
                <a:gd name="connsiteX3482" fmla="*/ 2516110 w 10020123"/>
                <a:gd name="connsiteY3482" fmla="*/ 1280691 h 1633303"/>
                <a:gd name="connsiteX3483" fmla="*/ 2512922 w 10020123"/>
                <a:gd name="connsiteY3483" fmla="*/ 1277822 h 1633303"/>
                <a:gd name="connsiteX3484" fmla="*/ 2511328 w 10020123"/>
                <a:gd name="connsiteY3484" fmla="*/ 1276865 h 1633303"/>
                <a:gd name="connsiteX3485" fmla="*/ 2514516 w 10020123"/>
                <a:gd name="connsiteY3485" fmla="*/ 1280053 h 1633303"/>
                <a:gd name="connsiteX3486" fmla="*/ 2511965 w 10020123"/>
                <a:gd name="connsiteY3486" fmla="*/ 1281648 h 1633303"/>
                <a:gd name="connsiteX3487" fmla="*/ 2507502 w 10020123"/>
                <a:gd name="connsiteY3487" fmla="*/ 1281648 h 1633303"/>
                <a:gd name="connsiteX3488" fmla="*/ 2507502 w 10020123"/>
                <a:gd name="connsiteY3488" fmla="*/ 1280372 h 1633303"/>
                <a:gd name="connsiteX3489" fmla="*/ 2511328 w 10020123"/>
                <a:gd name="connsiteY3489" fmla="*/ 1276865 h 1633303"/>
                <a:gd name="connsiteX3490" fmla="*/ 2476577 w 10020123"/>
                <a:gd name="connsiteY3490" fmla="*/ 1279097 h 1633303"/>
                <a:gd name="connsiteX3491" fmla="*/ 2473707 w 10020123"/>
                <a:gd name="connsiteY3491" fmla="*/ 1281966 h 1633303"/>
                <a:gd name="connsiteX3492" fmla="*/ 2472113 w 10020123"/>
                <a:gd name="connsiteY3492" fmla="*/ 1280053 h 1633303"/>
                <a:gd name="connsiteX3493" fmla="*/ 2476577 w 10020123"/>
                <a:gd name="connsiteY3493" fmla="*/ 1279097 h 1633303"/>
                <a:gd name="connsiteX3494" fmla="*/ 2519298 w 10020123"/>
                <a:gd name="connsiteY3494" fmla="*/ 1279097 h 1633303"/>
                <a:gd name="connsiteX3495" fmla="*/ 2520892 w 10020123"/>
                <a:gd name="connsiteY3495" fmla="*/ 1279097 h 1633303"/>
                <a:gd name="connsiteX3496" fmla="*/ 2518023 w 10020123"/>
                <a:gd name="connsiteY3496" fmla="*/ 1282285 h 1633303"/>
                <a:gd name="connsiteX3497" fmla="*/ 2516429 w 10020123"/>
                <a:gd name="connsiteY3497" fmla="*/ 1280691 h 1633303"/>
                <a:gd name="connsiteX3498" fmla="*/ 2519298 w 10020123"/>
                <a:gd name="connsiteY3498" fmla="*/ 1278778 h 1633303"/>
                <a:gd name="connsiteX3499" fmla="*/ 2519298 w 10020123"/>
                <a:gd name="connsiteY3499" fmla="*/ 1278778 h 1633303"/>
                <a:gd name="connsiteX3500" fmla="*/ 2477533 w 10020123"/>
                <a:gd name="connsiteY3500" fmla="*/ 1278459 h 1633303"/>
                <a:gd name="connsiteX3501" fmla="*/ 2480402 w 10020123"/>
                <a:gd name="connsiteY3501" fmla="*/ 1281329 h 1633303"/>
                <a:gd name="connsiteX3502" fmla="*/ 2474664 w 10020123"/>
                <a:gd name="connsiteY3502" fmla="*/ 1281329 h 1633303"/>
                <a:gd name="connsiteX3503" fmla="*/ 2477533 w 10020123"/>
                <a:gd name="connsiteY3503" fmla="*/ 1278459 h 1633303"/>
                <a:gd name="connsiteX3504" fmla="*/ 2521211 w 10020123"/>
                <a:gd name="connsiteY3504" fmla="*/ 1278459 h 1633303"/>
                <a:gd name="connsiteX3505" fmla="*/ 2524399 w 10020123"/>
                <a:gd name="connsiteY3505" fmla="*/ 1281329 h 1633303"/>
                <a:gd name="connsiteX3506" fmla="*/ 2518661 w 10020123"/>
                <a:gd name="connsiteY3506" fmla="*/ 1281329 h 1633303"/>
                <a:gd name="connsiteX3507" fmla="*/ 2521211 w 10020123"/>
                <a:gd name="connsiteY3507" fmla="*/ 1278459 h 1633303"/>
                <a:gd name="connsiteX3508" fmla="*/ 2522486 w 10020123"/>
                <a:gd name="connsiteY3508" fmla="*/ 1279735 h 1633303"/>
                <a:gd name="connsiteX3509" fmla="*/ 2526950 w 10020123"/>
                <a:gd name="connsiteY3509" fmla="*/ 1280691 h 1633303"/>
                <a:gd name="connsiteX3510" fmla="*/ 2525037 w 10020123"/>
                <a:gd name="connsiteY3510" fmla="*/ 1282604 h 1633303"/>
                <a:gd name="connsiteX3511" fmla="*/ 2522486 w 10020123"/>
                <a:gd name="connsiteY3511" fmla="*/ 1280053 h 1633303"/>
                <a:gd name="connsiteX3512" fmla="*/ 2470838 w 10020123"/>
                <a:gd name="connsiteY3512" fmla="*/ 1279416 h 1633303"/>
                <a:gd name="connsiteX3513" fmla="*/ 2468925 w 10020123"/>
                <a:gd name="connsiteY3513" fmla="*/ 1281329 h 1633303"/>
                <a:gd name="connsiteX3514" fmla="*/ 2463505 w 10020123"/>
                <a:gd name="connsiteY3514" fmla="*/ 1281329 h 1633303"/>
                <a:gd name="connsiteX3515" fmla="*/ 2464143 w 10020123"/>
                <a:gd name="connsiteY3515" fmla="*/ 1281329 h 1633303"/>
                <a:gd name="connsiteX3516" fmla="*/ 2468925 w 10020123"/>
                <a:gd name="connsiteY3516" fmla="*/ 1279735 h 1633303"/>
                <a:gd name="connsiteX3517" fmla="*/ 2470838 w 10020123"/>
                <a:gd name="connsiteY3517" fmla="*/ 1279735 h 1633303"/>
                <a:gd name="connsiteX3518" fmla="*/ 2787105 w 10020123"/>
                <a:gd name="connsiteY3518" fmla="*/ 1280053 h 1633303"/>
                <a:gd name="connsiteX3519" fmla="*/ 2787105 w 10020123"/>
                <a:gd name="connsiteY3519" fmla="*/ 1293444 h 1633303"/>
                <a:gd name="connsiteX3520" fmla="*/ 2771483 w 10020123"/>
                <a:gd name="connsiteY3520" fmla="*/ 1288980 h 1633303"/>
                <a:gd name="connsiteX3521" fmla="*/ 2771483 w 10020123"/>
                <a:gd name="connsiteY3521" fmla="*/ 1284198 h 1633303"/>
                <a:gd name="connsiteX3522" fmla="*/ 2787105 w 10020123"/>
                <a:gd name="connsiteY3522" fmla="*/ 1280053 h 1633303"/>
                <a:gd name="connsiteX3523" fmla="*/ 2471157 w 10020123"/>
                <a:gd name="connsiteY3523" fmla="*/ 1279735 h 1633303"/>
                <a:gd name="connsiteX3524" fmla="*/ 2473070 w 10020123"/>
                <a:gd name="connsiteY3524" fmla="*/ 1281648 h 1633303"/>
                <a:gd name="connsiteX3525" fmla="*/ 2469881 w 10020123"/>
                <a:gd name="connsiteY3525" fmla="*/ 1281648 h 1633303"/>
                <a:gd name="connsiteX3526" fmla="*/ 2471475 w 10020123"/>
                <a:gd name="connsiteY3526" fmla="*/ 1279735 h 1633303"/>
                <a:gd name="connsiteX3527" fmla="*/ 2737051 w 10020123"/>
                <a:gd name="connsiteY3527" fmla="*/ 1280372 h 1633303"/>
                <a:gd name="connsiteX3528" fmla="*/ 2752354 w 10020123"/>
                <a:gd name="connsiteY3528" fmla="*/ 1284517 h 1633303"/>
                <a:gd name="connsiteX3529" fmla="*/ 2752354 w 10020123"/>
                <a:gd name="connsiteY3529" fmla="*/ 1288980 h 1633303"/>
                <a:gd name="connsiteX3530" fmla="*/ 2737051 w 10020123"/>
                <a:gd name="connsiteY3530" fmla="*/ 1293444 h 1633303"/>
                <a:gd name="connsiteX3531" fmla="*/ 2737051 w 10020123"/>
                <a:gd name="connsiteY3531" fmla="*/ 1293444 h 1633303"/>
                <a:gd name="connsiteX3532" fmla="*/ 2737051 w 10020123"/>
                <a:gd name="connsiteY3532" fmla="*/ 1293444 h 1633303"/>
                <a:gd name="connsiteX3533" fmla="*/ 2737051 w 10020123"/>
                <a:gd name="connsiteY3533" fmla="*/ 1293444 h 1633303"/>
                <a:gd name="connsiteX3534" fmla="*/ 2737688 w 10020123"/>
                <a:gd name="connsiteY3534" fmla="*/ 1280053 h 1633303"/>
                <a:gd name="connsiteX3535" fmla="*/ 3129515 w 10020123"/>
                <a:gd name="connsiteY3535" fmla="*/ 1280372 h 1633303"/>
                <a:gd name="connsiteX3536" fmla="*/ 3129515 w 10020123"/>
                <a:gd name="connsiteY3536" fmla="*/ 1288343 h 1633303"/>
                <a:gd name="connsiteX3537" fmla="*/ 3115487 w 10020123"/>
                <a:gd name="connsiteY3537" fmla="*/ 1284517 h 1633303"/>
                <a:gd name="connsiteX3538" fmla="*/ 3129515 w 10020123"/>
                <a:gd name="connsiteY3538" fmla="*/ 1280372 h 1633303"/>
                <a:gd name="connsiteX3539" fmla="*/ 2527587 w 10020123"/>
                <a:gd name="connsiteY3539" fmla="*/ 1279735 h 1633303"/>
                <a:gd name="connsiteX3540" fmla="*/ 2529500 w 10020123"/>
                <a:gd name="connsiteY3540" fmla="*/ 1281648 h 1633303"/>
                <a:gd name="connsiteX3541" fmla="*/ 2526312 w 10020123"/>
                <a:gd name="connsiteY3541" fmla="*/ 1281648 h 1633303"/>
                <a:gd name="connsiteX3542" fmla="*/ 2527906 w 10020123"/>
                <a:gd name="connsiteY3542" fmla="*/ 1279735 h 1633303"/>
                <a:gd name="connsiteX3543" fmla="*/ 2528863 w 10020123"/>
                <a:gd name="connsiteY3543" fmla="*/ 1279735 h 1633303"/>
                <a:gd name="connsiteX3544" fmla="*/ 2531413 w 10020123"/>
                <a:gd name="connsiteY3544" fmla="*/ 1280372 h 1633303"/>
                <a:gd name="connsiteX3545" fmla="*/ 2536514 w 10020123"/>
                <a:gd name="connsiteY3545" fmla="*/ 1281648 h 1633303"/>
                <a:gd name="connsiteX3546" fmla="*/ 2530457 w 10020123"/>
                <a:gd name="connsiteY3546" fmla="*/ 1281648 h 1633303"/>
                <a:gd name="connsiteX3547" fmla="*/ 2528863 w 10020123"/>
                <a:gd name="connsiteY3547" fmla="*/ 1279735 h 1633303"/>
                <a:gd name="connsiteX3548" fmla="*/ 3096358 w 10020123"/>
                <a:gd name="connsiteY3548" fmla="*/ 1281010 h 1633303"/>
                <a:gd name="connsiteX3549" fmla="*/ 3109111 w 10020123"/>
                <a:gd name="connsiteY3549" fmla="*/ 1284517 h 1633303"/>
                <a:gd name="connsiteX3550" fmla="*/ 3096040 w 10020123"/>
                <a:gd name="connsiteY3550" fmla="*/ 1288024 h 1633303"/>
                <a:gd name="connsiteX3551" fmla="*/ 3096040 w 10020123"/>
                <a:gd name="connsiteY3551" fmla="*/ 1281010 h 1633303"/>
                <a:gd name="connsiteX3552" fmla="*/ 2515472 w 10020123"/>
                <a:gd name="connsiteY3552" fmla="*/ 1280372 h 1633303"/>
                <a:gd name="connsiteX3553" fmla="*/ 2517066 w 10020123"/>
                <a:gd name="connsiteY3553" fmla="*/ 1281648 h 1633303"/>
                <a:gd name="connsiteX3554" fmla="*/ 2513559 w 10020123"/>
                <a:gd name="connsiteY3554" fmla="*/ 1281648 h 1633303"/>
                <a:gd name="connsiteX3555" fmla="*/ 2515472 w 10020123"/>
                <a:gd name="connsiteY3555" fmla="*/ 1280372 h 1633303"/>
                <a:gd name="connsiteX3556" fmla="*/ 2507183 w 10020123"/>
                <a:gd name="connsiteY3556" fmla="*/ 1281010 h 1633303"/>
                <a:gd name="connsiteX3557" fmla="*/ 2507183 w 10020123"/>
                <a:gd name="connsiteY3557" fmla="*/ 1281648 h 1633303"/>
                <a:gd name="connsiteX3558" fmla="*/ 2507183 w 10020123"/>
                <a:gd name="connsiteY3558" fmla="*/ 1281648 h 1633303"/>
                <a:gd name="connsiteX3559" fmla="*/ 2507183 w 10020123"/>
                <a:gd name="connsiteY3559" fmla="*/ 1281010 h 1633303"/>
                <a:gd name="connsiteX3560" fmla="*/ 2461911 w 10020123"/>
                <a:gd name="connsiteY3560" fmla="*/ 1281329 h 1633303"/>
                <a:gd name="connsiteX3561" fmla="*/ 2490923 w 10020123"/>
                <a:gd name="connsiteY3561" fmla="*/ 1281329 h 1633303"/>
                <a:gd name="connsiteX3562" fmla="*/ 2489010 w 10020123"/>
                <a:gd name="connsiteY3562" fmla="*/ 1290893 h 1633303"/>
                <a:gd name="connsiteX3563" fmla="*/ 2489010 w 10020123"/>
                <a:gd name="connsiteY3563" fmla="*/ 1290893 h 1633303"/>
                <a:gd name="connsiteX3564" fmla="*/ 2489010 w 10020123"/>
                <a:gd name="connsiteY3564" fmla="*/ 1294081 h 1633303"/>
                <a:gd name="connsiteX3565" fmla="*/ 2489010 w 10020123"/>
                <a:gd name="connsiteY3565" fmla="*/ 1294081 h 1633303"/>
                <a:gd name="connsiteX3566" fmla="*/ 2489010 w 10020123"/>
                <a:gd name="connsiteY3566" fmla="*/ 1300458 h 1633303"/>
                <a:gd name="connsiteX3567" fmla="*/ 2487735 w 10020123"/>
                <a:gd name="connsiteY3567" fmla="*/ 1300458 h 1633303"/>
                <a:gd name="connsiteX3568" fmla="*/ 2428754 w 10020123"/>
                <a:gd name="connsiteY3568" fmla="*/ 1305240 h 1633303"/>
                <a:gd name="connsiteX3569" fmla="*/ 2426841 w 10020123"/>
                <a:gd name="connsiteY3569" fmla="*/ 1305878 h 1633303"/>
                <a:gd name="connsiteX3570" fmla="*/ 2462230 w 10020123"/>
                <a:gd name="connsiteY3570" fmla="*/ 1283242 h 1633303"/>
                <a:gd name="connsiteX3571" fmla="*/ 2462230 w 10020123"/>
                <a:gd name="connsiteY3571" fmla="*/ 1281648 h 1633303"/>
                <a:gd name="connsiteX3572" fmla="*/ 2508458 w 10020123"/>
                <a:gd name="connsiteY3572" fmla="*/ 1281329 h 1633303"/>
                <a:gd name="connsiteX3573" fmla="*/ 2511328 w 10020123"/>
                <a:gd name="connsiteY3573" fmla="*/ 1281329 h 1633303"/>
                <a:gd name="connsiteX3574" fmla="*/ 2508777 w 10020123"/>
                <a:gd name="connsiteY3574" fmla="*/ 1283242 h 1633303"/>
                <a:gd name="connsiteX3575" fmla="*/ 2508777 w 10020123"/>
                <a:gd name="connsiteY3575" fmla="*/ 1281329 h 1633303"/>
                <a:gd name="connsiteX3576" fmla="*/ 2752354 w 10020123"/>
                <a:gd name="connsiteY3576" fmla="*/ 1284836 h 1633303"/>
                <a:gd name="connsiteX3577" fmla="*/ 2759368 w 10020123"/>
                <a:gd name="connsiteY3577" fmla="*/ 1286749 h 1633303"/>
                <a:gd name="connsiteX3578" fmla="*/ 2752354 w 10020123"/>
                <a:gd name="connsiteY3578" fmla="*/ 1288661 h 1633303"/>
                <a:gd name="connsiteX3579" fmla="*/ 2752354 w 10020123"/>
                <a:gd name="connsiteY3579" fmla="*/ 1284836 h 1633303"/>
                <a:gd name="connsiteX3580" fmla="*/ 2771483 w 10020123"/>
                <a:gd name="connsiteY3580" fmla="*/ 1284836 h 1633303"/>
                <a:gd name="connsiteX3581" fmla="*/ 2771483 w 10020123"/>
                <a:gd name="connsiteY3581" fmla="*/ 1288661 h 1633303"/>
                <a:gd name="connsiteX3582" fmla="*/ 2764469 w 10020123"/>
                <a:gd name="connsiteY3582" fmla="*/ 1286749 h 1633303"/>
                <a:gd name="connsiteX3583" fmla="*/ 2771483 w 10020123"/>
                <a:gd name="connsiteY3583" fmla="*/ 1284836 h 1633303"/>
                <a:gd name="connsiteX3584" fmla="*/ 3110705 w 10020123"/>
                <a:gd name="connsiteY3584" fmla="*/ 1285792 h 1633303"/>
                <a:gd name="connsiteX3585" fmla="*/ 3129515 w 10020123"/>
                <a:gd name="connsiteY3585" fmla="*/ 1291212 h 1633303"/>
                <a:gd name="connsiteX3586" fmla="*/ 3129515 w 10020123"/>
                <a:gd name="connsiteY3586" fmla="*/ 1307472 h 1633303"/>
                <a:gd name="connsiteX3587" fmla="*/ 3112299 w 10020123"/>
                <a:gd name="connsiteY3587" fmla="*/ 1312254 h 1633303"/>
                <a:gd name="connsiteX3588" fmla="*/ 3092533 w 10020123"/>
                <a:gd name="connsiteY3588" fmla="*/ 1306834 h 1633303"/>
                <a:gd name="connsiteX3589" fmla="*/ 3092533 w 10020123"/>
                <a:gd name="connsiteY3589" fmla="*/ 1290893 h 1633303"/>
                <a:gd name="connsiteX3590" fmla="*/ 3110386 w 10020123"/>
                <a:gd name="connsiteY3590" fmla="*/ 1285792 h 1633303"/>
                <a:gd name="connsiteX3591" fmla="*/ 2490923 w 10020123"/>
                <a:gd name="connsiteY3591" fmla="*/ 1290893 h 1633303"/>
                <a:gd name="connsiteX3592" fmla="*/ 2504632 w 10020123"/>
                <a:gd name="connsiteY3592" fmla="*/ 1290893 h 1633303"/>
                <a:gd name="connsiteX3593" fmla="*/ 2490286 w 10020123"/>
                <a:gd name="connsiteY3593" fmla="*/ 1294719 h 1633303"/>
                <a:gd name="connsiteX3594" fmla="*/ 2491242 w 10020123"/>
                <a:gd name="connsiteY3594" fmla="*/ 1290893 h 1633303"/>
                <a:gd name="connsiteX3595" fmla="*/ 2507821 w 10020123"/>
                <a:gd name="connsiteY3595" fmla="*/ 1281329 h 1633303"/>
                <a:gd name="connsiteX3596" fmla="*/ 2507821 w 10020123"/>
                <a:gd name="connsiteY3596" fmla="*/ 1281329 h 1633303"/>
                <a:gd name="connsiteX3597" fmla="*/ 2508458 w 10020123"/>
                <a:gd name="connsiteY3597" fmla="*/ 1290893 h 1633303"/>
                <a:gd name="connsiteX3598" fmla="*/ 2498894 w 10020123"/>
                <a:gd name="connsiteY3598" fmla="*/ 1290893 h 1633303"/>
                <a:gd name="connsiteX3599" fmla="*/ 2503995 w 10020123"/>
                <a:gd name="connsiteY3599" fmla="*/ 1287705 h 1633303"/>
                <a:gd name="connsiteX3600" fmla="*/ 2507502 w 10020123"/>
                <a:gd name="connsiteY3600" fmla="*/ 1281329 h 1633303"/>
                <a:gd name="connsiteX3601" fmla="*/ 2761918 w 10020123"/>
                <a:gd name="connsiteY3601" fmla="*/ 1288024 h 1633303"/>
                <a:gd name="connsiteX3602" fmla="*/ 2771483 w 10020123"/>
                <a:gd name="connsiteY3602" fmla="*/ 1290574 h 1633303"/>
                <a:gd name="connsiteX3603" fmla="*/ 2771483 w 10020123"/>
                <a:gd name="connsiteY3603" fmla="*/ 1297907 h 1633303"/>
                <a:gd name="connsiteX3604" fmla="*/ 2763194 w 10020123"/>
                <a:gd name="connsiteY3604" fmla="*/ 1300458 h 1633303"/>
                <a:gd name="connsiteX3605" fmla="*/ 2752673 w 10020123"/>
                <a:gd name="connsiteY3605" fmla="*/ 1297270 h 1633303"/>
                <a:gd name="connsiteX3606" fmla="*/ 2752673 w 10020123"/>
                <a:gd name="connsiteY3606" fmla="*/ 1290256 h 1633303"/>
                <a:gd name="connsiteX3607" fmla="*/ 2762237 w 10020123"/>
                <a:gd name="connsiteY3607" fmla="*/ 1287705 h 1633303"/>
                <a:gd name="connsiteX3608" fmla="*/ 2501763 w 10020123"/>
                <a:gd name="connsiteY3608" fmla="*/ 1288661 h 1633303"/>
                <a:gd name="connsiteX3609" fmla="*/ 2497937 w 10020123"/>
                <a:gd name="connsiteY3609" fmla="*/ 1290893 h 1633303"/>
                <a:gd name="connsiteX3610" fmla="*/ 2493793 w 10020123"/>
                <a:gd name="connsiteY3610" fmla="*/ 1290893 h 1633303"/>
                <a:gd name="connsiteX3611" fmla="*/ 2501763 w 10020123"/>
                <a:gd name="connsiteY3611" fmla="*/ 1288661 h 1633303"/>
                <a:gd name="connsiteX3612" fmla="*/ 2752992 w 10020123"/>
                <a:gd name="connsiteY3612" fmla="*/ 1290574 h 1633303"/>
                <a:gd name="connsiteX3613" fmla="*/ 2752992 w 10020123"/>
                <a:gd name="connsiteY3613" fmla="*/ 1297270 h 1633303"/>
                <a:gd name="connsiteX3614" fmla="*/ 2740877 w 10020123"/>
                <a:gd name="connsiteY3614" fmla="*/ 1294081 h 1633303"/>
                <a:gd name="connsiteX3615" fmla="*/ 2752992 w 10020123"/>
                <a:gd name="connsiteY3615" fmla="*/ 1290574 h 1633303"/>
                <a:gd name="connsiteX3616" fmla="*/ 2771483 w 10020123"/>
                <a:gd name="connsiteY3616" fmla="*/ 1290893 h 1633303"/>
                <a:gd name="connsiteX3617" fmla="*/ 2784873 w 10020123"/>
                <a:gd name="connsiteY3617" fmla="*/ 1294400 h 1633303"/>
                <a:gd name="connsiteX3618" fmla="*/ 2771483 w 10020123"/>
                <a:gd name="connsiteY3618" fmla="*/ 1297907 h 1633303"/>
                <a:gd name="connsiteX3619" fmla="*/ 2771483 w 10020123"/>
                <a:gd name="connsiteY3619" fmla="*/ 1290893 h 1633303"/>
                <a:gd name="connsiteX3620" fmla="*/ 2489967 w 10020123"/>
                <a:gd name="connsiteY3620" fmla="*/ 1290893 h 1633303"/>
                <a:gd name="connsiteX3621" fmla="*/ 2488373 w 10020123"/>
                <a:gd name="connsiteY3621" fmla="*/ 1290893 h 1633303"/>
                <a:gd name="connsiteX3622" fmla="*/ 2496343 w 10020123"/>
                <a:gd name="connsiteY3622" fmla="*/ 1290893 h 1633303"/>
                <a:gd name="connsiteX3623" fmla="*/ 2492517 w 10020123"/>
                <a:gd name="connsiteY3623" fmla="*/ 1300458 h 1633303"/>
                <a:gd name="connsiteX3624" fmla="*/ 2489648 w 10020123"/>
                <a:gd name="connsiteY3624" fmla="*/ 1300458 h 1633303"/>
                <a:gd name="connsiteX3625" fmla="*/ 2489648 w 10020123"/>
                <a:gd name="connsiteY3625" fmla="*/ 1290893 h 1633303"/>
                <a:gd name="connsiteX3626" fmla="*/ 3093489 w 10020123"/>
                <a:gd name="connsiteY3626" fmla="*/ 1291531 h 1633303"/>
                <a:gd name="connsiteX3627" fmla="*/ 3093489 w 10020123"/>
                <a:gd name="connsiteY3627" fmla="*/ 1305878 h 1633303"/>
                <a:gd name="connsiteX3628" fmla="*/ 3067665 w 10020123"/>
                <a:gd name="connsiteY3628" fmla="*/ 1298545 h 1633303"/>
                <a:gd name="connsiteX3629" fmla="*/ 3093489 w 10020123"/>
                <a:gd name="connsiteY3629" fmla="*/ 1291531 h 1633303"/>
                <a:gd name="connsiteX3630" fmla="*/ 2497937 w 10020123"/>
                <a:gd name="connsiteY3630" fmla="*/ 1290893 h 1633303"/>
                <a:gd name="connsiteX3631" fmla="*/ 2509096 w 10020123"/>
                <a:gd name="connsiteY3631" fmla="*/ 1290893 h 1633303"/>
                <a:gd name="connsiteX3632" fmla="*/ 2509096 w 10020123"/>
                <a:gd name="connsiteY3632" fmla="*/ 1300458 h 1633303"/>
                <a:gd name="connsiteX3633" fmla="*/ 2509096 w 10020123"/>
                <a:gd name="connsiteY3633" fmla="*/ 1300458 h 1633303"/>
                <a:gd name="connsiteX3634" fmla="*/ 2509096 w 10020123"/>
                <a:gd name="connsiteY3634" fmla="*/ 1300458 h 1633303"/>
                <a:gd name="connsiteX3635" fmla="*/ 2495068 w 10020123"/>
                <a:gd name="connsiteY3635" fmla="*/ 1300458 h 1633303"/>
                <a:gd name="connsiteX3636" fmla="*/ 2498575 w 10020123"/>
                <a:gd name="connsiteY3636" fmla="*/ 1290893 h 1633303"/>
                <a:gd name="connsiteX3637" fmla="*/ 3139080 w 10020123"/>
                <a:gd name="connsiteY3637" fmla="*/ 1291850 h 1633303"/>
                <a:gd name="connsiteX3638" fmla="*/ 3166498 w 10020123"/>
                <a:gd name="connsiteY3638" fmla="*/ 1299183 h 1633303"/>
                <a:gd name="connsiteX3639" fmla="*/ 3139080 w 10020123"/>
                <a:gd name="connsiteY3639" fmla="*/ 1306834 h 1633303"/>
                <a:gd name="connsiteX3640" fmla="*/ 3139080 w 10020123"/>
                <a:gd name="connsiteY3640" fmla="*/ 1291850 h 1633303"/>
                <a:gd name="connsiteX3641" fmla="*/ 2736732 w 10020123"/>
                <a:gd name="connsiteY3641" fmla="*/ 1294400 h 1633303"/>
                <a:gd name="connsiteX3642" fmla="*/ 2736732 w 10020123"/>
                <a:gd name="connsiteY3642" fmla="*/ 1294400 h 1633303"/>
                <a:gd name="connsiteX3643" fmla="*/ 2736732 w 10020123"/>
                <a:gd name="connsiteY3643" fmla="*/ 1294400 h 1633303"/>
                <a:gd name="connsiteX3644" fmla="*/ 2736732 w 10020123"/>
                <a:gd name="connsiteY3644" fmla="*/ 1294400 h 1633303"/>
                <a:gd name="connsiteX3645" fmla="*/ 2751716 w 10020123"/>
                <a:gd name="connsiteY3645" fmla="*/ 1298545 h 1633303"/>
                <a:gd name="connsiteX3646" fmla="*/ 2751716 w 10020123"/>
                <a:gd name="connsiteY3646" fmla="*/ 1303965 h 1633303"/>
                <a:gd name="connsiteX3647" fmla="*/ 2735775 w 10020123"/>
                <a:gd name="connsiteY3647" fmla="*/ 1308428 h 1633303"/>
                <a:gd name="connsiteX3648" fmla="*/ 2735775 w 10020123"/>
                <a:gd name="connsiteY3648" fmla="*/ 1308428 h 1633303"/>
                <a:gd name="connsiteX3649" fmla="*/ 2736413 w 10020123"/>
                <a:gd name="connsiteY3649" fmla="*/ 1294400 h 1633303"/>
                <a:gd name="connsiteX3650" fmla="*/ 2487098 w 10020123"/>
                <a:gd name="connsiteY3650" fmla="*/ 1290893 h 1633303"/>
                <a:gd name="connsiteX3651" fmla="*/ 2488692 w 10020123"/>
                <a:gd name="connsiteY3651" fmla="*/ 1290893 h 1633303"/>
                <a:gd name="connsiteX3652" fmla="*/ 2488692 w 10020123"/>
                <a:gd name="connsiteY3652" fmla="*/ 1292487 h 1633303"/>
                <a:gd name="connsiteX3653" fmla="*/ 2476895 w 10020123"/>
                <a:gd name="connsiteY3653" fmla="*/ 1298226 h 1633303"/>
                <a:gd name="connsiteX3654" fmla="*/ 2471794 w 10020123"/>
                <a:gd name="connsiteY3654" fmla="*/ 1293444 h 1633303"/>
                <a:gd name="connsiteX3655" fmla="*/ 2487098 w 10020123"/>
                <a:gd name="connsiteY3655" fmla="*/ 1290893 h 1633303"/>
                <a:gd name="connsiteX3656" fmla="*/ 2488692 w 10020123"/>
                <a:gd name="connsiteY3656" fmla="*/ 1290893 h 1633303"/>
                <a:gd name="connsiteX3657" fmla="*/ 2489329 w 10020123"/>
                <a:gd name="connsiteY3657" fmla="*/ 1290893 h 1633303"/>
                <a:gd name="connsiteX3658" fmla="*/ 2488692 w 10020123"/>
                <a:gd name="connsiteY3658" fmla="*/ 1291531 h 1633303"/>
                <a:gd name="connsiteX3659" fmla="*/ 2488692 w 10020123"/>
                <a:gd name="connsiteY3659" fmla="*/ 1290893 h 1633303"/>
                <a:gd name="connsiteX3660" fmla="*/ 2491880 w 10020123"/>
                <a:gd name="connsiteY3660" fmla="*/ 1290893 h 1633303"/>
                <a:gd name="connsiteX3661" fmla="*/ 2494430 w 10020123"/>
                <a:gd name="connsiteY3661" fmla="*/ 1290893 h 1633303"/>
                <a:gd name="connsiteX3662" fmla="*/ 2494430 w 10020123"/>
                <a:gd name="connsiteY3662" fmla="*/ 1292168 h 1633303"/>
                <a:gd name="connsiteX3663" fmla="*/ 2491880 w 10020123"/>
                <a:gd name="connsiteY3663" fmla="*/ 1290893 h 1633303"/>
                <a:gd name="connsiteX3664" fmla="*/ 2497937 w 10020123"/>
                <a:gd name="connsiteY3664" fmla="*/ 1290893 h 1633303"/>
                <a:gd name="connsiteX3665" fmla="*/ 2507502 w 10020123"/>
                <a:gd name="connsiteY3665" fmla="*/ 1290893 h 1633303"/>
                <a:gd name="connsiteX3666" fmla="*/ 2507502 w 10020123"/>
                <a:gd name="connsiteY3666" fmla="*/ 1295994 h 1633303"/>
                <a:gd name="connsiteX3667" fmla="*/ 2499213 w 10020123"/>
                <a:gd name="connsiteY3667" fmla="*/ 1298226 h 1633303"/>
                <a:gd name="connsiteX3668" fmla="*/ 2498256 w 10020123"/>
                <a:gd name="connsiteY3668" fmla="*/ 1296313 h 1633303"/>
                <a:gd name="connsiteX3669" fmla="*/ 2498256 w 10020123"/>
                <a:gd name="connsiteY3669" fmla="*/ 1290574 h 1633303"/>
                <a:gd name="connsiteX3670" fmla="*/ 2507502 w 10020123"/>
                <a:gd name="connsiteY3670" fmla="*/ 1290893 h 1633303"/>
                <a:gd name="connsiteX3671" fmla="*/ 2509415 w 10020123"/>
                <a:gd name="connsiteY3671" fmla="*/ 1290893 h 1633303"/>
                <a:gd name="connsiteX3672" fmla="*/ 2507502 w 10020123"/>
                <a:gd name="connsiteY3672" fmla="*/ 1291850 h 1633303"/>
                <a:gd name="connsiteX3673" fmla="*/ 2507502 w 10020123"/>
                <a:gd name="connsiteY3673" fmla="*/ 1290893 h 1633303"/>
                <a:gd name="connsiteX3674" fmla="*/ 2507821 w 10020123"/>
                <a:gd name="connsiteY3674" fmla="*/ 1290893 h 1633303"/>
                <a:gd name="connsiteX3675" fmla="*/ 2509415 w 10020123"/>
                <a:gd name="connsiteY3675" fmla="*/ 1290893 h 1633303"/>
                <a:gd name="connsiteX3676" fmla="*/ 2509415 w 10020123"/>
                <a:gd name="connsiteY3676" fmla="*/ 1300139 h 1633303"/>
                <a:gd name="connsiteX3677" fmla="*/ 2504314 w 10020123"/>
                <a:gd name="connsiteY3677" fmla="*/ 1297270 h 1633303"/>
                <a:gd name="connsiteX3678" fmla="*/ 2504314 w 10020123"/>
                <a:gd name="connsiteY3678" fmla="*/ 1292806 h 1633303"/>
                <a:gd name="connsiteX3679" fmla="*/ 2507821 w 10020123"/>
                <a:gd name="connsiteY3679" fmla="*/ 1290893 h 1633303"/>
                <a:gd name="connsiteX3680" fmla="*/ 2510053 w 10020123"/>
                <a:gd name="connsiteY3680" fmla="*/ 1290893 h 1633303"/>
                <a:gd name="connsiteX3681" fmla="*/ 2511328 w 10020123"/>
                <a:gd name="connsiteY3681" fmla="*/ 1290893 h 1633303"/>
                <a:gd name="connsiteX3682" fmla="*/ 2527906 w 10020123"/>
                <a:gd name="connsiteY3682" fmla="*/ 1298226 h 1633303"/>
                <a:gd name="connsiteX3683" fmla="*/ 2514516 w 10020123"/>
                <a:gd name="connsiteY3683" fmla="*/ 1309704 h 1633303"/>
                <a:gd name="connsiteX3684" fmla="*/ 2510690 w 10020123"/>
                <a:gd name="connsiteY3684" fmla="*/ 1309704 h 1633303"/>
                <a:gd name="connsiteX3685" fmla="*/ 2510053 w 10020123"/>
                <a:gd name="connsiteY3685" fmla="*/ 1290893 h 1633303"/>
                <a:gd name="connsiteX3686" fmla="*/ 2787424 w 10020123"/>
                <a:gd name="connsiteY3686" fmla="*/ 1295038 h 1633303"/>
                <a:gd name="connsiteX3687" fmla="*/ 2787424 w 10020123"/>
                <a:gd name="connsiteY3687" fmla="*/ 1308428 h 1633303"/>
                <a:gd name="connsiteX3688" fmla="*/ 2771164 w 10020123"/>
                <a:gd name="connsiteY3688" fmla="*/ 1303646 h 1633303"/>
                <a:gd name="connsiteX3689" fmla="*/ 2771164 w 10020123"/>
                <a:gd name="connsiteY3689" fmla="*/ 1299501 h 1633303"/>
                <a:gd name="connsiteX3690" fmla="*/ 2787424 w 10020123"/>
                <a:gd name="connsiteY3690" fmla="*/ 1295038 h 1633303"/>
                <a:gd name="connsiteX3691" fmla="*/ 2494749 w 10020123"/>
                <a:gd name="connsiteY3691" fmla="*/ 1295675 h 1633303"/>
                <a:gd name="connsiteX3692" fmla="*/ 2497937 w 10020123"/>
                <a:gd name="connsiteY3692" fmla="*/ 1297270 h 1633303"/>
                <a:gd name="connsiteX3693" fmla="*/ 2497937 w 10020123"/>
                <a:gd name="connsiteY3693" fmla="*/ 1301095 h 1633303"/>
                <a:gd name="connsiteX3694" fmla="*/ 2492517 w 10020123"/>
                <a:gd name="connsiteY3694" fmla="*/ 1303646 h 1633303"/>
                <a:gd name="connsiteX3695" fmla="*/ 2492517 w 10020123"/>
                <a:gd name="connsiteY3695" fmla="*/ 1296632 h 1633303"/>
                <a:gd name="connsiteX3696" fmla="*/ 2494430 w 10020123"/>
                <a:gd name="connsiteY3696" fmla="*/ 1295675 h 1633303"/>
                <a:gd name="connsiteX3697" fmla="*/ 2494430 w 10020123"/>
                <a:gd name="connsiteY3697" fmla="*/ 1295675 h 1633303"/>
                <a:gd name="connsiteX3698" fmla="*/ 2488373 w 10020123"/>
                <a:gd name="connsiteY3698" fmla="*/ 1295675 h 1633303"/>
                <a:gd name="connsiteX3699" fmla="*/ 2487735 w 10020123"/>
                <a:gd name="connsiteY3699" fmla="*/ 1309704 h 1633303"/>
                <a:gd name="connsiteX3700" fmla="*/ 2485185 w 10020123"/>
                <a:gd name="connsiteY3700" fmla="*/ 1309704 h 1633303"/>
                <a:gd name="connsiteX3701" fmla="*/ 2485185 w 10020123"/>
                <a:gd name="connsiteY3701" fmla="*/ 1309704 h 1633303"/>
                <a:gd name="connsiteX3702" fmla="*/ 2485185 w 10020123"/>
                <a:gd name="connsiteY3702" fmla="*/ 1309704 h 1633303"/>
                <a:gd name="connsiteX3703" fmla="*/ 2477214 w 10020123"/>
                <a:gd name="connsiteY3703" fmla="*/ 1302371 h 1633303"/>
                <a:gd name="connsiteX3704" fmla="*/ 2488373 w 10020123"/>
                <a:gd name="connsiteY3704" fmla="*/ 1296313 h 1633303"/>
                <a:gd name="connsiteX3705" fmla="*/ 2488373 w 10020123"/>
                <a:gd name="connsiteY3705" fmla="*/ 1296313 h 1633303"/>
                <a:gd name="connsiteX3706" fmla="*/ 2507502 w 10020123"/>
                <a:gd name="connsiteY3706" fmla="*/ 1296951 h 1633303"/>
                <a:gd name="connsiteX3707" fmla="*/ 2507502 w 10020123"/>
                <a:gd name="connsiteY3707" fmla="*/ 1300777 h 1633303"/>
                <a:gd name="connsiteX3708" fmla="*/ 2503995 w 10020123"/>
                <a:gd name="connsiteY3708" fmla="*/ 1298864 h 1633303"/>
                <a:gd name="connsiteX3709" fmla="*/ 2507502 w 10020123"/>
                <a:gd name="connsiteY3709" fmla="*/ 1296951 h 1633303"/>
                <a:gd name="connsiteX3710" fmla="*/ 2497937 w 10020123"/>
                <a:gd name="connsiteY3710" fmla="*/ 1297588 h 1633303"/>
                <a:gd name="connsiteX3711" fmla="*/ 2500807 w 10020123"/>
                <a:gd name="connsiteY3711" fmla="*/ 1299183 h 1633303"/>
                <a:gd name="connsiteX3712" fmla="*/ 2497937 w 10020123"/>
                <a:gd name="connsiteY3712" fmla="*/ 1300458 h 1633303"/>
                <a:gd name="connsiteX3713" fmla="*/ 2497937 w 10020123"/>
                <a:gd name="connsiteY3713" fmla="*/ 1297907 h 1633303"/>
                <a:gd name="connsiteX3714" fmla="*/ 2470519 w 10020123"/>
                <a:gd name="connsiteY3714" fmla="*/ 1297907 h 1633303"/>
                <a:gd name="connsiteX3715" fmla="*/ 2457766 w 10020123"/>
                <a:gd name="connsiteY3715" fmla="*/ 1309704 h 1633303"/>
                <a:gd name="connsiteX3716" fmla="*/ 2449796 w 10020123"/>
                <a:gd name="connsiteY3716" fmla="*/ 1301733 h 1633303"/>
                <a:gd name="connsiteX3717" fmla="*/ 2470519 w 10020123"/>
                <a:gd name="connsiteY3717" fmla="*/ 1297907 h 1633303"/>
                <a:gd name="connsiteX3718" fmla="*/ 2471157 w 10020123"/>
                <a:gd name="connsiteY3718" fmla="*/ 1297270 h 1633303"/>
                <a:gd name="connsiteX3719" fmla="*/ 2476258 w 10020123"/>
                <a:gd name="connsiteY3719" fmla="*/ 1302052 h 1633303"/>
                <a:gd name="connsiteX3720" fmla="*/ 2461273 w 10020123"/>
                <a:gd name="connsiteY3720" fmla="*/ 1309704 h 1633303"/>
                <a:gd name="connsiteX3721" fmla="*/ 2458085 w 10020123"/>
                <a:gd name="connsiteY3721" fmla="*/ 1309704 h 1633303"/>
                <a:gd name="connsiteX3722" fmla="*/ 2471475 w 10020123"/>
                <a:gd name="connsiteY3722" fmla="*/ 1297270 h 1633303"/>
                <a:gd name="connsiteX3723" fmla="*/ 2529182 w 10020123"/>
                <a:gd name="connsiteY3723" fmla="*/ 1298545 h 1633303"/>
                <a:gd name="connsiteX3724" fmla="*/ 2549586 w 10020123"/>
                <a:gd name="connsiteY3724" fmla="*/ 1302690 h 1633303"/>
                <a:gd name="connsiteX3725" fmla="*/ 2547673 w 10020123"/>
                <a:gd name="connsiteY3725" fmla="*/ 1304602 h 1633303"/>
                <a:gd name="connsiteX3726" fmla="*/ 2539065 w 10020123"/>
                <a:gd name="connsiteY3726" fmla="*/ 1308109 h 1633303"/>
                <a:gd name="connsiteX3727" fmla="*/ 2529182 w 10020123"/>
                <a:gd name="connsiteY3727" fmla="*/ 1298545 h 1633303"/>
                <a:gd name="connsiteX3728" fmla="*/ 2528544 w 10020123"/>
                <a:gd name="connsiteY3728" fmla="*/ 1297907 h 1633303"/>
                <a:gd name="connsiteX3729" fmla="*/ 2538427 w 10020123"/>
                <a:gd name="connsiteY3729" fmla="*/ 1307153 h 1633303"/>
                <a:gd name="connsiteX3730" fmla="*/ 2532370 w 10020123"/>
                <a:gd name="connsiteY3730" fmla="*/ 1309704 h 1633303"/>
                <a:gd name="connsiteX3731" fmla="*/ 2515472 w 10020123"/>
                <a:gd name="connsiteY3731" fmla="*/ 1309704 h 1633303"/>
                <a:gd name="connsiteX3732" fmla="*/ 2528544 w 10020123"/>
                <a:gd name="connsiteY3732" fmla="*/ 1297907 h 1633303"/>
                <a:gd name="connsiteX3733" fmla="*/ 2752354 w 10020123"/>
                <a:gd name="connsiteY3733" fmla="*/ 1299183 h 1633303"/>
                <a:gd name="connsiteX3734" fmla="*/ 2760643 w 10020123"/>
                <a:gd name="connsiteY3734" fmla="*/ 1301414 h 1633303"/>
                <a:gd name="connsiteX3735" fmla="*/ 2752354 w 10020123"/>
                <a:gd name="connsiteY3735" fmla="*/ 1303646 h 1633303"/>
                <a:gd name="connsiteX3736" fmla="*/ 2752354 w 10020123"/>
                <a:gd name="connsiteY3736" fmla="*/ 1298864 h 1633303"/>
                <a:gd name="connsiteX3737" fmla="*/ 2498894 w 10020123"/>
                <a:gd name="connsiteY3737" fmla="*/ 1299501 h 1633303"/>
                <a:gd name="connsiteX3738" fmla="*/ 2507183 w 10020123"/>
                <a:gd name="connsiteY3738" fmla="*/ 1301733 h 1633303"/>
                <a:gd name="connsiteX3739" fmla="*/ 2507183 w 10020123"/>
                <a:gd name="connsiteY3739" fmla="*/ 1306515 h 1633303"/>
                <a:gd name="connsiteX3740" fmla="*/ 2499531 w 10020123"/>
                <a:gd name="connsiteY3740" fmla="*/ 1308109 h 1633303"/>
                <a:gd name="connsiteX3741" fmla="*/ 2497618 w 10020123"/>
                <a:gd name="connsiteY3741" fmla="*/ 1306197 h 1633303"/>
                <a:gd name="connsiteX3742" fmla="*/ 2497618 w 10020123"/>
                <a:gd name="connsiteY3742" fmla="*/ 1301414 h 1633303"/>
                <a:gd name="connsiteX3743" fmla="*/ 2498575 w 10020123"/>
                <a:gd name="connsiteY3743" fmla="*/ 1299501 h 1633303"/>
                <a:gd name="connsiteX3744" fmla="*/ 2771483 w 10020123"/>
                <a:gd name="connsiteY3744" fmla="*/ 1299820 h 1633303"/>
                <a:gd name="connsiteX3745" fmla="*/ 2771483 w 10020123"/>
                <a:gd name="connsiteY3745" fmla="*/ 1303008 h 1633303"/>
                <a:gd name="connsiteX3746" fmla="*/ 2765744 w 10020123"/>
                <a:gd name="connsiteY3746" fmla="*/ 1301095 h 1633303"/>
                <a:gd name="connsiteX3747" fmla="*/ 2771483 w 10020123"/>
                <a:gd name="connsiteY3747" fmla="*/ 1299501 h 1633303"/>
                <a:gd name="connsiteX3748" fmla="*/ 3062564 w 10020123"/>
                <a:gd name="connsiteY3748" fmla="*/ 1299820 h 1633303"/>
                <a:gd name="connsiteX3749" fmla="*/ 3093170 w 10020123"/>
                <a:gd name="connsiteY3749" fmla="*/ 1308428 h 1633303"/>
                <a:gd name="connsiteX3750" fmla="*/ 3093170 w 10020123"/>
                <a:gd name="connsiteY3750" fmla="*/ 1317993 h 1633303"/>
                <a:gd name="connsiteX3751" fmla="*/ 3061288 w 10020123"/>
                <a:gd name="connsiteY3751" fmla="*/ 1326601 h 1633303"/>
                <a:gd name="connsiteX3752" fmla="*/ 3062564 w 10020123"/>
                <a:gd name="connsiteY3752" fmla="*/ 1299820 h 1633303"/>
                <a:gd name="connsiteX3753" fmla="*/ 3170324 w 10020123"/>
                <a:gd name="connsiteY3753" fmla="*/ 1300458 h 1633303"/>
                <a:gd name="connsiteX3754" fmla="*/ 3171281 w 10020123"/>
                <a:gd name="connsiteY3754" fmla="*/ 1326282 h 1633303"/>
                <a:gd name="connsiteX3755" fmla="*/ 3138761 w 10020123"/>
                <a:gd name="connsiteY3755" fmla="*/ 1317036 h 1633303"/>
                <a:gd name="connsiteX3756" fmla="*/ 3138761 w 10020123"/>
                <a:gd name="connsiteY3756" fmla="*/ 1308747 h 1633303"/>
                <a:gd name="connsiteX3757" fmla="*/ 3170324 w 10020123"/>
                <a:gd name="connsiteY3757" fmla="*/ 1300139 h 1633303"/>
                <a:gd name="connsiteX3758" fmla="*/ 2497937 w 10020123"/>
                <a:gd name="connsiteY3758" fmla="*/ 1301733 h 1633303"/>
                <a:gd name="connsiteX3759" fmla="*/ 2497937 w 10020123"/>
                <a:gd name="connsiteY3759" fmla="*/ 1305559 h 1633303"/>
                <a:gd name="connsiteX3760" fmla="*/ 2493474 w 10020123"/>
                <a:gd name="connsiteY3760" fmla="*/ 1303646 h 1633303"/>
                <a:gd name="connsiteX3761" fmla="*/ 2497937 w 10020123"/>
                <a:gd name="connsiteY3761" fmla="*/ 1301733 h 1633303"/>
                <a:gd name="connsiteX3762" fmla="*/ 2448521 w 10020123"/>
                <a:gd name="connsiteY3762" fmla="*/ 1302052 h 1633303"/>
                <a:gd name="connsiteX3763" fmla="*/ 2440231 w 10020123"/>
                <a:gd name="connsiteY3763" fmla="*/ 1310022 h 1633303"/>
                <a:gd name="connsiteX3764" fmla="*/ 2435449 w 10020123"/>
                <a:gd name="connsiteY3764" fmla="*/ 1304284 h 1633303"/>
                <a:gd name="connsiteX3765" fmla="*/ 2448521 w 10020123"/>
                <a:gd name="connsiteY3765" fmla="*/ 1302052 h 1633303"/>
                <a:gd name="connsiteX3766" fmla="*/ 2507502 w 10020123"/>
                <a:gd name="connsiteY3766" fmla="*/ 1302052 h 1633303"/>
                <a:gd name="connsiteX3767" fmla="*/ 2512284 w 10020123"/>
                <a:gd name="connsiteY3767" fmla="*/ 1304602 h 1633303"/>
                <a:gd name="connsiteX3768" fmla="*/ 2507502 w 10020123"/>
                <a:gd name="connsiteY3768" fmla="*/ 1306197 h 1633303"/>
                <a:gd name="connsiteX3769" fmla="*/ 2507502 w 10020123"/>
                <a:gd name="connsiteY3769" fmla="*/ 1302052 h 1633303"/>
                <a:gd name="connsiteX3770" fmla="*/ 2765107 w 10020123"/>
                <a:gd name="connsiteY3770" fmla="*/ 1302371 h 1633303"/>
                <a:gd name="connsiteX3771" fmla="*/ 2774352 w 10020123"/>
                <a:gd name="connsiteY3771" fmla="*/ 1304602 h 1633303"/>
                <a:gd name="connsiteX3772" fmla="*/ 2774352 w 10020123"/>
                <a:gd name="connsiteY3772" fmla="*/ 1313210 h 1633303"/>
                <a:gd name="connsiteX3773" fmla="*/ 2764469 w 10020123"/>
                <a:gd name="connsiteY3773" fmla="*/ 1315761 h 1633303"/>
                <a:gd name="connsiteX3774" fmla="*/ 2754267 w 10020123"/>
                <a:gd name="connsiteY3774" fmla="*/ 1312892 h 1633303"/>
                <a:gd name="connsiteX3775" fmla="*/ 2754267 w 10020123"/>
                <a:gd name="connsiteY3775" fmla="*/ 1305240 h 1633303"/>
                <a:gd name="connsiteX3776" fmla="*/ 2765425 w 10020123"/>
                <a:gd name="connsiteY3776" fmla="*/ 1302371 h 1633303"/>
                <a:gd name="connsiteX3777" fmla="*/ 2449158 w 10020123"/>
                <a:gd name="connsiteY3777" fmla="*/ 1301733 h 1633303"/>
                <a:gd name="connsiteX3778" fmla="*/ 2457448 w 10020123"/>
                <a:gd name="connsiteY3778" fmla="*/ 1309704 h 1633303"/>
                <a:gd name="connsiteX3779" fmla="*/ 2440550 w 10020123"/>
                <a:gd name="connsiteY3779" fmla="*/ 1309704 h 1633303"/>
                <a:gd name="connsiteX3780" fmla="*/ 2449158 w 10020123"/>
                <a:gd name="connsiteY3780" fmla="*/ 1301733 h 1633303"/>
                <a:gd name="connsiteX3781" fmla="*/ 2476577 w 10020123"/>
                <a:gd name="connsiteY3781" fmla="*/ 1302052 h 1633303"/>
                <a:gd name="connsiteX3782" fmla="*/ 2484547 w 10020123"/>
                <a:gd name="connsiteY3782" fmla="*/ 1309385 h 1633303"/>
                <a:gd name="connsiteX3783" fmla="*/ 2484547 w 10020123"/>
                <a:gd name="connsiteY3783" fmla="*/ 1309385 h 1633303"/>
                <a:gd name="connsiteX3784" fmla="*/ 2462549 w 10020123"/>
                <a:gd name="connsiteY3784" fmla="*/ 1309385 h 1633303"/>
                <a:gd name="connsiteX3785" fmla="*/ 2476577 w 10020123"/>
                <a:gd name="connsiteY3785" fmla="*/ 1301733 h 1633303"/>
                <a:gd name="connsiteX3786" fmla="*/ 2552455 w 10020123"/>
                <a:gd name="connsiteY3786" fmla="*/ 1303327 h 1633303"/>
                <a:gd name="connsiteX3787" fmla="*/ 2563614 w 10020123"/>
                <a:gd name="connsiteY3787" fmla="*/ 1305240 h 1633303"/>
                <a:gd name="connsiteX3788" fmla="*/ 2559150 w 10020123"/>
                <a:gd name="connsiteY3788" fmla="*/ 1310341 h 1633303"/>
                <a:gd name="connsiteX3789" fmla="*/ 2551818 w 10020123"/>
                <a:gd name="connsiteY3789" fmla="*/ 1303646 h 1633303"/>
                <a:gd name="connsiteX3790" fmla="*/ 2552455 w 10020123"/>
                <a:gd name="connsiteY3790" fmla="*/ 1303646 h 1633303"/>
                <a:gd name="connsiteX3791" fmla="*/ 2552455 w 10020123"/>
                <a:gd name="connsiteY3791" fmla="*/ 1303646 h 1633303"/>
                <a:gd name="connsiteX3792" fmla="*/ 2551499 w 10020123"/>
                <a:gd name="connsiteY3792" fmla="*/ 1303965 h 1633303"/>
                <a:gd name="connsiteX3793" fmla="*/ 2558832 w 10020123"/>
                <a:gd name="connsiteY3793" fmla="*/ 1310979 h 1633303"/>
                <a:gd name="connsiteX3794" fmla="*/ 2542572 w 10020123"/>
                <a:gd name="connsiteY3794" fmla="*/ 1310979 h 1633303"/>
                <a:gd name="connsiteX3795" fmla="*/ 2548311 w 10020123"/>
                <a:gd name="connsiteY3795" fmla="*/ 1305240 h 1633303"/>
                <a:gd name="connsiteX3796" fmla="*/ 2551180 w 10020123"/>
                <a:gd name="connsiteY3796" fmla="*/ 1303965 h 1633303"/>
                <a:gd name="connsiteX3797" fmla="*/ 2551180 w 10020123"/>
                <a:gd name="connsiteY3797" fmla="*/ 1303965 h 1633303"/>
                <a:gd name="connsiteX3798" fmla="*/ 2492517 w 10020123"/>
                <a:gd name="connsiteY3798" fmla="*/ 1303327 h 1633303"/>
                <a:gd name="connsiteX3799" fmla="*/ 2497937 w 10020123"/>
                <a:gd name="connsiteY3799" fmla="*/ 1305240 h 1633303"/>
                <a:gd name="connsiteX3800" fmla="*/ 2497937 w 10020123"/>
                <a:gd name="connsiteY3800" fmla="*/ 1308428 h 1633303"/>
                <a:gd name="connsiteX3801" fmla="*/ 2495387 w 10020123"/>
                <a:gd name="connsiteY3801" fmla="*/ 1309704 h 1633303"/>
                <a:gd name="connsiteX3802" fmla="*/ 2492517 w 10020123"/>
                <a:gd name="connsiteY3802" fmla="*/ 1309704 h 1633303"/>
                <a:gd name="connsiteX3803" fmla="*/ 2492517 w 10020123"/>
                <a:gd name="connsiteY3803" fmla="*/ 1303327 h 1633303"/>
                <a:gd name="connsiteX3804" fmla="*/ 2438319 w 10020123"/>
                <a:gd name="connsiteY3804" fmla="*/ 1303965 h 1633303"/>
                <a:gd name="connsiteX3805" fmla="*/ 2432580 w 10020123"/>
                <a:gd name="connsiteY3805" fmla="*/ 1309704 h 1633303"/>
                <a:gd name="connsiteX3806" fmla="*/ 2422696 w 10020123"/>
                <a:gd name="connsiteY3806" fmla="*/ 1309704 h 1633303"/>
                <a:gd name="connsiteX3807" fmla="*/ 2429073 w 10020123"/>
                <a:gd name="connsiteY3807" fmla="*/ 1305559 h 1633303"/>
                <a:gd name="connsiteX3808" fmla="*/ 2432261 w 10020123"/>
                <a:gd name="connsiteY3808" fmla="*/ 1304602 h 1633303"/>
                <a:gd name="connsiteX3809" fmla="*/ 2432261 w 10020123"/>
                <a:gd name="connsiteY3809" fmla="*/ 1304602 h 1633303"/>
                <a:gd name="connsiteX3810" fmla="*/ 2438319 w 10020123"/>
                <a:gd name="connsiteY3810" fmla="*/ 1303646 h 1633303"/>
                <a:gd name="connsiteX3811" fmla="*/ 2512603 w 10020123"/>
                <a:gd name="connsiteY3811" fmla="*/ 1303965 h 1633303"/>
                <a:gd name="connsiteX3812" fmla="*/ 2512603 w 10020123"/>
                <a:gd name="connsiteY3812" fmla="*/ 1309704 h 1633303"/>
                <a:gd name="connsiteX3813" fmla="*/ 2510690 w 10020123"/>
                <a:gd name="connsiteY3813" fmla="*/ 1309704 h 1633303"/>
                <a:gd name="connsiteX3814" fmla="*/ 2507502 w 10020123"/>
                <a:gd name="connsiteY3814" fmla="*/ 1308109 h 1633303"/>
                <a:gd name="connsiteX3815" fmla="*/ 2507502 w 10020123"/>
                <a:gd name="connsiteY3815" fmla="*/ 1305878 h 1633303"/>
                <a:gd name="connsiteX3816" fmla="*/ 2512922 w 10020123"/>
                <a:gd name="connsiteY3816" fmla="*/ 1303965 h 1633303"/>
                <a:gd name="connsiteX3817" fmla="*/ 2780729 w 10020123"/>
                <a:gd name="connsiteY3817" fmla="*/ 1304921 h 1633303"/>
                <a:gd name="connsiteX3818" fmla="*/ 2794438 w 10020123"/>
                <a:gd name="connsiteY3818" fmla="*/ 1309066 h 1633303"/>
                <a:gd name="connsiteX3819" fmla="*/ 2780729 w 10020123"/>
                <a:gd name="connsiteY3819" fmla="*/ 1312573 h 1633303"/>
                <a:gd name="connsiteX3820" fmla="*/ 2780729 w 10020123"/>
                <a:gd name="connsiteY3820" fmla="*/ 1304921 h 1633303"/>
                <a:gd name="connsiteX3821" fmla="*/ 2435130 w 10020123"/>
                <a:gd name="connsiteY3821" fmla="*/ 1304602 h 1633303"/>
                <a:gd name="connsiteX3822" fmla="*/ 2439912 w 10020123"/>
                <a:gd name="connsiteY3822" fmla="*/ 1310022 h 1633303"/>
                <a:gd name="connsiteX3823" fmla="*/ 2430348 w 10020123"/>
                <a:gd name="connsiteY3823" fmla="*/ 1310022 h 1633303"/>
                <a:gd name="connsiteX3824" fmla="*/ 2435449 w 10020123"/>
                <a:gd name="connsiteY3824" fmla="*/ 1304602 h 1633303"/>
                <a:gd name="connsiteX3825" fmla="*/ 2752354 w 10020123"/>
                <a:gd name="connsiteY3825" fmla="*/ 1305559 h 1633303"/>
                <a:gd name="connsiteX3826" fmla="*/ 2752354 w 10020123"/>
                <a:gd name="connsiteY3826" fmla="*/ 1312573 h 1633303"/>
                <a:gd name="connsiteX3827" fmla="*/ 2739282 w 10020123"/>
                <a:gd name="connsiteY3827" fmla="*/ 1309066 h 1633303"/>
                <a:gd name="connsiteX3828" fmla="*/ 2752354 w 10020123"/>
                <a:gd name="connsiteY3828" fmla="*/ 1305559 h 1633303"/>
                <a:gd name="connsiteX3829" fmla="*/ 2564570 w 10020123"/>
                <a:gd name="connsiteY3829" fmla="*/ 1304602 h 1633303"/>
                <a:gd name="connsiteX3830" fmla="*/ 2569671 w 10020123"/>
                <a:gd name="connsiteY3830" fmla="*/ 1310022 h 1633303"/>
                <a:gd name="connsiteX3831" fmla="*/ 2560107 w 10020123"/>
                <a:gd name="connsiteY3831" fmla="*/ 1310022 h 1633303"/>
                <a:gd name="connsiteX3832" fmla="*/ 2564570 w 10020123"/>
                <a:gd name="connsiteY3832" fmla="*/ 1304602 h 1633303"/>
                <a:gd name="connsiteX3833" fmla="*/ 2565527 w 10020123"/>
                <a:gd name="connsiteY3833" fmla="*/ 1304602 h 1633303"/>
                <a:gd name="connsiteX3834" fmla="*/ 2573178 w 10020123"/>
                <a:gd name="connsiteY3834" fmla="*/ 1306515 h 1633303"/>
                <a:gd name="connsiteX3835" fmla="*/ 2586250 w 10020123"/>
                <a:gd name="connsiteY3835" fmla="*/ 1309385 h 1633303"/>
                <a:gd name="connsiteX3836" fmla="*/ 2581149 w 10020123"/>
                <a:gd name="connsiteY3836" fmla="*/ 1310022 h 1633303"/>
                <a:gd name="connsiteX3837" fmla="*/ 2570628 w 10020123"/>
                <a:gd name="connsiteY3837" fmla="*/ 1310022 h 1633303"/>
                <a:gd name="connsiteX3838" fmla="*/ 2565527 w 10020123"/>
                <a:gd name="connsiteY3838" fmla="*/ 1304602 h 1633303"/>
                <a:gd name="connsiteX3839" fmla="*/ 2546398 w 10020123"/>
                <a:gd name="connsiteY3839" fmla="*/ 1306197 h 1633303"/>
                <a:gd name="connsiteX3840" fmla="*/ 2541934 w 10020123"/>
                <a:gd name="connsiteY3840" fmla="*/ 1310660 h 1633303"/>
                <a:gd name="connsiteX3841" fmla="*/ 2540021 w 10020123"/>
                <a:gd name="connsiteY3841" fmla="*/ 1308747 h 1633303"/>
                <a:gd name="connsiteX3842" fmla="*/ 2546398 w 10020123"/>
                <a:gd name="connsiteY3842" fmla="*/ 1306197 h 1633303"/>
                <a:gd name="connsiteX3843" fmla="*/ 2495068 w 10020123"/>
                <a:gd name="connsiteY3843" fmla="*/ 1306834 h 1633303"/>
                <a:gd name="connsiteX3844" fmla="*/ 2498575 w 10020123"/>
                <a:gd name="connsiteY3844" fmla="*/ 1308428 h 1633303"/>
                <a:gd name="connsiteX3845" fmla="*/ 2494749 w 10020123"/>
                <a:gd name="connsiteY3845" fmla="*/ 1309704 h 1633303"/>
                <a:gd name="connsiteX3846" fmla="*/ 2494749 w 10020123"/>
                <a:gd name="connsiteY3846" fmla="*/ 1307153 h 1633303"/>
                <a:gd name="connsiteX3847" fmla="*/ 2507502 w 10020123"/>
                <a:gd name="connsiteY3847" fmla="*/ 1307153 h 1633303"/>
                <a:gd name="connsiteX3848" fmla="*/ 2507502 w 10020123"/>
                <a:gd name="connsiteY3848" fmla="*/ 1309066 h 1633303"/>
                <a:gd name="connsiteX3849" fmla="*/ 2505270 w 10020123"/>
                <a:gd name="connsiteY3849" fmla="*/ 1307791 h 1633303"/>
                <a:gd name="connsiteX3850" fmla="*/ 2507502 w 10020123"/>
                <a:gd name="connsiteY3850" fmla="*/ 1306834 h 1633303"/>
                <a:gd name="connsiteX3851" fmla="*/ 2499850 w 10020123"/>
                <a:gd name="connsiteY3851" fmla="*/ 1308428 h 1633303"/>
                <a:gd name="connsiteX3852" fmla="*/ 2507502 w 10020123"/>
                <a:gd name="connsiteY3852" fmla="*/ 1310022 h 1633303"/>
                <a:gd name="connsiteX3853" fmla="*/ 2507502 w 10020123"/>
                <a:gd name="connsiteY3853" fmla="*/ 1310022 h 1633303"/>
                <a:gd name="connsiteX3854" fmla="*/ 2497937 w 10020123"/>
                <a:gd name="connsiteY3854" fmla="*/ 1310022 h 1633303"/>
                <a:gd name="connsiteX3855" fmla="*/ 2497937 w 10020123"/>
                <a:gd name="connsiteY3855" fmla="*/ 1310660 h 1633303"/>
                <a:gd name="connsiteX3856" fmla="*/ 2499850 w 10020123"/>
                <a:gd name="connsiteY3856" fmla="*/ 1308747 h 1633303"/>
                <a:gd name="connsiteX3857" fmla="*/ 2539384 w 10020123"/>
                <a:gd name="connsiteY3857" fmla="*/ 1308109 h 1633303"/>
                <a:gd name="connsiteX3858" fmla="*/ 2541297 w 10020123"/>
                <a:gd name="connsiteY3858" fmla="*/ 1310022 h 1633303"/>
                <a:gd name="connsiteX3859" fmla="*/ 2534920 w 10020123"/>
                <a:gd name="connsiteY3859" fmla="*/ 1310022 h 1633303"/>
                <a:gd name="connsiteX3860" fmla="*/ 2539384 w 10020123"/>
                <a:gd name="connsiteY3860" fmla="*/ 1308109 h 1633303"/>
                <a:gd name="connsiteX3861" fmla="*/ 2539384 w 10020123"/>
                <a:gd name="connsiteY3861" fmla="*/ 1308109 h 1633303"/>
                <a:gd name="connsiteX3862" fmla="*/ 3095721 w 10020123"/>
                <a:gd name="connsiteY3862" fmla="*/ 1309066 h 1633303"/>
                <a:gd name="connsiteX3863" fmla="*/ 3111024 w 10020123"/>
                <a:gd name="connsiteY3863" fmla="*/ 1313529 h 1633303"/>
                <a:gd name="connsiteX3864" fmla="*/ 3095402 w 10020123"/>
                <a:gd name="connsiteY3864" fmla="*/ 1317355 h 1633303"/>
                <a:gd name="connsiteX3865" fmla="*/ 3095402 w 10020123"/>
                <a:gd name="connsiteY3865" fmla="*/ 1309066 h 1633303"/>
                <a:gd name="connsiteX3866" fmla="*/ 2796989 w 10020123"/>
                <a:gd name="connsiteY3866" fmla="*/ 1309704 h 1633303"/>
                <a:gd name="connsiteX3867" fmla="*/ 2797626 w 10020123"/>
                <a:gd name="connsiteY3867" fmla="*/ 1323413 h 1633303"/>
                <a:gd name="connsiteX3868" fmla="*/ 2780729 w 10020123"/>
                <a:gd name="connsiteY3868" fmla="*/ 1318630 h 1633303"/>
                <a:gd name="connsiteX3869" fmla="*/ 2780729 w 10020123"/>
                <a:gd name="connsiteY3869" fmla="*/ 1314167 h 1633303"/>
                <a:gd name="connsiteX3870" fmla="*/ 2796989 w 10020123"/>
                <a:gd name="connsiteY3870" fmla="*/ 1309385 h 1633303"/>
                <a:gd name="connsiteX3871" fmla="*/ 2736413 w 10020123"/>
                <a:gd name="connsiteY3871" fmla="*/ 1310022 h 1633303"/>
                <a:gd name="connsiteX3872" fmla="*/ 2736413 w 10020123"/>
                <a:gd name="connsiteY3872" fmla="*/ 1310022 h 1633303"/>
                <a:gd name="connsiteX3873" fmla="*/ 2752354 w 10020123"/>
                <a:gd name="connsiteY3873" fmla="*/ 1314486 h 1633303"/>
                <a:gd name="connsiteX3874" fmla="*/ 2752354 w 10020123"/>
                <a:gd name="connsiteY3874" fmla="*/ 1319268 h 1633303"/>
                <a:gd name="connsiteX3875" fmla="*/ 2735457 w 10020123"/>
                <a:gd name="connsiteY3875" fmla="*/ 1323731 h 1633303"/>
                <a:gd name="connsiteX3876" fmla="*/ 2736094 w 10020123"/>
                <a:gd name="connsiteY3876" fmla="*/ 1310022 h 1633303"/>
                <a:gd name="connsiteX3877" fmla="*/ 3129515 w 10020123"/>
                <a:gd name="connsiteY3877" fmla="*/ 1310022 h 1633303"/>
                <a:gd name="connsiteX3878" fmla="*/ 3129515 w 10020123"/>
                <a:gd name="connsiteY3878" fmla="*/ 1316717 h 1633303"/>
                <a:gd name="connsiteX3879" fmla="*/ 3116763 w 10020123"/>
                <a:gd name="connsiteY3879" fmla="*/ 1313529 h 1633303"/>
                <a:gd name="connsiteX3880" fmla="*/ 3129515 w 10020123"/>
                <a:gd name="connsiteY3880" fmla="*/ 1310022 h 1633303"/>
                <a:gd name="connsiteX3881" fmla="*/ 2507502 w 10020123"/>
                <a:gd name="connsiteY3881" fmla="*/ 1309385 h 1633303"/>
                <a:gd name="connsiteX3882" fmla="*/ 2508777 w 10020123"/>
                <a:gd name="connsiteY3882" fmla="*/ 1309385 h 1633303"/>
                <a:gd name="connsiteX3883" fmla="*/ 2507502 w 10020123"/>
                <a:gd name="connsiteY3883" fmla="*/ 1309385 h 1633303"/>
                <a:gd name="connsiteX3884" fmla="*/ 2507502 w 10020123"/>
                <a:gd name="connsiteY3884" fmla="*/ 1309385 h 1633303"/>
                <a:gd name="connsiteX3885" fmla="*/ 2588482 w 10020123"/>
                <a:gd name="connsiteY3885" fmla="*/ 1309385 h 1633303"/>
                <a:gd name="connsiteX3886" fmla="*/ 2589757 w 10020123"/>
                <a:gd name="connsiteY3886" fmla="*/ 1309385 h 1633303"/>
                <a:gd name="connsiteX3887" fmla="*/ 2586887 w 10020123"/>
                <a:gd name="connsiteY3887" fmla="*/ 1309385 h 1633303"/>
                <a:gd name="connsiteX3888" fmla="*/ 2588800 w 10020123"/>
                <a:gd name="connsiteY3888" fmla="*/ 1309385 h 1633303"/>
                <a:gd name="connsiteX3889" fmla="*/ 2488692 w 10020123"/>
                <a:gd name="connsiteY3889" fmla="*/ 1309704 h 1633303"/>
                <a:gd name="connsiteX3890" fmla="*/ 2489329 w 10020123"/>
                <a:gd name="connsiteY3890" fmla="*/ 1309704 h 1633303"/>
                <a:gd name="connsiteX3891" fmla="*/ 2488692 w 10020123"/>
                <a:gd name="connsiteY3891" fmla="*/ 1309704 h 1633303"/>
                <a:gd name="connsiteX3892" fmla="*/ 2488692 w 10020123"/>
                <a:gd name="connsiteY3892" fmla="*/ 1309704 h 1633303"/>
                <a:gd name="connsiteX3893" fmla="*/ 2495387 w 10020123"/>
                <a:gd name="connsiteY3893" fmla="*/ 1309704 h 1633303"/>
                <a:gd name="connsiteX3894" fmla="*/ 2497937 w 10020123"/>
                <a:gd name="connsiteY3894" fmla="*/ 1309704 h 1633303"/>
                <a:gd name="connsiteX3895" fmla="*/ 2497937 w 10020123"/>
                <a:gd name="connsiteY3895" fmla="*/ 1311616 h 1633303"/>
                <a:gd name="connsiteX3896" fmla="*/ 2493474 w 10020123"/>
                <a:gd name="connsiteY3896" fmla="*/ 1310660 h 1633303"/>
                <a:gd name="connsiteX3897" fmla="*/ 2495387 w 10020123"/>
                <a:gd name="connsiteY3897" fmla="*/ 1309704 h 1633303"/>
                <a:gd name="connsiteX3898" fmla="*/ 2497937 w 10020123"/>
                <a:gd name="connsiteY3898" fmla="*/ 1311298 h 1633303"/>
                <a:gd name="connsiteX3899" fmla="*/ 2507502 w 10020123"/>
                <a:gd name="connsiteY3899" fmla="*/ 1311298 h 1633303"/>
                <a:gd name="connsiteX3900" fmla="*/ 2507502 w 10020123"/>
                <a:gd name="connsiteY3900" fmla="*/ 1313210 h 1633303"/>
                <a:gd name="connsiteX3901" fmla="*/ 2499213 w 10020123"/>
                <a:gd name="connsiteY3901" fmla="*/ 1314805 h 1633303"/>
                <a:gd name="connsiteX3902" fmla="*/ 2498256 w 10020123"/>
                <a:gd name="connsiteY3902" fmla="*/ 1313529 h 1633303"/>
                <a:gd name="connsiteX3903" fmla="*/ 2498256 w 10020123"/>
                <a:gd name="connsiteY3903" fmla="*/ 1311616 h 1633303"/>
                <a:gd name="connsiteX3904" fmla="*/ 2507502 w 10020123"/>
                <a:gd name="connsiteY3904" fmla="*/ 1309704 h 1633303"/>
                <a:gd name="connsiteX3905" fmla="*/ 2511646 w 10020123"/>
                <a:gd name="connsiteY3905" fmla="*/ 1309704 h 1633303"/>
                <a:gd name="connsiteX3906" fmla="*/ 2507502 w 10020123"/>
                <a:gd name="connsiteY3906" fmla="*/ 1311298 h 1633303"/>
                <a:gd name="connsiteX3907" fmla="*/ 2507502 w 10020123"/>
                <a:gd name="connsiteY3907" fmla="*/ 1309704 h 1633303"/>
                <a:gd name="connsiteX3908" fmla="*/ 2492517 w 10020123"/>
                <a:gd name="connsiteY3908" fmla="*/ 1312573 h 1633303"/>
                <a:gd name="connsiteX3909" fmla="*/ 2498256 w 10020123"/>
                <a:gd name="connsiteY3909" fmla="*/ 1314167 h 1633303"/>
                <a:gd name="connsiteX3910" fmla="*/ 2498256 w 10020123"/>
                <a:gd name="connsiteY3910" fmla="*/ 1316080 h 1633303"/>
                <a:gd name="connsiteX3911" fmla="*/ 2492517 w 10020123"/>
                <a:gd name="connsiteY3911" fmla="*/ 1317674 h 1633303"/>
                <a:gd name="connsiteX3912" fmla="*/ 2492517 w 10020123"/>
                <a:gd name="connsiteY3912" fmla="*/ 1312892 h 1633303"/>
                <a:gd name="connsiteX3913" fmla="*/ 2512603 w 10020123"/>
                <a:gd name="connsiteY3913" fmla="*/ 1312573 h 1633303"/>
                <a:gd name="connsiteX3914" fmla="*/ 2512603 w 10020123"/>
                <a:gd name="connsiteY3914" fmla="*/ 1312573 h 1633303"/>
                <a:gd name="connsiteX3915" fmla="*/ 2512603 w 10020123"/>
                <a:gd name="connsiteY3915" fmla="*/ 1317674 h 1633303"/>
                <a:gd name="connsiteX3916" fmla="*/ 2506864 w 10020123"/>
                <a:gd name="connsiteY3916" fmla="*/ 1316080 h 1633303"/>
                <a:gd name="connsiteX3917" fmla="*/ 2506864 w 10020123"/>
                <a:gd name="connsiteY3917" fmla="*/ 1314167 h 1633303"/>
                <a:gd name="connsiteX3918" fmla="*/ 2512284 w 10020123"/>
                <a:gd name="connsiteY3918" fmla="*/ 1312573 h 1633303"/>
                <a:gd name="connsiteX3919" fmla="*/ 2507502 w 10020123"/>
                <a:gd name="connsiteY3919" fmla="*/ 1314167 h 1633303"/>
                <a:gd name="connsiteX3920" fmla="*/ 2507502 w 10020123"/>
                <a:gd name="connsiteY3920" fmla="*/ 1316080 h 1633303"/>
                <a:gd name="connsiteX3921" fmla="*/ 2504632 w 10020123"/>
                <a:gd name="connsiteY3921" fmla="*/ 1315123 h 1633303"/>
                <a:gd name="connsiteX3922" fmla="*/ 2507502 w 10020123"/>
                <a:gd name="connsiteY3922" fmla="*/ 1314167 h 1633303"/>
                <a:gd name="connsiteX3923" fmla="*/ 2497937 w 10020123"/>
                <a:gd name="connsiteY3923" fmla="*/ 1314486 h 1633303"/>
                <a:gd name="connsiteX3924" fmla="*/ 2500488 w 10020123"/>
                <a:gd name="connsiteY3924" fmla="*/ 1315123 h 1633303"/>
                <a:gd name="connsiteX3925" fmla="*/ 2497937 w 10020123"/>
                <a:gd name="connsiteY3925" fmla="*/ 1315761 h 1633303"/>
                <a:gd name="connsiteX3926" fmla="*/ 2497937 w 10020123"/>
                <a:gd name="connsiteY3926" fmla="*/ 1314486 h 1633303"/>
                <a:gd name="connsiteX3927" fmla="*/ 2752354 w 10020123"/>
                <a:gd name="connsiteY3927" fmla="*/ 1314805 h 1633303"/>
                <a:gd name="connsiteX3928" fmla="*/ 2759687 w 10020123"/>
                <a:gd name="connsiteY3928" fmla="*/ 1316717 h 1633303"/>
                <a:gd name="connsiteX3929" fmla="*/ 2752354 w 10020123"/>
                <a:gd name="connsiteY3929" fmla="*/ 1318630 h 1633303"/>
                <a:gd name="connsiteX3930" fmla="*/ 2752354 w 10020123"/>
                <a:gd name="connsiteY3930" fmla="*/ 1314805 h 1633303"/>
                <a:gd name="connsiteX3931" fmla="*/ 2771483 w 10020123"/>
                <a:gd name="connsiteY3931" fmla="*/ 1314805 h 1633303"/>
                <a:gd name="connsiteX3932" fmla="*/ 2771483 w 10020123"/>
                <a:gd name="connsiteY3932" fmla="*/ 1318630 h 1633303"/>
                <a:gd name="connsiteX3933" fmla="*/ 2763831 w 10020123"/>
                <a:gd name="connsiteY3933" fmla="*/ 1316717 h 1633303"/>
                <a:gd name="connsiteX3934" fmla="*/ 2771483 w 10020123"/>
                <a:gd name="connsiteY3934" fmla="*/ 1314805 h 1633303"/>
                <a:gd name="connsiteX3935" fmla="*/ 3112299 w 10020123"/>
                <a:gd name="connsiteY3935" fmla="*/ 1314486 h 1633303"/>
                <a:gd name="connsiteX3936" fmla="*/ 3129515 w 10020123"/>
                <a:gd name="connsiteY3936" fmla="*/ 1319268 h 1633303"/>
                <a:gd name="connsiteX3937" fmla="*/ 3129515 w 10020123"/>
                <a:gd name="connsiteY3937" fmla="*/ 1336484 h 1633303"/>
                <a:gd name="connsiteX3938" fmla="*/ 3110068 w 10020123"/>
                <a:gd name="connsiteY3938" fmla="*/ 1341904 h 1633303"/>
                <a:gd name="connsiteX3939" fmla="*/ 3091895 w 10020123"/>
                <a:gd name="connsiteY3939" fmla="*/ 1336803 h 1633303"/>
                <a:gd name="connsiteX3940" fmla="*/ 3091895 w 10020123"/>
                <a:gd name="connsiteY3940" fmla="*/ 1319906 h 1633303"/>
                <a:gd name="connsiteX3941" fmla="*/ 3112299 w 10020123"/>
                <a:gd name="connsiteY3941" fmla="*/ 1314486 h 1633303"/>
                <a:gd name="connsiteX3942" fmla="*/ 2498894 w 10020123"/>
                <a:gd name="connsiteY3942" fmla="*/ 1315442 h 1633303"/>
                <a:gd name="connsiteX3943" fmla="*/ 2507183 w 10020123"/>
                <a:gd name="connsiteY3943" fmla="*/ 1316717 h 1633303"/>
                <a:gd name="connsiteX3944" fmla="*/ 2507183 w 10020123"/>
                <a:gd name="connsiteY3944" fmla="*/ 1319268 h 1633303"/>
                <a:gd name="connsiteX3945" fmla="*/ 2498894 w 10020123"/>
                <a:gd name="connsiteY3945" fmla="*/ 1320543 h 1633303"/>
                <a:gd name="connsiteX3946" fmla="*/ 2497618 w 10020123"/>
                <a:gd name="connsiteY3946" fmla="*/ 1319268 h 1633303"/>
                <a:gd name="connsiteX3947" fmla="*/ 2497618 w 10020123"/>
                <a:gd name="connsiteY3947" fmla="*/ 1316399 h 1633303"/>
                <a:gd name="connsiteX3948" fmla="*/ 2498575 w 10020123"/>
                <a:gd name="connsiteY3948" fmla="*/ 1315442 h 1633303"/>
                <a:gd name="connsiteX3949" fmla="*/ 2494112 w 10020123"/>
                <a:gd name="connsiteY3949" fmla="*/ 1316717 h 1633303"/>
                <a:gd name="connsiteX3950" fmla="*/ 2494112 w 10020123"/>
                <a:gd name="connsiteY3950" fmla="*/ 1318949 h 1633303"/>
                <a:gd name="connsiteX3951" fmla="*/ 2489648 w 10020123"/>
                <a:gd name="connsiteY3951" fmla="*/ 1317674 h 1633303"/>
                <a:gd name="connsiteX3952" fmla="*/ 2494112 w 10020123"/>
                <a:gd name="connsiteY3952" fmla="*/ 1316399 h 1633303"/>
                <a:gd name="connsiteX3953" fmla="*/ 2507502 w 10020123"/>
                <a:gd name="connsiteY3953" fmla="*/ 1317036 h 1633303"/>
                <a:gd name="connsiteX3954" fmla="*/ 2511965 w 10020123"/>
                <a:gd name="connsiteY3954" fmla="*/ 1318312 h 1633303"/>
                <a:gd name="connsiteX3955" fmla="*/ 2507502 w 10020123"/>
                <a:gd name="connsiteY3955" fmla="*/ 1319268 h 1633303"/>
                <a:gd name="connsiteX3956" fmla="*/ 2507502 w 10020123"/>
                <a:gd name="connsiteY3956" fmla="*/ 1317355 h 1633303"/>
                <a:gd name="connsiteX3957" fmla="*/ 2761918 w 10020123"/>
                <a:gd name="connsiteY3957" fmla="*/ 1317993 h 1633303"/>
                <a:gd name="connsiteX3958" fmla="*/ 2771483 w 10020123"/>
                <a:gd name="connsiteY3958" fmla="*/ 1320543 h 1633303"/>
                <a:gd name="connsiteX3959" fmla="*/ 2771483 w 10020123"/>
                <a:gd name="connsiteY3959" fmla="*/ 1328514 h 1633303"/>
                <a:gd name="connsiteX3960" fmla="*/ 2762875 w 10020123"/>
                <a:gd name="connsiteY3960" fmla="*/ 1331064 h 1633303"/>
                <a:gd name="connsiteX3961" fmla="*/ 2752673 w 10020123"/>
                <a:gd name="connsiteY3961" fmla="*/ 1328195 h 1633303"/>
                <a:gd name="connsiteX3962" fmla="*/ 2752673 w 10020123"/>
                <a:gd name="connsiteY3962" fmla="*/ 1320543 h 1633303"/>
                <a:gd name="connsiteX3963" fmla="*/ 2762237 w 10020123"/>
                <a:gd name="connsiteY3963" fmla="*/ 1317993 h 1633303"/>
                <a:gd name="connsiteX3964" fmla="*/ 2492517 w 10020123"/>
                <a:gd name="connsiteY3964" fmla="*/ 1318312 h 1633303"/>
                <a:gd name="connsiteX3965" fmla="*/ 2498256 w 10020123"/>
                <a:gd name="connsiteY3965" fmla="*/ 1320224 h 1633303"/>
                <a:gd name="connsiteX3966" fmla="*/ 2498256 w 10020123"/>
                <a:gd name="connsiteY3966" fmla="*/ 1322137 h 1633303"/>
                <a:gd name="connsiteX3967" fmla="*/ 2492517 w 10020123"/>
                <a:gd name="connsiteY3967" fmla="*/ 1323731 h 1633303"/>
                <a:gd name="connsiteX3968" fmla="*/ 2492517 w 10020123"/>
                <a:gd name="connsiteY3968" fmla="*/ 1318312 h 1633303"/>
                <a:gd name="connsiteX3969" fmla="*/ 2513241 w 10020123"/>
                <a:gd name="connsiteY3969" fmla="*/ 1318630 h 1633303"/>
                <a:gd name="connsiteX3970" fmla="*/ 2513241 w 10020123"/>
                <a:gd name="connsiteY3970" fmla="*/ 1323731 h 1633303"/>
                <a:gd name="connsiteX3971" fmla="*/ 2513241 w 10020123"/>
                <a:gd name="connsiteY3971" fmla="*/ 1323731 h 1633303"/>
                <a:gd name="connsiteX3972" fmla="*/ 2507502 w 10020123"/>
                <a:gd name="connsiteY3972" fmla="*/ 1321819 h 1633303"/>
                <a:gd name="connsiteX3973" fmla="*/ 2507502 w 10020123"/>
                <a:gd name="connsiteY3973" fmla="*/ 1319906 h 1633303"/>
                <a:gd name="connsiteX3974" fmla="*/ 2513241 w 10020123"/>
                <a:gd name="connsiteY3974" fmla="*/ 1318312 h 1633303"/>
                <a:gd name="connsiteX3975" fmla="*/ 2497937 w 10020123"/>
                <a:gd name="connsiteY3975" fmla="*/ 1319906 h 1633303"/>
                <a:gd name="connsiteX3976" fmla="*/ 2500807 w 10020123"/>
                <a:gd name="connsiteY3976" fmla="*/ 1320862 h 1633303"/>
                <a:gd name="connsiteX3977" fmla="*/ 2497937 w 10020123"/>
                <a:gd name="connsiteY3977" fmla="*/ 1321819 h 1633303"/>
                <a:gd name="connsiteX3978" fmla="*/ 2497937 w 10020123"/>
                <a:gd name="connsiteY3978" fmla="*/ 1319906 h 1633303"/>
                <a:gd name="connsiteX3979" fmla="*/ 3139080 w 10020123"/>
                <a:gd name="connsiteY3979" fmla="*/ 1319906 h 1633303"/>
                <a:gd name="connsiteX3980" fmla="*/ 3167455 w 10020123"/>
                <a:gd name="connsiteY3980" fmla="*/ 1327557 h 1633303"/>
                <a:gd name="connsiteX3981" fmla="*/ 3139080 w 10020123"/>
                <a:gd name="connsiteY3981" fmla="*/ 1335528 h 1633303"/>
                <a:gd name="connsiteX3982" fmla="*/ 3139080 w 10020123"/>
                <a:gd name="connsiteY3982" fmla="*/ 1319906 h 1633303"/>
                <a:gd name="connsiteX3983" fmla="*/ 2507502 w 10020123"/>
                <a:gd name="connsiteY3983" fmla="*/ 1320224 h 1633303"/>
                <a:gd name="connsiteX3984" fmla="*/ 2507502 w 10020123"/>
                <a:gd name="connsiteY3984" fmla="*/ 1321819 h 1633303"/>
                <a:gd name="connsiteX3985" fmla="*/ 2505270 w 10020123"/>
                <a:gd name="connsiteY3985" fmla="*/ 1320862 h 1633303"/>
                <a:gd name="connsiteX3986" fmla="*/ 2507502 w 10020123"/>
                <a:gd name="connsiteY3986" fmla="*/ 1320224 h 1633303"/>
                <a:gd name="connsiteX3987" fmla="*/ 2752354 w 10020123"/>
                <a:gd name="connsiteY3987" fmla="*/ 1320543 h 1633303"/>
                <a:gd name="connsiteX3988" fmla="*/ 2752354 w 10020123"/>
                <a:gd name="connsiteY3988" fmla="*/ 1328195 h 1633303"/>
                <a:gd name="connsiteX3989" fmla="*/ 2738645 w 10020123"/>
                <a:gd name="connsiteY3989" fmla="*/ 1324369 h 1633303"/>
                <a:gd name="connsiteX3990" fmla="*/ 2752354 w 10020123"/>
                <a:gd name="connsiteY3990" fmla="*/ 1320543 h 1633303"/>
                <a:gd name="connsiteX3991" fmla="*/ 2780729 w 10020123"/>
                <a:gd name="connsiteY3991" fmla="*/ 1320543 h 1633303"/>
                <a:gd name="connsiteX3992" fmla="*/ 2795713 w 10020123"/>
                <a:gd name="connsiteY3992" fmla="*/ 1324688 h 1633303"/>
                <a:gd name="connsiteX3993" fmla="*/ 2780729 w 10020123"/>
                <a:gd name="connsiteY3993" fmla="*/ 1328833 h 1633303"/>
                <a:gd name="connsiteX3994" fmla="*/ 2780729 w 10020123"/>
                <a:gd name="connsiteY3994" fmla="*/ 1320543 h 1633303"/>
                <a:gd name="connsiteX3995" fmla="*/ 3091895 w 10020123"/>
                <a:gd name="connsiteY3995" fmla="*/ 1320543 h 1633303"/>
                <a:gd name="connsiteX3996" fmla="*/ 3091895 w 10020123"/>
                <a:gd name="connsiteY3996" fmla="*/ 1335528 h 1633303"/>
                <a:gd name="connsiteX3997" fmla="*/ 3064158 w 10020123"/>
                <a:gd name="connsiteY3997" fmla="*/ 1328514 h 1633303"/>
                <a:gd name="connsiteX3998" fmla="*/ 3091895 w 10020123"/>
                <a:gd name="connsiteY3998" fmla="*/ 1320543 h 1633303"/>
                <a:gd name="connsiteX3999" fmla="*/ 2502401 w 10020123"/>
                <a:gd name="connsiteY3999" fmla="*/ 1321500 h 1633303"/>
                <a:gd name="connsiteX4000" fmla="*/ 2506546 w 10020123"/>
                <a:gd name="connsiteY4000" fmla="*/ 1322775 h 1633303"/>
                <a:gd name="connsiteX4001" fmla="*/ 2506546 w 10020123"/>
                <a:gd name="connsiteY4001" fmla="*/ 1325326 h 1633303"/>
                <a:gd name="connsiteX4002" fmla="*/ 2502082 w 10020123"/>
                <a:gd name="connsiteY4002" fmla="*/ 1326601 h 1633303"/>
                <a:gd name="connsiteX4003" fmla="*/ 2497937 w 10020123"/>
                <a:gd name="connsiteY4003" fmla="*/ 1325326 h 1633303"/>
                <a:gd name="connsiteX4004" fmla="*/ 2497937 w 10020123"/>
                <a:gd name="connsiteY4004" fmla="*/ 1322775 h 1633303"/>
                <a:gd name="connsiteX4005" fmla="*/ 2502401 w 10020123"/>
                <a:gd name="connsiteY4005" fmla="*/ 1321500 h 1633303"/>
                <a:gd name="connsiteX4006" fmla="*/ 2507502 w 10020123"/>
                <a:gd name="connsiteY4006" fmla="*/ 1322775 h 1633303"/>
                <a:gd name="connsiteX4007" fmla="*/ 2511965 w 10020123"/>
                <a:gd name="connsiteY4007" fmla="*/ 1324050 h 1633303"/>
                <a:gd name="connsiteX4008" fmla="*/ 2507502 w 10020123"/>
                <a:gd name="connsiteY4008" fmla="*/ 1325326 h 1633303"/>
                <a:gd name="connsiteX4009" fmla="*/ 2507502 w 10020123"/>
                <a:gd name="connsiteY4009" fmla="*/ 1323094 h 1633303"/>
                <a:gd name="connsiteX4010" fmla="*/ 2497937 w 10020123"/>
                <a:gd name="connsiteY4010" fmla="*/ 1322775 h 1633303"/>
                <a:gd name="connsiteX4011" fmla="*/ 2497937 w 10020123"/>
                <a:gd name="connsiteY4011" fmla="*/ 1325007 h 1633303"/>
                <a:gd name="connsiteX4012" fmla="*/ 2493474 w 10020123"/>
                <a:gd name="connsiteY4012" fmla="*/ 1323731 h 1633303"/>
                <a:gd name="connsiteX4013" fmla="*/ 2497937 w 10020123"/>
                <a:gd name="connsiteY4013" fmla="*/ 1322456 h 1633303"/>
                <a:gd name="connsiteX4014" fmla="*/ 2510053 w 10020123"/>
                <a:gd name="connsiteY4014" fmla="*/ 1324050 h 1633303"/>
                <a:gd name="connsiteX4015" fmla="*/ 2497937 w 10020123"/>
                <a:gd name="connsiteY4015" fmla="*/ 1324050 h 1633303"/>
                <a:gd name="connsiteX4016" fmla="*/ 2497937 w 10020123"/>
                <a:gd name="connsiteY4016" fmla="*/ 1329789 h 1633303"/>
                <a:gd name="connsiteX4017" fmla="*/ 2507502 w 10020123"/>
                <a:gd name="connsiteY4017" fmla="*/ 1327876 h 1633303"/>
                <a:gd name="connsiteX4018" fmla="*/ 2507502 w 10020123"/>
                <a:gd name="connsiteY4018" fmla="*/ 1325963 h 1633303"/>
                <a:gd name="connsiteX4019" fmla="*/ 2510371 w 10020123"/>
                <a:gd name="connsiteY4019" fmla="*/ 1324050 h 1633303"/>
                <a:gd name="connsiteX4020" fmla="*/ 2492199 w 10020123"/>
                <a:gd name="connsiteY4020" fmla="*/ 1324369 h 1633303"/>
                <a:gd name="connsiteX4021" fmla="*/ 2497937 w 10020123"/>
                <a:gd name="connsiteY4021" fmla="*/ 1325963 h 1633303"/>
                <a:gd name="connsiteX4022" fmla="*/ 2497937 w 10020123"/>
                <a:gd name="connsiteY4022" fmla="*/ 1327876 h 1633303"/>
                <a:gd name="connsiteX4023" fmla="*/ 2491880 w 10020123"/>
                <a:gd name="connsiteY4023" fmla="*/ 1329470 h 1633303"/>
                <a:gd name="connsiteX4024" fmla="*/ 2491880 w 10020123"/>
                <a:gd name="connsiteY4024" fmla="*/ 1324369 h 1633303"/>
                <a:gd name="connsiteX4025" fmla="*/ 2736094 w 10020123"/>
                <a:gd name="connsiteY4025" fmla="*/ 1325007 h 1633303"/>
                <a:gd name="connsiteX4026" fmla="*/ 2752673 w 10020123"/>
                <a:gd name="connsiteY4026" fmla="*/ 1329789 h 1633303"/>
                <a:gd name="connsiteX4027" fmla="*/ 2752673 w 10020123"/>
                <a:gd name="connsiteY4027" fmla="*/ 1335528 h 1633303"/>
                <a:gd name="connsiteX4028" fmla="*/ 2735457 w 10020123"/>
                <a:gd name="connsiteY4028" fmla="*/ 1339991 h 1633303"/>
                <a:gd name="connsiteX4029" fmla="*/ 2736094 w 10020123"/>
                <a:gd name="connsiteY4029" fmla="*/ 1325326 h 1633303"/>
                <a:gd name="connsiteX4030" fmla="*/ 3989048 w 10020123"/>
                <a:gd name="connsiteY4030" fmla="*/ 1325644 h 1633303"/>
                <a:gd name="connsiteX4031" fmla="*/ 4002438 w 10020123"/>
                <a:gd name="connsiteY4031" fmla="*/ 1344136 h 1633303"/>
                <a:gd name="connsiteX4032" fmla="*/ 4004989 w 10020123"/>
                <a:gd name="connsiteY4032" fmla="*/ 1372511 h 1633303"/>
                <a:gd name="connsiteX4033" fmla="*/ 4044522 w 10020123"/>
                <a:gd name="connsiteY4033" fmla="*/ 1369960 h 1633303"/>
                <a:gd name="connsiteX4034" fmla="*/ 4039103 w 10020123"/>
                <a:gd name="connsiteY4034" fmla="*/ 1383032 h 1633303"/>
                <a:gd name="connsiteX4035" fmla="*/ 4011365 w 10020123"/>
                <a:gd name="connsiteY4035" fmla="*/ 1425116 h 1633303"/>
                <a:gd name="connsiteX4036" fmla="*/ 4009452 w 10020123"/>
                <a:gd name="connsiteY4036" fmla="*/ 1423840 h 1633303"/>
                <a:gd name="connsiteX4037" fmla="*/ 4007858 w 10020123"/>
                <a:gd name="connsiteY4037" fmla="*/ 1422246 h 1633303"/>
                <a:gd name="connsiteX4038" fmla="*/ 3995743 w 10020123"/>
                <a:gd name="connsiteY4038" fmla="*/ 1366453 h 1633303"/>
                <a:gd name="connsiteX4039" fmla="*/ 3988092 w 10020123"/>
                <a:gd name="connsiteY4039" fmla="*/ 1332340 h 1633303"/>
                <a:gd name="connsiteX4040" fmla="*/ 3989048 w 10020123"/>
                <a:gd name="connsiteY4040" fmla="*/ 1325644 h 1633303"/>
                <a:gd name="connsiteX4041" fmla="*/ 3989048 w 10020123"/>
                <a:gd name="connsiteY4041" fmla="*/ 1325644 h 1633303"/>
                <a:gd name="connsiteX4042" fmla="*/ 2507502 w 10020123"/>
                <a:gd name="connsiteY4042" fmla="*/ 1325963 h 1633303"/>
                <a:gd name="connsiteX4043" fmla="*/ 2507502 w 10020123"/>
                <a:gd name="connsiteY4043" fmla="*/ 1327876 h 1633303"/>
                <a:gd name="connsiteX4044" fmla="*/ 2504314 w 10020123"/>
                <a:gd name="connsiteY4044" fmla="*/ 1326920 h 1633303"/>
                <a:gd name="connsiteX4045" fmla="*/ 2507502 w 10020123"/>
                <a:gd name="connsiteY4045" fmla="*/ 1325963 h 1633303"/>
                <a:gd name="connsiteX4046" fmla="*/ 2797626 w 10020123"/>
                <a:gd name="connsiteY4046" fmla="*/ 1325963 h 1633303"/>
                <a:gd name="connsiteX4047" fmla="*/ 2798264 w 10020123"/>
                <a:gd name="connsiteY4047" fmla="*/ 1339672 h 1633303"/>
                <a:gd name="connsiteX4048" fmla="*/ 2780729 w 10020123"/>
                <a:gd name="connsiteY4048" fmla="*/ 1334890 h 1633303"/>
                <a:gd name="connsiteX4049" fmla="*/ 2780729 w 10020123"/>
                <a:gd name="connsiteY4049" fmla="*/ 1330427 h 1633303"/>
                <a:gd name="connsiteX4050" fmla="*/ 2797626 w 10020123"/>
                <a:gd name="connsiteY4050" fmla="*/ 1325963 h 1633303"/>
                <a:gd name="connsiteX4051" fmla="*/ 2497937 w 10020123"/>
                <a:gd name="connsiteY4051" fmla="*/ 1326282 h 1633303"/>
                <a:gd name="connsiteX4052" fmla="*/ 2500488 w 10020123"/>
                <a:gd name="connsiteY4052" fmla="*/ 1326920 h 1633303"/>
                <a:gd name="connsiteX4053" fmla="*/ 2497937 w 10020123"/>
                <a:gd name="connsiteY4053" fmla="*/ 1327876 h 1633303"/>
                <a:gd name="connsiteX4054" fmla="*/ 2497937 w 10020123"/>
                <a:gd name="connsiteY4054" fmla="*/ 1326282 h 1633303"/>
                <a:gd name="connsiteX4055" fmla="*/ 2502720 w 10020123"/>
                <a:gd name="connsiteY4055" fmla="*/ 1327239 h 1633303"/>
                <a:gd name="connsiteX4056" fmla="*/ 2507502 w 10020123"/>
                <a:gd name="connsiteY4056" fmla="*/ 1328514 h 1633303"/>
                <a:gd name="connsiteX4057" fmla="*/ 2507502 w 10020123"/>
                <a:gd name="connsiteY4057" fmla="*/ 1331702 h 1633303"/>
                <a:gd name="connsiteX4058" fmla="*/ 2503357 w 10020123"/>
                <a:gd name="connsiteY4058" fmla="*/ 1332977 h 1633303"/>
                <a:gd name="connsiteX4059" fmla="*/ 2498256 w 10020123"/>
                <a:gd name="connsiteY4059" fmla="*/ 1331702 h 1633303"/>
                <a:gd name="connsiteX4060" fmla="*/ 2498256 w 10020123"/>
                <a:gd name="connsiteY4060" fmla="*/ 1328195 h 1633303"/>
                <a:gd name="connsiteX4061" fmla="*/ 2502720 w 10020123"/>
                <a:gd name="connsiteY4061" fmla="*/ 1327239 h 1633303"/>
                <a:gd name="connsiteX4062" fmla="*/ 2497937 w 10020123"/>
                <a:gd name="connsiteY4062" fmla="*/ 1328514 h 1633303"/>
                <a:gd name="connsiteX4063" fmla="*/ 2497937 w 10020123"/>
                <a:gd name="connsiteY4063" fmla="*/ 1331383 h 1633303"/>
                <a:gd name="connsiteX4064" fmla="*/ 2492517 w 10020123"/>
                <a:gd name="connsiteY4064" fmla="*/ 1329789 h 1633303"/>
                <a:gd name="connsiteX4065" fmla="*/ 2497937 w 10020123"/>
                <a:gd name="connsiteY4065" fmla="*/ 1328195 h 1633303"/>
                <a:gd name="connsiteX4066" fmla="*/ 2507502 w 10020123"/>
                <a:gd name="connsiteY4066" fmla="*/ 1328833 h 1633303"/>
                <a:gd name="connsiteX4067" fmla="*/ 2512922 w 10020123"/>
                <a:gd name="connsiteY4067" fmla="*/ 1330427 h 1633303"/>
                <a:gd name="connsiteX4068" fmla="*/ 2507502 w 10020123"/>
                <a:gd name="connsiteY4068" fmla="*/ 1331702 h 1633303"/>
                <a:gd name="connsiteX4069" fmla="*/ 2507502 w 10020123"/>
                <a:gd name="connsiteY4069" fmla="*/ 1329151 h 1633303"/>
                <a:gd name="connsiteX4070" fmla="*/ 3170962 w 10020123"/>
                <a:gd name="connsiteY4070" fmla="*/ 1329151 h 1633303"/>
                <a:gd name="connsiteX4071" fmla="*/ 3172237 w 10020123"/>
                <a:gd name="connsiteY4071" fmla="*/ 1356251 h 1633303"/>
                <a:gd name="connsiteX4072" fmla="*/ 3139080 w 10020123"/>
                <a:gd name="connsiteY4072" fmla="*/ 1347324 h 1633303"/>
                <a:gd name="connsiteX4073" fmla="*/ 3139080 w 10020123"/>
                <a:gd name="connsiteY4073" fmla="*/ 1338078 h 1633303"/>
                <a:gd name="connsiteX4074" fmla="*/ 3171281 w 10020123"/>
                <a:gd name="connsiteY4074" fmla="*/ 1328833 h 1633303"/>
                <a:gd name="connsiteX4075" fmla="*/ 2752354 w 10020123"/>
                <a:gd name="connsiteY4075" fmla="*/ 1330108 h 1633303"/>
                <a:gd name="connsiteX4076" fmla="*/ 2761281 w 10020123"/>
                <a:gd name="connsiteY4076" fmla="*/ 1332340 h 1633303"/>
                <a:gd name="connsiteX4077" fmla="*/ 2752354 w 10020123"/>
                <a:gd name="connsiteY4077" fmla="*/ 1334571 h 1633303"/>
                <a:gd name="connsiteX4078" fmla="*/ 2752354 w 10020123"/>
                <a:gd name="connsiteY4078" fmla="*/ 1329789 h 1633303"/>
                <a:gd name="connsiteX4079" fmla="*/ 3060332 w 10020123"/>
                <a:gd name="connsiteY4079" fmla="*/ 1330108 h 1633303"/>
                <a:gd name="connsiteX4080" fmla="*/ 3091895 w 10020123"/>
                <a:gd name="connsiteY4080" fmla="*/ 1338716 h 1633303"/>
                <a:gd name="connsiteX4081" fmla="*/ 3091895 w 10020123"/>
                <a:gd name="connsiteY4081" fmla="*/ 1347324 h 1633303"/>
                <a:gd name="connsiteX4082" fmla="*/ 3059375 w 10020123"/>
                <a:gd name="connsiteY4082" fmla="*/ 1356251 h 1633303"/>
                <a:gd name="connsiteX4083" fmla="*/ 3060332 w 10020123"/>
                <a:gd name="connsiteY4083" fmla="*/ 1330427 h 1633303"/>
                <a:gd name="connsiteX4084" fmla="*/ 2491880 w 10020123"/>
                <a:gd name="connsiteY4084" fmla="*/ 1330746 h 1633303"/>
                <a:gd name="connsiteX4085" fmla="*/ 2497937 w 10020123"/>
                <a:gd name="connsiteY4085" fmla="*/ 1332340 h 1633303"/>
                <a:gd name="connsiteX4086" fmla="*/ 2497937 w 10020123"/>
                <a:gd name="connsiteY4086" fmla="*/ 1334571 h 1633303"/>
                <a:gd name="connsiteX4087" fmla="*/ 2491561 w 10020123"/>
                <a:gd name="connsiteY4087" fmla="*/ 1336484 h 1633303"/>
                <a:gd name="connsiteX4088" fmla="*/ 2491561 w 10020123"/>
                <a:gd name="connsiteY4088" fmla="*/ 1330746 h 1633303"/>
                <a:gd name="connsiteX4089" fmla="*/ 2507502 w 10020123"/>
                <a:gd name="connsiteY4089" fmla="*/ 1330746 h 1633303"/>
                <a:gd name="connsiteX4090" fmla="*/ 2507502 w 10020123"/>
                <a:gd name="connsiteY4090" fmla="*/ 1336165 h 1633303"/>
                <a:gd name="connsiteX4091" fmla="*/ 2517066 w 10020123"/>
                <a:gd name="connsiteY4091" fmla="*/ 1334252 h 1633303"/>
                <a:gd name="connsiteX4092" fmla="*/ 2517066 w 10020123"/>
                <a:gd name="connsiteY4092" fmla="*/ 1332340 h 1633303"/>
                <a:gd name="connsiteX4093" fmla="*/ 2507502 w 10020123"/>
                <a:gd name="connsiteY4093" fmla="*/ 1330427 h 1633303"/>
                <a:gd name="connsiteX4094" fmla="*/ 2771483 w 10020123"/>
                <a:gd name="connsiteY4094" fmla="*/ 1330746 h 1633303"/>
                <a:gd name="connsiteX4095" fmla="*/ 2771483 w 10020123"/>
                <a:gd name="connsiteY4095" fmla="*/ 1333934 h 1633303"/>
                <a:gd name="connsiteX4096" fmla="*/ 2765425 w 10020123"/>
                <a:gd name="connsiteY4096" fmla="*/ 1332021 h 1633303"/>
                <a:gd name="connsiteX4097" fmla="*/ 2771483 w 10020123"/>
                <a:gd name="connsiteY4097" fmla="*/ 1330427 h 1633303"/>
                <a:gd name="connsiteX4098" fmla="*/ 2497937 w 10020123"/>
                <a:gd name="connsiteY4098" fmla="*/ 1332340 h 1633303"/>
                <a:gd name="connsiteX4099" fmla="*/ 2501125 w 10020123"/>
                <a:gd name="connsiteY4099" fmla="*/ 1333296 h 1633303"/>
                <a:gd name="connsiteX4100" fmla="*/ 2497937 w 10020123"/>
                <a:gd name="connsiteY4100" fmla="*/ 1334252 h 1633303"/>
                <a:gd name="connsiteX4101" fmla="*/ 2497937 w 10020123"/>
                <a:gd name="connsiteY4101" fmla="*/ 1332340 h 1633303"/>
                <a:gd name="connsiteX4102" fmla="*/ 2507502 w 10020123"/>
                <a:gd name="connsiteY4102" fmla="*/ 1332658 h 1633303"/>
                <a:gd name="connsiteX4103" fmla="*/ 2507502 w 10020123"/>
                <a:gd name="connsiteY4103" fmla="*/ 1334252 h 1633303"/>
                <a:gd name="connsiteX4104" fmla="*/ 2504951 w 10020123"/>
                <a:gd name="connsiteY4104" fmla="*/ 1333296 h 1633303"/>
                <a:gd name="connsiteX4105" fmla="*/ 2507502 w 10020123"/>
                <a:gd name="connsiteY4105" fmla="*/ 1332658 h 1633303"/>
                <a:gd name="connsiteX4106" fmla="*/ 2762237 w 10020123"/>
                <a:gd name="connsiteY4106" fmla="*/ 1333296 h 1633303"/>
                <a:gd name="connsiteX4107" fmla="*/ 2771483 w 10020123"/>
                <a:gd name="connsiteY4107" fmla="*/ 1335847 h 1633303"/>
                <a:gd name="connsiteX4108" fmla="*/ 2771483 w 10020123"/>
                <a:gd name="connsiteY4108" fmla="*/ 1344773 h 1633303"/>
                <a:gd name="connsiteX4109" fmla="*/ 2760643 w 10020123"/>
                <a:gd name="connsiteY4109" fmla="*/ 1347643 h 1633303"/>
                <a:gd name="connsiteX4110" fmla="*/ 2750441 w 10020123"/>
                <a:gd name="connsiteY4110" fmla="*/ 1345092 h 1633303"/>
                <a:gd name="connsiteX4111" fmla="*/ 2750441 w 10020123"/>
                <a:gd name="connsiteY4111" fmla="*/ 1336484 h 1633303"/>
                <a:gd name="connsiteX4112" fmla="*/ 2762556 w 10020123"/>
                <a:gd name="connsiteY4112" fmla="*/ 1333296 h 1633303"/>
                <a:gd name="connsiteX4113" fmla="*/ 2502720 w 10020123"/>
                <a:gd name="connsiteY4113" fmla="*/ 1333615 h 1633303"/>
                <a:gd name="connsiteX4114" fmla="*/ 2507183 w 10020123"/>
                <a:gd name="connsiteY4114" fmla="*/ 1334890 h 1633303"/>
                <a:gd name="connsiteX4115" fmla="*/ 2507183 w 10020123"/>
                <a:gd name="connsiteY4115" fmla="*/ 1338078 h 1633303"/>
                <a:gd name="connsiteX4116" fmla="*/ 2502401 w 10020123"/>
                <a:gd name="connsiteY4116" fmla="*/ 1339672 h 1633303"/>
                <a:gd name="connsiteX4117" fmla="*/ 2497937 w 10020123"/>
                <a:gd name="connsiteY4117" fmla="*/ 1338397 h 1633303"/>
                <a:gd name="connsiteX4118" fmla="*/ 2497937 w 10020123"/>
                <a:gd name="connsiteY4118" fmla="*/ 1335209 h 1633303"/>
                <a:gd name="connsiteX4119" fmla="*/ 2502720 w 10020123"/>
                <a:gd name="connsiteY4119" fmla="*/ 1333934 h 1633303"/>
                <a:gd name="connsiteX4120" fmla="*/ 2507502 w 10020123"/>
                <a:gd name="connsiteY4120" fmla="*/ 1334890 h 1633303"/>
                <a:gd name="connsiteX4121" fmla="*/ 2512603 w 10020123"/>
                <a:gd name="connsiteY4121" fmla="*/ 1336484 h 1633303"/>
                <a:gd name="connsiteX4122" fmla="*/ 2507502 w 10020123"/>
                <a:gd name="connsiteY4122" fmla="*/ 1338078 h 1633303"/>
                <a:gd name="connsiteX4123" fmla="*/ 2507502 w 10020123"/>
                <a:gd name="connsiteY4123" fmla="*/ 1335209 h 1633303"/>
                <a:gd name="connsiteX4124" fmla="*/ 2497937 w 10020123"/>
                <a:gd name="connsiteY4124" fmla="*/ 1335209 h 1633303"/>
                <a:gd name="connsiteX4125" fmla="*/ 2497937 w 10020123"/>
                <a:gd name="connsiteY4125" fmla="*/ 1337759 h 1633303"/>
                <a:gd name="connsiteX4126" fmla="*/ 2492517 w 10020123"/>
                <a:gd name="connsiteY4126" fmla="*/ 1336165 h 1633303"/>
                <a:gd name="connsiteX4127" fmla="*/ 2497937 w 10020123"/>
                <a:gd name="connsiteY4127" fmla="*/ 1334890 h 1633303"/>
                <a:gd name="connsiteX4128" fmla="*/ 2780729 w 10020123"/>
                <a:gd name="connsiteY4128" fmla="*/ 1336165 h 1633303"/>
                <a:gd name="connsiteX4129" fmla="*/ 2796351 w 10020123"/>
                <a:gd name="connsiteY4129" fmla="*/ 1340310 h 1633303"/>
                <a:gd name="connsiteX4130" fmla="*/ 2780729 w 10020123"/>
                <a:gd name="connsiteY4130" fmla="*/ 1344455 h 1633303"/>
                <a:gd name="connsiteX4131" fmla="*/ 2780729 w 10020123"/>
                <a:gd name="connsiteY4131" fmla="*/ 1336165 h 1633303"/>
                <a:gd name="connsiteX4132" fmla="*/ 2513559 w 10020123"/>
                <a:gd name="connsiteY4132" fmla="*/ 1336803 h 1633303"/>
                <a:gd name="connsiteX4133" fmla="*/ 2513559 w 10020123"/>
                <a:gd name="connsiteY4133" fmla="*/ 1342542 h 1633303"/>
                <a:gd name="connsiteX4134" fmla="*/ 2507502 w 10020123"/>
                <a:gd name="connsiteY4134" fmla="*/ 1340629 h 1633303"/>
                <a:gd name="connsiteX4135" fmla="*/ 2507502 w 10020123"/>
                <a:gd name="connsiteY4135" fmla="*/ 1338397 h 1633303"/>
                <a:gd name="connsiteX4136" fmla="*/ 2513559 w 10020123"/>
                <a:gd name="connsiteY4136" fmla="*/ 1336484 h 1633303"/>
                <a:gd name="connsiteX4137" fmla="*/ 2752354 w 10020123"/>
                <a:gd name="connsiteY4137" fmla="*/ 1336803 h 1633303"/>
                <a:gd name="connsiteX4138" fmla="*/ 2752354 w 10020123"/>
                <a:gd name="connsiteY4138" fmla="*/ 1344455 h 1633303"/>
                <a:gd name="connsiteX4139" fmla="*/ 2738007 w 10020123"/>
                <a:gd name="connsiteY4139" fmla="*/ 1340629 h 1633303"/>
                <a:gd name="connsiteX4140" fmla="*/ 2752354 w 10020123"/>
                <a:gd name="connsiteY4140" fmla="*/ 1336803 h 1633303"/>
                <a:gd name="connsiteX4141" fmla="*/ 2487416 w 10020123"/>
                <a:gd name="connsiteY4141" fmla="*/ 1337122 h 1633303"/>
                <a:gd name="connsiteX4142" fmla="*/ 2493793 w 10020123"/>
                <a:gd name="connsiteY4142" fmla="*/ 1339035 h 1633303"/>
                <a:gd name="connsiteX4143" fmla="*/ 2493793 w 10020123"/>
                <a:gd name="connsiteY4143" fmla="*/ 1340948 h 1633303"/>
                <a:gd name="connsiteX4144" fmla="*/ 2487098 w 10020123"/>
                <a:gd name="connsiteY4144" fmla="*/ 1342861 h 1633303"/>
                <a:gd name="connsiteX4145" fmla="*/ 2487098 w 10020123"/>
                <a:gd name="connsiteY4145" fmla="*/ 1337441 h 1633303"/>
                <a:gd name="connsiteX4146" fmla="*/ 2497937 w 10020123"/>
                <a:gd name="connsiteY4146" fmla="*/ 1338716 h 1633303"/>
                <a:gd name="connsiteX4147" fmla="*/ 2500807 w 10020123"/>
                <a:gd name="connsiteY4147" fmla="*/ 1339672 h 1633303"/>
                <a:gd name="connsiteX4148" fmla="*/ 2497937 w 10020123"/>
                <a:gd name="connsiteY4148" fmla="*/ 1340629 h 1633303"/>
                <a:gd name="connsiteX4149" fmla="*/ 2497937 w 10020123"/>
                <a:gd name="connsiteY4149" fmla="*/ 1338716 h 1633303"/>
                <a:gd name="connsiteX4150" fmla="*/ 2507502 w 10020123"/>
                <a:gd name="connsiteY4150" fmla="*/ 1338716 h 1633303"/>
                <a:gd name="connsiteX4151" fmla="*/ 2507502 w 10020123"/>
                <a:gd name="connsiteY4151" fmla="*/ 1340629 h 1633303"/>
                <a:gd name="connsiteX4152" fmla="*/ 2504314 w 10020123"/>
                <a:gd name="connsiteY4152" fmla="*/ 1339672 h 1633303"/>
                <a:gd name="connsiteX4153" fmla="*/ 2507502 w 10020123"/>
                <a:gd name="connsiteY4153" fmla="*/ 1338716 h 1633303"/>
                <a:gd name="connsiteX4154" fmla="*/ 3129515 w 10020123"/>
                <a:gd name="connsiteY4154" fmla="*/ 1338716 h 1633303"/>
                <a:gd name="connsiteX4155" fmla="*/ 3129515 w 10020123"/>
                <a:gd name="connsiteY4155" fmla="*/ 1346368 h 1633303"/>
                <a:gd name="connsiteX4156" fmla="*/ 3115169 w 10020123"/>
                <a:gd name="connsiteY4156" fmla="*/ 1342542 h 1633303"/>
                <a:gd name="connsiteX4157" fmla="*/ 3129515 w 10020123"/>
                <a:gd name="connsiteY4157" fmla="*/ 1338716 h 1633303"/>
                <a:gd name="connsiteX4158" fmla="*/ 3095402 w 10020123"/>
                <a:gd name="connsiteY4158" fmla="*/ 1339035 h 1633303"/>
                <a:gd name="connsiteX4159" fmla="*/ 3108792 w 10020123"/>
                <a:gd name="connsiteY4159" fmla="*/ 1342542 h 1633303"/>
                <a:gd name="connsiteX4160" fmla="*/ 3095083 w 10020123"/>
                <a:gd name="connsiteY4160" fmla="*/ 1346049 h 1633303"/>
                <a:gd name="connsiteX4161" fmla="*/ 3095083 w 10020123"/>
                <a:gd name="connsiteY4161" fmla="*/ 1339035 h 1633303"/>
                <a:gd name="connsiteX4162" fmla="*/ 2502401 w 10020123"/>
                <a:gd name="connsiteY4162" fmla="*/ 1339991 h 1633303"/>
                <a:gd name="connsiteX4163" fmla="*/ 2507183 w 10020123"/>
                <a:gd name="connsiteY4163" fmla="*/ 1341585 h 1633303"/>
                <a:gd name="connsiteX4164" fmla="*/ 2507183 w 10020123"/>
                <a:gd name="connsiteY4164" fmla="*/ 1344773 h 1633303"/>
                <a:gd name="connsiteX4165" fmla="*/ 2502720 w 10020123"/>
                <a:gd name="connsiteY4165" fmla="*/ 1346049 h 1633303"/>
                <a:gd name="connsiteX4166" fmla="*/ 2497937 w 10020123"/>
                <a:gd name="connsiteY4166" fmla="*/ 1344773 h 1633303"/>
                <a:gd name="connsiteX4167" fmla="*/ 2497937 w 10020123"/>
                <a:gd name="connsiteY4167" fmla="*/ 1341266 h 1633303"/>
                <a:gd name="connsiteX4168" fmla="*/ 2502401 w 10020123"/>
                <a:gd name="connsiteY4168" fmla="*/ 1339991 h 1633303"/>
                <a:gd name="connsiteX4169" fmla="*/ 2497937 w 10020123"/>
                <a:gd name="connsiteY4169" fmla="*/ 1341585 h 1633303"/>
                <a:gd name="connsiteX4170" fmla="*/ 2497937 w 10020123"/>
                <a:gd name="connsiteY4170" fmla="*/ 1344455 h 1633303"/>
                <a:gd name="connsiteX4171" fmla="*/ 2492517 w 10020123"/>
                <a:gd name="connsiteY4171" fmla="*/ 1342861 h 1633303"/>
                <a:gd name="connsiteX4172" fmla="*/ 2497937 w 10020123"/>
                <a:gd name="connsiteY4172" fmla="*/ 1341266 h 1633303"/>
                <a:gd name="connsiteX4173" fmla="*/ 2735775 w 10020123"/>
                <a:gd name="connsiteY4173" fmla="*/ 1341585 h 1633303"/>
                <a:gd name="connsiteX4174" fmla="*/ 2752673 w 10020123"/>
                <a:gd name="connsiteY4174" fmla="*/ 1346049 h 1633303"/>
                <a:gd name="connsiteX4175" fmla="*/ 2752673 w 10020123"/>
                <a:gd name="connsiteY4175" fmla="*/ 1350831 h 1633303"/>
                <a:gd name="connsiteX4176" fmla="*/ 2735138 w 10020123"/>
                <a:gd name="connsiteY4176" fmla="*/ 1355613 h 1633303"/>
                <a:gd name="connsiteX4177" fmla="*/ 2735775 w 10020123"/>
                <a:gd name="connsiteY4177" fmla="*/ 1341904 h 1633303"/>
                <a:gd name="connsiteX4178" fmla="*/ 2798264 w 10020123"/>
                <a:gd name="connsiteY4178" fmla="*/ 1341585 h 1633303"/>
                <a:gd name="connsiteX4179" fmla="*/ 2798901 w 10020123"/>
                <a:gd name="connsiteY4179" fmla="*/ 1355932 h 1633303"/>
                <a:gd name="connsiteX4180" fmla="*/ 2781048 w 10020123"/>
                <a:gd name="connsiteY4180" fmla="*/ 1350831 h 1633303"/>
                <a:gd name="connsiteX4181" fmla="*/ 2781048 w 10020123"/>
                <a:gd name="connsiteY4181" fmla="*/ 1345730 h 1633303"/>
                <a:gd name="connsiteX4182" fmla="*/ 2798582 w 10020123"/>
                <a:gd name="connsiteY4182" fmla="*/ 1341266 h 1633303"/>
                <a:gd name="connsiteX4183" fmla="*/ 2507502 w 10020123"/>
                <a:gd name="connsiteY4183" fmla="*/ 1341904 h 1633303"/>
                <a:gd name="connsiteX4184" fmla="*/ 2512922 w 10020123"/>
                <a:gd name="connsiteY4184" fmla="*/ 1343498 h 1633303"/>
                <a:gd name="connsiteX4185" fmla="*/ 2507502 w 10020123"/>
                <a:gd name="connsiteY4185" fmla="*/ 1345092 h 1633303"/>
                <a:gd name="connsiteX4186" fmla="*/ 2507502 w 10020123"/>
                <a:gd name="connsiteY4186" fmla="*/ 1342223 h 1633303"/>
                <a:gd name="connsiteX4187" fmla="*/ 945932 w 10020123"/>
                <a:gd name="connsiteY4187" fmla="*/ 1342861 h 1633303"/>
                <a:gd name="connsiteX4188" fmla="*/ 948164 w 10020123"/>
                <a:gd name="connsiteY4188" fmla="*/ 1374424 h 1633303"/>
                <a:gd name="connsiteX4189" fmla="*/ 948164 w 10020123"/>
                <a:gd name="connsiteY4189" fmla="*/ 1422565 h 1633303"/>
                <a:gd name="connsiteX4190" fmla="*/ 944657 w 10020123"/>
                <a:gd name="connsiteY4190" fmla="*/ 1405030 h 1633303"/>
                <a:gd name="connsiteX4191" fmla="*/ 941469 w 10020123"/>
                <a:gd name="connsiteY4191" fmla="*/ 1356889 h 1633303"/>
                <a:gd name="connsiteX4192" fmla="*/ 945614 w 10020123"/>
                <a:gd name="connsiteY4192" fmla="*/ 1342861 h 1633303"/>
                <a:gd name="connsiteX4193" fmla="*/ 945614 w 10020123"/>
                <a:gd name="connsiteY4193" fmla="*/ 1342861 h 1633303"/>
                <a:gd name="connsiteX4194" fmla="*/ 1902386 w 10020123"/>
                <a:gd name="connsiteY4194" fmla="*/ 1343498 h 1633303"/>
                <a:gd name="connsiteX4195" fmla="*/ 1916095 w 10020123"/>
                <a:gd name="connsiteY4195" fmla="*/ 1361990 h 1633303"/>
                <a:gd name="connsiteX4196" fmla="*/ 1918327 w 10020123"/>
                <a:gd name="connsiteY4196" fmla="*/ 1390364 h 1633303"/>
                <a:gd name="connsiteX4197" fmla="*/ 1958179 w 10020123"/>
                <a:gd name="connsiteY4197" fmla="*/ 1387814 h 1633303"/>
                <a:gd name="connsiteX4198" fmla="*/ 1952440 w 10020123"/>
                <a:gd name="connsiteY4198" fmla="*/ 1401204 h 1633303"/>
                <a:gd name="connsiteX4199" fmla="*/ 1925022 w 10020123"/>
                <a:gd name="connsiteY4199" fmla="*/ 1443288 h 1633303"/>
                <a:gd name="connsiteX4200" fmla="*/ 1922790 w 10020123"/>
                <a:gd name="connsiteY4200" fmla="*/ 1442013 h 1633303"/>
                <a:gd name="connsiteX4201" fmla="*/ 1921196 w 10020123"/>
                <a:gd name="connsiteY4201" fmla="*/ 1440419 h 1633303"/>
                <a:gd name="connsiteX4202" fmla="*/ 1909081 w 10020123"/>
                <a:gd name="connsiteY4202" fmla="*/ 1384307 h 1633303"/>
                <a:gd name="connsiteX4203" fmla="*/ 1901429 w 10020123"/>
                <a:gd name="connsiteY4203" fmla="*/ 1350193 h 1633303"/>
                <a:gd name="connsiteX4204" fmla="*/ 1902386 w 10020123"/>
                <a:gd name="connsiteY4204" fmla="*/ 1343498 h 1633303"/>
                <a:gd name="connsiteX4205" fmla="*/ 1902386 w 10020123"/>
                <a:gd name="connsiteY4205" fmla="*/ 1343498 h 1633303"/>
                <a:gd name="connsiteX4206" fmla="*/ 2491561 w 10020123"/>
                <a:gd name="connsiteY4206" fmla="*/ 1343498 h 1633303"/>
                <a:gd name="connsiteX4207" fmla="*/ 2497937 w 10020123"/>
                <a:gd name="connsiteY4207" fmla="*/ 1345411 h 1633303"/>
                <a:gd name="connsiteX4208" fmla="*/ 2497937 w 10020123"/>
                <a:gd name="connsiteY4208" fmla="*/ 1347324 h 1633303"/>
                <a:gd name="connsiteX4209" fmla="*/ 2491242 w 10020123"/>
                <a:gd name="connsiteY4209" fmla="*/ 1349237 h 1633303"/>
                <a:gd name="connsiteX4210" fmla="*/ 2491242 w 10020123"/>
                <a:gd name="connsiteY4210" fmla="*/ 1343498 h 1633303"/>
                <a:gd name="connsiteX4211" fmla="*/ 2513878 w 10020123"/>
                <a:gd name="connsiteY4211" fmla="*/ 1343498 h 1633303"/>
                <a:gd name="connsiteX4212" fmla="*/ 2513878 w 10020123"/>
                <a:gd name="connsiteY4212" fmla="*/ 1349237 h 1633303"/>
                <a:gd name="connsiteX4213" fmla="*/ 2507502 w 10020123"/>
                <a:gd name="connsiteY4213" fmla="*/ 1347324 h 1633303"/>
                <a:gd name="connsiteX4214" fmla="*/ 2507502 w 10020123"/>
                <a:gd name="connsiteY4214" fmla="*/ 1345411 h 1633303"/>
                <a:gd name="connsiteX4215" fmla="*/ 2513878 w 10020123"/>
                <a:gd name="connsiteY4215" fmla="*/ 1343498 h 1633303"/>
                <a:gd name="connsiteX4216" fmla="*/ 3110386 w 10020123"/>
                <a:gd name="connsiteY4216" fmla="*/ 1344136 h 1633303"/>
                <a:gd name="connsiteX4217" fmla="*/ 3129515 w 10020123"/>
                <a:gd name="connsiteY4217" fmla="*/ 1349237 h 1633303"/>
                <a:gd name="connsiteX4218" fmla="*/ 3129515 w 10020123"/>
                <a:gd name="connsiteY4218" fmla="*/ 1366772 h 1633303"/>
                <a:gd name="connsiteX4219" fmla="*/ 3112299 w 10020123"/>
                <a:gd name="connsiteY4219" fmla="*/ 1371235 h 1633303"/>
                <a:gd name="connsiteX4220" fmla="*/ 3091257 w 10020123"/>
                <a:gd name="connsiteY4220" fmla="*/ 1365497 h 1633303"/>
                <a:gd name="connsiteX4221" fmla="*/ 3091257 w 10020123"/>
                <a:gd name="connsiteY4221" fmla="*/ 1348918 h 1633303"/>
                <a:gd name="connsiteX4222" fmla="*/ 3110068 w 10020123"/>
                <a:gd name="connsiteY4222" fmla="*/ 1343817 h 1633303"/>
                <a:gd name="connsiteX4223" fmla="*/ 2497937 w 10020123"/>
                <a:gd name="connsiteY4223" fmla="*/ 1345730 h 1633303"/>
                <a:gd name="connsiteX4224" fmla="*/ 2501125 w 10020123"/>
                <a:gd name="connsiteY4224" fmla="*/ 1346368 h 1633303"/>
                <a:gd name="connsiteX4225" fmla="*/ 2497937 w 10020123"/>
                <a:gd name="connsiteY4225" fmla="*/ 1347643 h 1633303"/>
                <a:gd name="connsiteX4226" fmla="*/ 2497937 w 10020123"/>
                <a:gd name="connsiteY4226" fmla="*/ 1345730 h 1633303"/>
                <a:gd name="connsiteX4227" fmla="*/ 2507502 w 10020123"/>
                <a:gd name="connsiteY4227" fmla="*/ 1345730 h 1633303"/>
                <a:gd name="connsiteX4228" fmla="*/ 2507502 w 10020123"/>
                <a:gd name="connsiteY4228" fmla="*/ 1347324 h 1633303"/>
                <a:gd name="connsiteX4229" fmla="*/ 2504951 w 10020123"/>
                <a:gd name="connsiteY4229" fmla="*/ 1346686 h 1633303"/>
                <a:gd name="connsiteX4230" fmla="*/ 2507502 w 10020123"/>
                <a:gd name="connsiteY4230" fmla="*/ 1345730 h 1633303"/>
                <a:gd name="connsiteX4231" fmla="*/ 2752354 w 10020123"/>
                <a:gd name="connsiteY4231" fmla="*/ 1346368 h 1633303"/>
                <a:gd name="connsiteX4232" fmla="*/ 2759687 w 10020123"/>
                <a:gd name="connsiteY4232" fmla="*/ 1348280 h 1633303"/>
                <a:gd name="connsiteX4233" fmla="*/ 2752354 w 10020123"/>
                <a:gd name="connsiteY4233" fmla="*/ 1350193 h 1633303"/>
                <a:gd name="connsiteX4234" fmla="*/ 2752354 w 10020123"/>
                <a:gd name="connsiteY4234" fmla="*/ 1346368 h 1633303"/>
                <a:gd name="connsiteX4235" fmla="*/ 2771483 w 10020123"/>
                <a:gd name="connsiteY4235" fmla="*/ 1346368 h 1633303"/>
                <a:gd name="connsiteX4236" fmla="*/ 2771483 w 10020123"/>
                <a:gd name="connsiteY4236" fmla="*/ 1350512 h 1633303"/>
                <a:gd name="connsiteX4237" fmla="*/ 2763513 w 10020123"/>
                <a:gd name="connsiteY4237" fmla="*/ 1348599 h 1633303"/>
                <a:gd name="connsiteX4238" fmla="*/ 2771483 w 10020123"/>
                <a:gd name="connsiteY4238" fmla="*/ 1346686 h 1633303"/>
                <a:gd name="connsiteX4239" fmla="*/ 2503357 w 10020123"/>
                <a:gd name="connsiteY4239" fmla="*/ 1346686 h 1633303"/>
                <a:gd name="connsiteX4240" fmla="*/ 2507502 w 10020123"/>
                <a:gd name="connsiteY4240" fmla="*/ 1347962 h 1633303"/>
                <a:gd name="connsiteX4241" fmla="*/ 2507502 w 10020123"/>
                <a:gd name="connsiteY4241" fmla="*/ 1351469 h 1633303"/>
                <a:gd name="connsiteX4242" fmla="*/ 2502720 w 10020123"/>
                <a:gd name="connsiteY4242" fmla="*/ 1352744 h 1633303"/>
                <a:gd name="connsiteX4243" fmla="*/ 2497937 w 10020123"/>
                <a:gd name="connsiteY4243" fmla="*/ 1351469 h 1633303"/>
                <a:gd name="connsiteX4244" fmla="*/ 2497937 w 10020123"/>
                <a:gd name="connsiteY4244" fmla="*/ 1347962 h 1633303"/>
                <a:gd name="connsiteX4245" fmla="*/ 2503357 w 10020123"/>
                <a:gd name="connsiteY4245" fmla="*/ 1346686 h 1633303"/>
                <a:gd name="connsiteX4246" fmla="*/ 2497937 w 10020123"/>
                <a:gd name="connsiteY4246" fmla="*/ 1348280 h 1633303"/>
                <a:gd name="connsiteX4247" fmla="*/ 2497937 w 10020123"/>
                <a:gd name="connsiteY4247" fmla="*/ 1351150 h 1633303"/>
                <a:gd name="connsiteX4248" fmla="*/ 2492199 w 10020123"/>
                <a:gd name="connsiteY4248" fmla="*/ 1349556 h 1633303"/>
                <a:gd name="connsiteX4249" fmla="*/ 2497937 w 10020123"/>
                <a:gd name="connsiteY4249" fmla="*/ 1347962 h 1633303"/>
                <a:gd name="connsiteX4250" fmla="*/ 2507502 w 10020123"/>
                <a:gd name="connsiteY4250" fmla="*/ 1348280 h 1633303"/>
                <a:gd name="connsiteX4251" fmla="*/ 2513241 w 10020123"/>
                <a:gd name="connsiteY4251" fmla="*/ 1349875 h 1633303"/>
                <a:gd name="connsiteX4252" fmla="*/ 2507502 w 10020123"/>
                <a:gd name="connsiteY4252" fmla="*/ 1351469 h 1633303"/>
                <a:gd name="connsiteX4253" fmla="*/ 2507502 w 10020123"/>
                <a:gd name="connsiteY4253" fmla="*/ 1348599 h 1633303"/>
                <a:gd name="connsiteX4254" fmla="*/ 2762875 w 10020123"/>
                <a:gd name="connsiteY4254" fmla="*/ 1349556 h 1633303"/>
                <a:gd name="connsiteX4255" fmla="*/ 2773715 w 10020123"/>
                <a:gd name="connsiteY4255" fmla="*/ 1352106 h 1633303"/>
                <a:gd name="connsiteX4256" fmla="*/ 2773715 w 10020123"/>
                <a:gd name="connsiteY4256" fmla="*/ 1361352 h 1633303"/>
                <a:gd name="connsiteX4257" fmla="*/ 2763831 w 10020123"/>
                <a:gd name="connsiteY4257" fmla="*/ 1363902 h 1633303"/>
                <a:gd name="connsiteX4258" fmla="*/ 2752673 w 10020123"/>
                <a:gd name="connsiteY4258" fmla="*/ 1360714 h 1633303"/>
                <a:gd name="connsiteX4259" fmla="*/ 2752673 w 10020123"/>
                <a:gd name="connsiteY4259" fmla="*/ 1351787 h 1633303"/>
                <a:gd name="connsiteX4260" fmla="*/ 2762875 w 10020123"/>
                <a:gd name="connsiteY4260" fmla="*/ 1349556 h 1633303"/>
                <a:gd name="connsiteX4261" fmla="*/ 3092851 w 10020123"/>
                <a:gd name="connsiteY4261" fmla="*/ 1349875 h 1633303"/>
                <a:gd name="connsiteX4262" fmla="*/ 3092851 w 10020123"/>
                <a:gd name="connsiteY4262" fmla="*/ 1365178 h 1633303"/>
                <a:gd name="connsiteX4263" fmla="*/ 3064477 w 10020123"/>
                <a:gd name="connsiteY4263" fmla="*/ 1357845 h 1633303"/>
                <a:gd name="connsiteX4264" fmla="*/ 3092851 w 10020123"/>
                <a:gd name="connsiteY4264" fmla="*/ 1349875 h 1633303"/>
                <a:gd name="connsiteX4265" fmla="*/ 3139080 w 10020123"/>
                <a:gd name="connsiteY4265" fmla="*/ 1349875 h 1633303"/>
                <a:gd name="connsiteX4266" fmla="*/ 3169049 w 10020123"/>
                <a:gd name="connsiteY4266" fmla="*/ 1357845 h 1633303"/>
                <a:gd name="connsiteX4267" fmla="*/ 3139080 w 10020123"/>
                <a:gd name="connsiteY4267" fmla="*/ 1365815 h 1633303"/>
                <a:gd name="connsiteX4268" fmla="*/ 3139080 w 10020123"/>
                <a:gd name="connsiteY4268" fmla="*/ 1349875 h 1633303"/>
                <a:gd name="connsiteX4269" fmla="*/ 2491242 w 10020123"/>
                <a:gd name="connsiteY4269" fmla="*/ 1350193 h 1633303"/>
                <a:gd name="connsiteX4270" fmla="*/ 2497937 w 10020123"/>
                <a:gd name="connsiteY4270" fmla="*/ 1352106 h 1633303"/>
                <a:gd name="connsiteX4271" fmla="*/ 2497937 w 10020123"/>
                <a:gd name="connsiteY4271" fmla="*/ 1354019 h 1633303"/>
                <a:gd name="connsiteX4272" fmla="*/ 2490923 w 10020123"/>
                <a:gd name="connsiteY4272" fmla="*/ 1355932 h 1633303"/>
                <a:gd name="connsiteX4273" fmla="*/ 2490923 w 10020123"/>
                <a:gd name="connsiteY4273" fmla="*/ 1350193 h 1633303"/>
                <a:gd name="connsiteX4274" fmla="*/ 2507502 w 10020123"/>
                <a:gd name="connsiteY4274" fmla="*/ 1350193 h 1633303"/>
                <a:gd name="connsiteX4275" fmla="*/ 2507502 w 10020123"/>
                <a:gd name="connsiteY4275" fmla="*/ 1355932 h 1633303"/>
                <a:gd name="connsiteX4276" fmla="*/ 2517066 w 10020123"/>
                <a:gd name="connsiteY4276" fmla="*/ 1354019 h 1633303"/>
                <a:gd name="connsiteX4277" fmla="*/ 2517066 w 10020123"/>
                <a:gd name="connsiteY4277" fmla="*/ 1352106 h 1633303"/>
                <a:gd name="connsiteX4278" fmla="*/ 2507502 w 10020123"/>
                <a:gd name="connsiteY4278" fmla="*/ 1350193 h 1633303"/>
                <a:gd name="connsiteX4279" fmla="*/ 3971513 w 10020123"/>
                <a:gd name="connsiteY4279" fmla="*/ 1350512 h 1633303"/>
                <a:gd name="connsiteX4280" fmla="*/ 3976295 w 10020123"/>
                <a:gd name="connsiteY4280" fmla="*/ 1351150 h 1633303"/>
                <a:gd name="connsiteX4281" fmla="*/ 3992555 w 10020123"/>
                <a:gd name="connsiteY4281" fmla="*/ 1390046 h 1633303"/>
                <a:gd name="connsiteX4282" fmla="*/ 4001163 w 10020123"/>
                <a:gd name="connsiteY4282" fmla="*/ 1431811 h 1633303"/>
                <a:gd name="connsiteX4283" fmla="*/ 3977252 w 10020123"/>
                <a:gd name="connsiteY4283" fmla="*/ 1367409 h 1633303"/>
                <a:gd name="connsiteX4284" fmla="*/ 3971513 w 10020123"/>
                <a:gd name="connsiteY4284" fmla="*/ 1350512 h 1633303"/>
                <a:gd name="connsiteX4285" fmla="*/ 3971513 w 10020123"/>
                <a:gd name="connsiteY4285" fmla="*/ 1350512 h 1633303"/>
                <a:gd name="connsiteX4286" fmla="*/ 964105 w 10020123"/>
                <a:gd name="connsiteY4286" fmla="*/ 1351469 h 1633303"/>
                <a:gd name="connsiteX4287" fmla="*/ 975264 w 10020123"/>
                <a:gd name="connsiteY4287" fmla="*/ 1361033 h 1633303"/>
                <a:gd name="connsiteX4288" fmla="*/ 960598 w 10020123"/>
                <a:gd name="connsiteY4288" fmla="*/ 1407899 h 1633303"/>
                <a:gd name="connsiteX4289" fmla="*/ 955816 w 10020123"/>
                <a:gd name="connsiteY4289" fmla="*/ 1414595 h 1633303"/>
                <a:gd name="connsiteX4290" fmla="*/ 960279 w 10020123"/>
                <a:gd name="connsiteY4290" fmla="*/ 1359758 h 1633303"/>
                <a:gd name="connsiteX4291" fmla="*/ 964105 w 10020123"/>
                <a:gd name="connsiteY4291" fmla="*/ 1351150 h 1633303"/>
                <a:gd name="connsiteX4292" fmla="*/ 2497937 w 10020123"/>
                <a:gd name="connsiteY4292" fmla="*/ 1352425 h 1633303"/>
                <a:gd name="connsiteX4293" fmla="*/ 2501125 w 10020123"/>
                <a:gd name="connsiteY4293" fmla="*/ 1353382 h 1633303"/>
                <a:gd name="connsiteX4294" fmla="*/ 2497937 w 10020123"/>
                <a:gd name="connsiteY4294" fmla="*/ 1354019 h 1633303"/>
                <a:gd name="connsiteX4295" fmla="*/ 2497937 w 10020123"/>
                <a:gd name="connsiteY4295" fmla="*/ 1352425 h 1633303"/>
                <a:gd name="connsiteX4296" fmla="*/ 2507502 w 10020123"/>
                <a:gd name="connsiteY4296" fmla="*/ 1352425 h 1633303"/>
                <a:gd name="connsiteX4297" fmla="*/ 2507502 w 10020123"/>
                <a:gd name="connsiteY4297" fmla="*/ 1354338 h 1633303"/>
                <a:gd name="connsiteX4298" fmla="*/ 2504314 w 10020123"/>
                <a:gd name="connsiteY4298" fmla="*/ 1353382 h 1633303"/>
                <a:gd name="connsiteX4299" fmla="*/ 2507502 w 10020123"/>
                <a:gd name="connsiteY4299" fmla="*/ 1352425 h 1633303"/>
                <a:gd name="connsiteX4300" fmla="*/ 2752035 w 10020123"/>
                <a:gd name="connsiteY4300" fmla="*/ 1352425 h 1633303"/>
                <a:gd name="connsiteX4301" fmla="*/ 2752035 w 10020123"/>
                <a:gd name="connsiteY4301" fmla="*/ 1360395 h 1633303"/>
                <a:gd name="connsiteX4302" fmla="*/ 2737051 w 10020123"/>
                <a:gd name="connsiteY4302" fmla="*/ 1356251 h 1633303"/>
                <a:gd name="connsiteX4303" fmla="*/ 2752035 w 10020123"/>
                <a:gd name="connsiteY4303" fmla="*/ 1352425 h 1633303"/>
                <a:gd name="connsiteX4304" fmla="*/ 2776265 w 10020123"/>
                <a:gd name="connsiteY4304" fmla="*/ 1352744 h 1633303"/>
                <a:gd name="connsiteX4305" fmla="*/ 2791568 w 10020123"/>
                <a:gd name="connsiteY4305" fmla="*/ 1356889 h 1633303"/>
                <a:gd name="connsiteX4306" fmla="*/ 2776584 w 10020123"/>
                <a:gd name="connsiteY4306" fmla="*/ 1360714 h 1633303"/>
                <a:gd name="connsiteX4307" fmla="*/ 2776584 w 10020123"/>
                <a:gd name="connsiteY4307" fmla="*/ 1352744 h 1633303"/>
                <a:gd name="connsiteX4308" fmla="*/ 2387626 w 10020123"/>
                <a:gd name="connsiteY4308" fmla="*/ 1350831 h 1633303"/>
                <a:gd name="connsiteX4309" fmla="*/ 2389539 w 10020123"/>
                <a:gd name="connsiteY4309" fmla="*/ 1361671 h 1633303"/>
                <a:gd name="connsiteX4310" fmla="*/ 2389539 w 10020123"/>
                <a:gd name="connsiteY4310" fmla="*/ 1361671 h 1633303"/>
                <a:gd name="connsiteX4311" fmla="*/ 2391452 w 10020123"/>
                <a:gd name="connsiteY4311" fmla="*/ 1375699 h 1633303"/>
                <a:gd name="connsiteX4312" fmla="*/ 2390177 w 10020123"/>
                <a:gd name="connsiteY4312" fmla="*/ 1375699 h 1633303"/>
                <a:gd name="connsiteX4313" fmla="*/ 2383482 w 10020123"/>
                <a:gd name="connsiteY4313" fmla="*/ 1375699 h 1633303"/>
                <a:gd name="connsiteX4314" fmla="*/ 2382844 w 10020123"/>
                <a:gd name="connsiteY4314" fmla="*/ 1375699 h 1633303"/>
                <a:gd name="connsiteX4315" fmla="*/ 2384757 w 10020123"/>
                <a:gd name="connsiteY4315" fmla="*/ 1366772 h 1633303"/>
                <a:gd name="connsiteX4316" fmla="*/ 2389539 w 10020123"/>
                <a:gd name="connsiteY4316" fmla="*/ 1361671 h 1633303"/>
                <a:gd name="connsiteX4317" fmla="*/ 2384757 w 10020123"/>
                <a:gd name="connsiteY4317" fmla="*/ 1366134 h 1633303"/>
                <a:gd name="connsiteX4318" fmla="*/ 2387626 w 10020123"/>
                <a:gd name="connsiteY4318" fmla="*/ 1350512 h 1633303"/>
                <a:gd name="connsiteX4319" fmla="*/ 2502720 w 10020123"/>
                <a:gd name="connsiteY4319" fmla="*/ 1353700 h 1633303"/>
                <a:gd name="connsiteX4320" fmla="*/ 2507502 w 10020123"/>
                <a:gd name="connsiteY4320" fmla="*/ 1355294 h 1633303"/>
                <a:gd name="connsiteX4321" fmla="*/ 2502401 w 10020123"/>
                <a:gd name="connsiteY4321" fmla="*/ 1359758 h 1633303"/>
                <a:gd name="connsiteX4322" fmla="*/ 2507502 w 10020123"/>
                <a:gd name="connsiteY4322" fmla="*/ 1355613 h 1633303"/>
                <a:gd name="connsiteX4323" fmla="*/ 2507502 w 10020123"/>
                <a:gd name="connsiteY4323" fmla="*/ 1358801 h 1633303"/>
                <a:gd name="connsiteX4324" fmla="*/ 2503039 w 10020123"/>
                <a:gd name="connsiteY4324" fmla="*/ 1360077 h 1633303"/>
                <a:gd name="connsiteX4325" fmla="*/ 2502401 w 10020123"/>
                <a:gd name="connsiteY4325" fmla="*/ 1360077 h 1633303"/>
                <a:gd name="connsiteX4326" fmla="*/ 2497937 w 10020123"/>
                <a:gd name="connsiteY4326" fmla="*/ 1358483 h 1633303"/>
                <a:gd name="connsiteX4327" fmla="*/ 2497937 w 10020123"/>
                <a:gd name="connsiteY4327" fmla="*/ 1354976 h 1633303"/>
                <a:gd name="connsiteX4328" fmla="*/ 2502720 w 10020123"/>
                <a:gd name="connsiteY4328" fmla="*/ 1353700 h 1633303"/>
                <a:gd name="connsiteX4329" fmla="*/ 2493793 w 10020123"/>
                <a:gd name="connsiteY4329" fmla="*/ 1354976 h 1633303"/>
                <a:gd name="connsiteX4330" fmla="*/ 2493793 w 10020123"/>
                <a:gd name="connsiteY4330" fmla="*/ 1357845 h 1633303"/>
                <a:gd name="connsiteX4331" fmla="*/ 2488054 w 10020123"/>
                <a:gd name="connsiteY4331" fmla="*/ 1356251 h 1633303"/>
                <a:gd name="connsiteX4332" fmla="*/ 2493793 w 10020123"/>
                <a:gd name="connsiteY4332" fmla="*/ 1354657 h 1633303"/>
                <a:gd name="connsiteX4333" fmla="*/ 2507502 w 10020123"/>
                <a:gd name="connsiteY4333" fmla="*/ 1354976 h 1633303"/>
                <a:gd name="connsiteX4334" fmla="*/ 2513241 w 10020123"/>
                <a:gd name="connsiteY4334" fmla="*/ 1356889 h 1633303"/>
                <a:gd name="connsiteX4335" fmla="*/ 2507502 w 10020123"/>
                <a:gd name="connsiteY4335" fmla="*/ 1358483 h 1633303"/>
                <a:gd name="connsiteX4336" fmla="*/ 2507502 w 10020123"/>
                <a:gd name="connsiteY4336" fmla="*/ 1355294 h 1633303"/>
                <a:gd name="connsiteX4337" fmla="*/ 2491242 w 10020123"/>
                <a:gd name="connsiteY4337" fmla="*/ 1357207 h 1633303"/>
                <a:gd name="connsiteX4338" fmla="*/ 2497937 w 10020123"/>
                <a:gd name="connsiteY4338" fmla="*/ 1359120 h 1633303"/>
                <a:gd name="connsiteX4339" fmla="*/ 2497937 w 10020123"/>
                <a:gd name="connsiteY4339" fmla="*/ 1361352 h 1633303"/>
                <a:gd name="connsiteX4340" fmla="*/ 2490923 w 10020123"/>
                <a:gd name="connsiteY4340" fmla="*/ 1363265 h 1633303"/>
                <a:gd name="connsiteX4341" fmla="*/ 2490923 w 10020123"/>
                <a:gd name="connsiteY4341" fmla="*/ 1357526 h 1633303"/>
                <a:gd name="connsiteX4342" fmla="*/ 2507502 w 10020123"/>
                <a:gd name="connsiteY4342" fmla="*/ 1357207 h 1633303"/>
                <a:gd name="connsiteX4343" fmla="*/ 2507502 w 10020123"/>
                <a:gd name="connsiteY4343" fmla="*/ 1362946 h 1633303"/>
                <a:gd name="connsiteX4344" fmla="*/ 2517066 w 10020123"/>
                <a:gd name="connsiteY4344" fmla="*/ 1361033 h 1633303"/>
                <a:gd name="connsiteX4345" fmla="*/ 2517066 w 10020123"/>
                <a:gd name="connsiteY4345" fmla="*/ 1359120 h 1633303"/>
                <a:gd name="connsiteX4346" fmla="*/ 2507502 w 10020123"/>
                <a:gd name="connsiteY4346" fmla="*/ 1357207 h 1633303"/>
                <a:gd name="connsiteX4347" fmla="*/ 2735138 w 10020123"/>
                <a:gd name="connsiteY4347" fmla="*/ 1357207 h 1633303"/>
                <a:gd name="connsiteX4348" fmla="*/ 2752673 w 10020123"/>
                <a:gd name="connsiteY4348" fmla="*/ 1361990 h 1633303"/>
                <a:gd name="connsiteX4349" fmla="*/ 2752673 w 10020123"/>
                <a:gd name="connsiteY4349" fmla="*/ 1367728 h 1633303"/>
                <a:gd name="connsiteX4350" fmla="*/ 2734819 w 10020123"/>
                <a:gd name="connsiteY4350" fmla="*/ 1372511 h 1633303"/>
                <a:gd name="connsiteX4351" fmla="*/ 2735457 w 10020123"/>
                <a:gd name="connsiteY4351" fmla="*/ 1357526 h 1633303"/>
                <a:gd name="connsiteX4352" fmla="*/ 2798582 w 10020123"/>
                <a:gd name="connsiteY4352" fmla="*/ 1357526 h 1633303"/>
                <a:gd name="connsiteX4353" fmla="*/ 2799220 w 10020123"/>
                <a:gd name="connsiteY4353" fmla="*/ 1371873 h 1633303"/>
                <a:gd name="connsiteX4354" fmla="*/ 2781048 w 10020123"/>
                <a:gd name="connsiteY4354" fmla="*/ 1366772 h 1633303"/>
                <a:gd name="connsiteX4355" fmla="*/ 2781048 w 10020123"/>
                <a:gd name="connsiteY4355" fmla="*/ 1362308 h 1633303"/>
                <a:gd name="connsiteX4356" fmla="*/ 2798582 w 10020123"/>
                <a:gd name="connsiteY4356" fmla="*/ 1357207 h 1633303"/>
                <a:gd name="connsiteX4357" fmla="*/ 2497937 w 10020123"/>
                <a:gd name="connsiteY4357" fmla="*/ 1359120 h 1633303"/>
                <a:gd name="connsiteX4358" fmla="*/ 2501444 w 10020123"/>
                <a:gd name="connsiteY4358" fmla="*/ 1360077 h 1633303"/>
                <a:gd name="connsiteX4359" fmla="*/ 2497937 w 10020123"/>
                <a:gd name="connsiteY4359" fmla="*/ 1361033 h 1633303"/>
                <a:gd name="connsiteX4360" fmla="*/ 2497937 w 10020123"/>
                <a:gd name="connsiteY4360" fmla="*/ 1359120 h 1633303"/>
                <a:gd name="connsiteX4361" fmla="*/ 2507502 w 10020123"/>
                <a:gd name="connsiteY4361" fmla="*/ 1359120 h 1633303"/>
                <a:gd name="connsiteX4362" fmla="*/ 2507502 w 10020123"/>
                <a:gd name="connsiteY4362" fmla="*/ 1361033 h 1633303"/>
                <a:gd name="connsiteX4363" fmla="*/ 2504632 w 10020123"/>
                <a:gd name="connsiteY4363" fmla="*/ 1360077 h 1633303"/>
                <a:gd name="connsiteX4364" fmla="*/ 2507502 w 10020123"/>
                <a:gd name="connsiteY4364" fmla="*/ 1359120 h 1633303"/>
                <a:gd name="connsiteX4365" fmla="*/ 3059694 w 10020123"/>
                <a:gd name="connsiteY4365" fmla="*/ 1359120 h 1633303"/>
                <a:gd name="connsiteX4366" fmla="*/ 3091895 w 10020123"/>
                <a:gd name="connsiteY4366" fmla="*/ 1367728 h 1633303"/>
                <a:gd name="connsiteX4367" fmla="*/ 3091895 w 10020123"/>
                <a:gd name="connsiteY4367" fmla="*/ 1377612 h 1633303"/>
                <a:gd name="connsiteX4368" fmla="*/ 3059057 w 10020123"/>
                <a:gd name="connsiteY4368" fmla="*/ 1386539 h 1633303"/>
                <a:gd name="connsiteX4369" fmla="*/ 3060013 w 10020123"/>
                <a:gd name="connsiteY4369" fmla="*/ 1359120 h 1633303"/>
                <a:gd name="connsiteX4370" fmla="*/ 3168730 w 10020123"/>
                <a:gd name="connsiteY4370" fmla="*/ 1359758 h 1633303"/>
                <a:gd name="connsiteX4371" fmla="*/ 3169368 w 10020123"/>
                <a:gd name="connsiteY4371" fmla="*/ 1385901 h 1633303"/>
                <a:gd name="connsiteX4372" fmla="*/ 3135573 w 10020123"/>
                <a:gd name="connsiteY4372" fmla="*/ 1376336 h 1633303"/>
                <a:gd name="connsiteX4373" fmla="*/ 3135573 w 10020123"/>
                <a:gd name="connsiteY4373" fmla="*/ 1368366 h 1633303"/>
                <a:gd name="connsiteX4374" fmla="*/ 3168730 w 10020123"/>
                <a:gd name="connsiteY4374" fmla="*/ 1359439 h 1633303"/>
                <a:gd name="connsiteX4375" fmla="*/ 2503357 w 10020123"/>
                <a:gd name="connsiteY4375" fmla="*/ 1360395 h 1633303"/>
                <a:gd name="connsiteX4376" fmla="*/ 2507502 w 10020123"/>
                <a:gd name="connsiteY4376" fmla="*/ 1361671 h 1633303"/>
                <a:gd name="connsiteX4377" fmla="*/ 2507502 w 10020123"/>
                <a:gd name="connsiteY4377" fmla="*/ 1365497 h 1633303"/>
                <a:gd name="connsiteX4378" fmla="*/ 2502720 w 10020123"/>
                <a:gd name="connsiteY4378" fmla="*/ 1367091 h 1633303"/>
                <a:gd name="connsiteX4379" fmla="*/ 2497937 w 10020123"/>
                <a:gd name="connsiteY4379" fmla="*/ 1365497 h 1633303"/>
                <a:gd name="connsiteX4380" fmla="*/ 2497937 w 10020123"/>
                <a:gd name="connsiteY4380" fmla="*/ 1361990 h 1633303"/>
                <a:gd name="connsiteX4381" fmla="*/ 2503357 w 10020123"/>
                <a:gd name="connsiteY4381" fmla="*/ 1360395 h 1633303"/>
                <a:gd name="connsiteX4382" fmla="*/ 2507502 w 10020123"/>
                <a:gd name="connsiteY4382" fmla="*/ 1361671 h 1633303"/>
                <a:gd name="connsiteX4383" fmla="*/ 2513559 w 10020123"/>
                <a:gd name="connsiteY4383" fmla="*/ 1363584 h 1633303"/>
                <a:gd name="connsiteX4384" fmla="*/ 2507502 w 10020123"/>
                <a:gd name="connsiteY4384" fmla="*/ 1365178 h 1633303"/>
                <a:gd name="connsiteX4385" fmla="*/ 2507502 w 10020123"/>
                <a:gd name="connsiteY4385" fmla="*/ 1361990 h 1633303"/>
                <a:gd name="connsiteX4386" fmla="*/ 2493474 w 10020123"/>
                <a:gd name="connsiteY4386" fmla="*/ 1366453 h 1633303"/>
                <a:gd name="connsiteX4387" fmla="*/ 2493474 w 10020123"/>
                <a:gd name="connsiteY4387" fmla="*/ 1366453 h 1633303"/>
                <a:gd name="connsiteX4388" fmla="*/ 2493474 w 10020123"/>
                <a:gd name="connsiteY4388" fmla="*/ 1369641 h 1633303"/>
                <a:gd name="connsiteX4389" fmla="*/ 2487735 w 10020123"/>
                <a:gd name="connsiteY4389" fmla="*/ 1367728 h 1633303"/>
                <a:gd name="connsiteX4390" fmla="*/ 2493474 w 10020123"/>
                <a:gd name="connsiteY4390" fmla="*/ 1366134 h 1633303"/>
                <a:gd name="connsiteX4391" fmla="*/ 2752354 w 10020123"/>
                <a:gd name="connsiteY4391" fmla="*/ 1362308 h 1633303"/>
                <a:gd name="connsiteX4392" fmla="*/ 2761281 w 10020123"/>
                <a:gd name="connsiteY4392" fmla="*/ 1364221 h 1633303"/>
                <a:gd name="connsiteX4393" fmla="*/ 2752354 w 10020123"/>
                <a:gd name="connsiteY4393" fmla="*/ 1366453 h 1633303"/>
                <a:gd name="connsiteX4394" fmla="*/ 2752354 w 10020123"/>
                <a:gd name="connsiteY4394" fmla="*/ 1361990 h 1633303"/>
                <a:gd name="connsiteX4395" fmla="*/ 2771483 w 10020123"/>
                <a:gd name="connsiteY4395" fmla="*/ 1362627 h 1633303"/>
                <a:gd name="connsiteX4396" fmla="*/ 2771483 w 10020123"/>
                <a:gd name="connsiteY4396" fmla="*/ 1366453 h 1633303"/>
                <a:gd name="connsiteX4397" fmla="*/ 2764469 w 10020123"/>
                <a:gd name="connsiteY4397" fmla="*/ 1364540 h 1633303"/>
                <a:gd name="connsiteX4398" fmla="*/ 2771483 w 10020123"/>
                <a:gd name="connsiteY4398" fmla="*/ 1362627 h 1633303"/>
                <a:gd name="connsiteX4399" fmla="*/ 2488692 w 10020123"/>
                <a:gd name="connsiteY4399" fmla="*/ 1364221 h 1633303"/>
                <a:gd name="connsiteX4400" fmla="*/ 2498256 w 10020123"/>
                <a:gd name="connsiteY4400" fmla="*/ 1366134 h 1633303"/>
                <a:gd name="connsiteX4401" fmla="*/ 2498256 w 10020123"/>
                <a:gd name="connsiteY4401" fmla="*/ 1368366 h 1633303"/>
                <a:gd name="connsiteX4402" fmla="*/ 2488692 w 10020123"/>
                <a:gd name="connsiteY4402" fmla="*/ 1370279 h 1633303"/>
                <a:gd name="connsiteX4403" fmla="*/ 2488692 w 10020123"/>
                <a:gd name="connsiteY4403" fmla="*/ 1364540 h 1633303"/>
                <a:gd name="connsiteX4404" fmla="*/ 2514516 w 10020123"/>
                <a:gd name="connsiteY4404" fmla="*/ 1364221 h 1633303"/>
                <a:gd name="connsiteX4405" fmla="*/ 2514516 w 10020123"/>
                <a:gd name="connsiteY4405" fmla="*/ 1370279 h 1633303"/>
                <a:gd name="connsiteX4406" fmla="*/ 2507502 w 10020123"/>
                <a:gd name="connsiteY4406" fmla="*/ 1368366 h 1633303"/>
                <a:gd name="connsiteX4407" fmla="*/ 2507502 w 10020123"/>
                <a:gd name="connsiteY4407" fmla="*/ 1366134 h 1633303"/>
                <a:gd name="connsiteX4408" fmla="*/ 2514516 w 10020123"/>
                <a:gd name="connsiteY4408" fmla="*/ 1364221 h 1633303"/>
                <a:gd name="connsiteX4409" fmla="*/ 928079 w 10020123"/>
                <a:gd name="connsiteY4409" fmla="*/ 1365497 h 1633303"/>
                <a:gd name="connsiteX4410" fmla="*/ 935093 w 10020123"/>
                <a:gd name="connsiteY4410" fmla="*/ 1404074 h 1633303"/>
                <a:gd name="connsiteX4411" fmla="*/ 917239 w 10020123"/>
                <a:gd name="connsiteY4411" fmla="*/ 1385901 h 1633303"/>
                <a:gd name="connsiteX4412" fmla="*/ 923296 w 10020123"/>
                <a:gd name="connsiteY4412" fmla="*/ 1373148 h 1633303"/>
                <a:gd name="connsiteX4413" fmla="*/ 928079 w 10020123"/>
                <a:gd name="connsiteY4413" fmla="*/ 1365497 h 1633303"/>
                <a:gd name="connsiteX4414" fmla="*/ 2765107 w 10020123"/>
                <a:gd name="connsiteY4414" fmla="*/ 1365497 h 1633303"/>
                <a:gd name="connsiteX4415" fmla="*/ 2771483 w 10020123"/>
                <a:gd name="connsiteY4415" fmla="*/ 1368047 h 1633303"/>
                <a:gd name="connsiteX4416" fmla="*/ 2771483 w 10020123"/>
                <a:gd name="connsiteY4416" fmla="*/ 1377612 h 1633303"/>
                <a:gd name="connsiteX4417" fmla="*/ 2763831 w 10020123"/>
                <a:gd name="connsiteY4417" fmla="*/ 1380800 h 1633303"/>
                <a:gd name="connsiteX4418" fmla="*/ 2752673 w 10020123"/>
                <a:gd name="connsiteY4418" fmla="*/ 1377931 h 1633303"/>
                <a:gd name="connsiteX4419" fmla="*/ 2752673 w 10020123"/>
                <a:gd name="connsiteY4419" fmla="*/ 1368685 h 1633303"/>
                <a:gd name="connsiteX4420" fmla="*/ 2765107 w 10020123"/>
                <a:gd name="connsiteY4420" fmla="*/ 1365497 h 1633303"/>
                <a:gd name="connsiteX4421" fmla="*/ 2497937 w 10020123"/>
                <a:gd name="connsiteY4421" fmla="*/ 1366134 h 1633303"/>
                <a:gd name="connsiteX4422" fmla="*/ 2501125 w 10020123"/>
                <a:gd name="connsiteY4422" fmla="*/ 1367091 h 1633303"/>
                <a:gd name="connsiteX4423" fmla="*/ 2497937 w 10020123"/>
                <a:gd name="connsiteY4423" fmla="*/ 1368047 h 1633303"/>
                <a:gd name="connsiteX4424" fmla="*/ 2497937 w 10020123"/>
                <a:gd name="connsiteY4424" fmla="*/ 1366134 h 1633303"/>
                <a:gd name="connsiteX4425" fmla="*/ 2507502 w 10020123"/>
                <a:gd name="connsiteY4425" fmla="*/ 1366134 h 1633303"/>
                <a:gd name="connsiteX4426" fmla="*/ 2507502 w 10020123"/>
                <a:gd name="connsiteY4426" fmla="*/ 1368047 h 1633303"/>
                <a:gd name="connsiteX4427" fmla="*/ 2504314 w 10020123"/>
                <a:gd name="connsiteY4427" fmla="*/ 1367091 h 1633303"/>
                <a:gd name="connsiteX4428" fmla="*/ 2507502 w 10020123"/>
                <a:gd name="connsiteY4428" fmla="*/ 1366134 h 1633303"/>
                <a:gd name="connsiteX4429" fmla="*/ 2502720 w 10020123"/>
                <a:gd name="connsiteY4429" fmla="*/ 1367409 h 1633303"/>
                <a:gd name="connsiteX4430" fmla="*/ 2507502 w 10020123"/>
                <a:gd name="connsiteY4430" fmla="*/ 1369004 h 1633303"/>
                <a:gd name="connsiteX4431" fmla="*/ 2507502 w 10020123"/>
                <a:gd name="connsiteY4431" fmla="*/ 1372829 h 1633303"/>
                <a:gd name="connsiteX4432" fmla="*/ 2503039 w 10020123"/>
                <a:gd name="connsiteY4432" fmla="*/ 1374105 h 1633303"/>
                <a:gd name="connsiteX4433" fmla="*/ 2497937 w 10020123"/>
                <a:gd name="connsiteY4433" fmla="*/ 1372511 h 1633303"/>
                <a:gd name="connsiteX4434" fmla="*/ 2497937 w 10020123"/>
                <a:gd name="connsiteY4434" fmla="*/ 1369004 h 1633303"/>
                <a:gd name="connsiteX4435" fmla="*/ 2502720 w 10020123"/>
                <a:gd name="connsiteY4435" fmla="*/ 1367409 h 1633303"/>
                <a:gd name="connsiteX4436" fmla="*/ 3091895 w 10020123"/>
                <a:gd name="connsiteY4436" fmla="*/ 1368366 h 1633303"/>
                <a:gd name="connsiteX4437" fmla="*/ 3108155 w 10020123"/>
                <a:gd name="connsiteY4437" fmla="*/ 1372829 h 1633303"/>
                <a:gd name="connsiteX4438" fmla="*/ 3091895 w 10020123"/>
                <a:gd name="connsiteY4438" fmla="*/ 1377293 h 1633303"/>
                <a:gd name="connsiteX4439" fmla="*/ 3091895 w 10020123"/>
                <a:gd name="connsiteY4439" fmla="*/ 1368366 h 1633303"/>
                <a:gd name="connsiteX4440" fmla="*/ 1884851 w 10020123"/>
                <a:gd name="connsiteY4440" fmla="*/ 1368685 h 1633303"/>
                <a:gd name="connsiteX4441" fmla="*/ 1889633 w 10020123"/>
                <a:gd name="connsiteY4441" fmla="*/ 1369322 h 1633303"/>
                <a:gd name="connsiteX4442" fmla="*/ 1905893 w 10020123"/>
                <a:gd name="connsiteY4442" fmla="*/ 1408218 h 1633303"/>
                <a:gd name="connsiteX4443" fmla="*/ 1914501 w 10020123"/>
                <a:gd name="connsiteY4443" fmla="*/ 1450302 h 1633303"/>
                <a:gd name="connsiteX4444" fmla="*/ 1890589 w 10020123"/>
                <a:gd name="connsiteY4444" fmla="*/ 1385582 h 1633303"/>
                <a:gd name="connsiteX4445" fmla="*/ 1884851 w 10020123"/>
                <a:gd name="connsiteY4445" fmla="*/ 1368685 h 1633303"/>
                <a:gd name="connsiteX4446" fmla="*/ 2780729 w 10020123"/>
                <a:gd name="connsiteY4446" fmla="*/ 1368685 h 1633303"/>
                <a:gd name="connsiteX4447" fmla="*/ 2796032 w 10020123"/>
                <a:gd name="connsiteY4447" fmla="*/ 1372829 h 1633303"/>
                <a:gd name="connsiteX4448" fmla="*/ 2780729 w 10020123"/>
                <a:gd name="connsiteY4448" fmla="*/ 1377293 h 1633303"/>
                <a:gd name="connsiteX4449" fmla="*/ 2780729 w 10020123"/>
                <a:gd name="connsiteY4449" fmla="*/ 1368685 h 1633303"/>
                <a:gd name="connsiteX4450" fmla="*/ 2497937 w 10020123"/>
                <a:gd name="connsiteY4450" fmla="*/ 1369004 h 1633303"/>
                <a:gd name="connsiteX4451" fmla="*/ 2497937 w 10020123"/>
                <a:gd name="connsiteY4451" fmla="*/ 1372192 h 1633303"/>
                <a:gd name="connsiteX4452" fmla="*/ 2492199 w 10020123"/>
                <a:gd name="connsiteY4452" fmla="*/ 1370598 h 1633303"/>
                <a:gd name="connsiteX4453" fmla="*/ 2497937 w 10020123"/>
                <a:gd name="connsiteY4453" fmla="*/ 1368685 h 1633303"/>
                <a:gd name="connsiteX4454" fmla="*/ 2507502 w 10020123"/>
                <a:gd name="connsiteY4454" fmla="*/ 1369004 h 1633303"/>
                <a:gd name="connsiteX4455" fmla="*/ 2513559 w 10020123"/>
                <a:gd name="connsiteY4455" fmla="*/ 1370917 h 1633303"/>
                <a:gd name="connsiteX4456" fmla="*/ 2507502 w 10020123"/>
                <a:gd name="connsiteY4456" fmla="*/ 1372829 h 1633303"/>
                <a:gd name="connsiteX4457" fmla="*/ 2507502 w 10020123"/>
                <a:gd name="connsiteY4457" fmla="*/ 1369322 h 1633303"/>
                <a:gd name="connsiteX4458" fmla="*/ 2752354 w 10020123"/>
                <a:gd name="connsiteY4458" fmla="*/ 1369322 h 1633303"/>
                <a:gd name="connsiteX4459" fmla="*/ 2752354 w 10020123"/>
                <a:gd name="connsiteY4459" fmla="*/ 1377612 h 1633303"/>
                <a:gd name="connsiteX4460" fmla="*/ 2737051 w 10020123"/>
                <a:gd name="connsiteY4460" fmla="*/ 1373148 h 1633303"/>
                <a:gd name="connsiteX4461" fmla="*/ 2752354 w 10020123"/>
                <a:gd name="connsiteY4461" fmla="*/ 1369322 h 1633303"/>
                <a:gd name="connsiteX4462" fmla="*/ 3133022 w 10020123"/>
                <a:gd name="connsiteY4462" fmla="*/ 1369322 h 1633303"/>
                <a:gd name="connsiteX4463" fmla="*/ 3133022 w 10020123"/>
                <a:gd name="connsiteY4463" fmla="*/ 1376018 h 1633303"/>
                <a:gd name="connsiteX4464" fmla="*/ 3120588 w 10020123"/>
                <a:gd name="connsiteY4464" fmla="*/ 1372511 h 1633303"/>
                <a:gd name="connsiteX4465" fmla="*/ 3133022 w 10020123"/>
                <a:gd name="connsiteY4465" fmla="*/ 1369322 h 1633303"/>
                <a:gd name="connsiteX4466" fmla="*/ 2383800 w 10020123"/>
                <a:gd name="connsiteY4466" fmla="*/ 1370279 h 1633303"/>
                <a:gd name="connsiteX4467" fmla="*/ 2382207 w 10020123"/>
                <a:gd name="connsiteY4467" fmla="*/ 1378887 h 1633303"/>
                <a:gd name="connsiteX4468" fmla="*/ 2371048 w 10020123"/>
                <a:gd name="connsiteY4468" fmla="*/ 1380800 h 1633303"/>
                <a:gd name="connsiteX4469" fmla="*/ 2383800 w 10020123"/>
                <a:gd name="connsiteY4469" fmla="*/ 1370598 h 1633303"/>
                <a:gd name="connsiteX4470" fmla="*/ 2488692 w 10020123"/>
                <a:gd name="connsiteY4470" fmla="*/ 1370917 h 1633303"/>
                <a:gd name="connsiteX4471" fmla="*/ 2498256 w 10020123"/>
                <a:gd name="connsiteY4471" fmla="*/ 1372829 h 1633303"/>
                <a:gd name="connsiteX4472" fmla="*/ 2498256 w 10020123"/>
                <a:gd name="connsiteY4472" fmla="*/ 1375061 h 1633303"/>
                <a:gd name="connsiteX4473" fmla="*/ 2488692 w 10020123"/>
                <a:gd name="connsiteY4473" fmla="*/ 1376974 h 1633303"/>
                <a:gd name="connsiteX4474" fmla="*/ 2488692 w 10020123"/>
                <a:gd name="connsiteY4474" fmla="*/ 1370598 h 1633303"/>
                <a:gd name="connsiteX4475" fmla="*/ 2514835 w 10020123"/>
                <a:gd name="connsiteY4475" fmla="*/ 1371235 h 1633303"/>
                <a:gd name="connsiteX4476" fmla="*/ 2514835 w 10020123"/>
                <a:gd name="connsiteY4476" fmla="*/ 1376974 h 1633303"/>
                <a:gd name="connsiteX4477" fmla="*/ 2507502 w 10020123"/>
                <a:gd name="connsiteY4477" fmla="*/ 1375061 h 1633303"/>
                <a:gd name="connsiteX4478" fmla="*/ 2507502 w 10020123"/>
                <a:gd name="connsiteY4478" fmla="*/ 1373148 h 1633303"/>
                <a:gd name="connsiteX4479" fmla="*/ 2514835 w 10020123"/>
                <a:gd name="connsiteY4479" fmla="*/ 1371235 h 1633303"/>
                <a:gd name="connsiteX4480" fmla="*/ 2494112 w 10020123"/>
                <a:gd name="connsiteY4480" fmla="*/ 1373148 h 1633303"/>
                <a:gd name="connsiteX4481" fmla="*/ 2497618 w 10020123"/>
                <a:gd name="connsiteY4481" fmla="*/ 1374105 h 1633303"/>
                <a:gd name="connsiteX4482" fmla="*/ 2493793 w 10020123"/>
                <a:gd name="connsiteY4482" fmla="*/ 1375061 h 1633303"/>
                <a:gd name="connsiteX4483" fmla="*/ 2493793 w 10020123"/>
                <a:gd name="connsiteY4483" fmla="*/ 1373148 h 1633303"/>
                <a:gd name="connsiteX4484" fmla="*/ 2507502 w 10020123"/>
                <a:gd name="connsiteY4484" fmla="*/ 1373148 h 1633303"/>
                <a:gd name="connsiteX4485" fmla="*/ 2507502 w 10020123"/>
                <a:gd name="connsiteY4485" fmla="*/ 1375061 h 1633303"/>
                <a:gd name="connsiteX4486" fmla="*/ 2504632 w 10020123"/>
                <a:gd name="connsiteY4486" fmla="*/ 1374105 h 1633303"/>
                <a:gd name="connsiteX4487" fmla="*/ 2507502 w 10020123"/>
                <a:gd name="connsiteY4487" fmla="*/ 1373148 h 1633303"/>
                <a:gd name="connsiteX4488" fmla="*/ 2798901 w 10020123"/>
                <a:gd name="connsiteY4488" fmla="*/ 1373467 h 1633303"/>
                <a:gd name="connsiteX4489" fmla="*/ 2799539 w 10020123"/>
                <a:gd name="connsiteY4489" fmla="*/ 1389089 h 1633303"/>
                <a:gd name="connsiteX4490" fmla="*/ 2780729 w 10020123"/>
                <a:gd name="connsiteY4490" fmla="*/ 1383988 h 1633303"/>
                <a:gd name="connsiteX4491" fmla="*/ 2780729 w 10020123"/>
                <a:gd name="connsiteY4491" fmla="*/ 1378249 h 1633303"/>
                <a:gd name="connsiteX4492" fmla="*/ 2798901 w 10020123"/>
                <a:gd name="connsiteY4492" fmla="*/ 1373148 h 1633303"/>
                <a:gd name="connsiteX4493" fmla="*/ 2734819 w 10020123"/>
                <a:gd name="connsiteY4493" fmla="*/ 1373786 h 1633303"/>
                <a:gd name="connsiteX4494" fmla="*/ 2752354 w 10020123"/>
                <a:gd name="connsiteY4494" fmla="*/ 1378887 h 1633303"/>
                <a:gd name="connsiteX4495" fmla="*/ 2752354 w 10020123"/>
                <a:gd name="connsiteY4495" fmla="*/ 1383988 h 1633303"/>
                <a:gd name="connsiteX4496" fmla="*/ 2733863 w 10020123"/>
                <a:gd name="connsiteY4496" fmla="*/ 1389089 h 1633303"/>
                <a:gd name="connsiteX4497" fmla="*/ 2734819 w 10020123"/>
                <a:gd name="connsiteY4497" fmla="*/ 1374105 h 1633303"/>
                <a:gd name="connsiteX4498" fmla="*/ 3112299 w 10020123"/>
                <a:gd name="connsiteY4498" fmla="*/ 1374105 h 1633303"/>
                <a:gd name="connsiteX4499" fmla="*/ 3129515 w 10020123"/>
                <a:gd name="connsiteY4499" fmla="*/ 1378568 h 1633303"/>
                <a:gd name="connsiteX4500" fmla="*/ 3129515 w 10020123"/>
                <a:gd name="connsiteY4500" fmla="*/ 1395784 h 1633303"/>
                <a:gd name="connsiteX4501" fmla="*/ 3110068 w 10020123"/>
                <a:gd name="connsiteY4501" fmla="*/ 1400885 h 1633303"/>
                <a:gd name="connsiteX4502" fmla="*/ 3091895 w 10020123"/>
                <a:gd name="connsiteY4502" fmla="*/ 1396422 h 1633303"/>
                <a:gd name="connsiteX4503" fmla="*/ 3091895 w 10020123"/>
                <a:gd name="connsiteY4503" fmla="*/ 1379525 h 1633303"/>
                <a:gd name="connsiteX4504" fmla="*/ 3112299 w 10020123"/>
                <a:gd name="connsiteY4504" fmla="*/ 1374105 h 1633303"/>
                <a:gd name="connsiteX4505" fmla="*/ 2503357 w 10020123"/>
                <a:gd name="connsiteY4505" fmla="*/ 1374742 h 1633303"/>
                <a:gd name="connsiteX4506" fmla="*/ 2507502 w 10020123"/>
                <a:gd name="connsiteY4506" fmla="*/ 1375699 h 1633303"/>
                <a:gd name="connsiteX4507" fmla="*/ 2507502 w 10020123"/>
                <a:gd name="connsiteY4507" fmla="*/ 1379525 h 1633303"/>
                <a:gd name="connsiteX4508" fmla="*/ 2502720 w 10020123"/>
                <a:gd name="connsiteY4508" fmla="*/ 1380800 h 1633303"/>
                <a:gd name="connsiteX4509" fmla="*/ 2497937 w 10020123"/>
                <a:gd name="connsiteY4509" fmla="*/ 1379525 h 1633303"/>
                <a:gd name="connsiteX4510" fmla="*/ 2497937 w 10020123"/>
                <a:gd name="connsiteY4510" fmla="*/ 1376018 h 1633303"/>
                <a:gd name="connsiteX4511" fmla="*/ 2503357 w 10020123"/>
                <a:gd name="connsiteY4511" fmla="*/ 1374742 h 1633303"/>
                <a:gd name="connsiteX4512" fmla="*/ 2507502 w 10020123"/>
                <a:gd name="connsiteY4512" fmla="*/ 1376018 h 1633303"/>
                <a:gd name="connsiteX4513" fmla="*/ 2514197 w 10020123"/>
                <a:gd name="connsiteY4513" fmla="*/ 1377931 h 1633303"/>
                <a:gd name="connsiteX4514" fmla="*/ 2507502 w 10020123"/>
                <a:gd name="connsiteY4514" fmla="*/ 1379843 h 1633303"/>
                <a:gd name="connsiteX4515" fmla="*/ 2507502 w 10020123"/>
                <a:gd name="connsiteY4515" fmla="*/ 1376018 h 1633303"/>
                <a:gd name="connsiteX4516" fmla="*/ 2493474 w 10020123"/>
                <a:gd name="connsiteY4516" fmla="*/ 1376336 h 1633303"/>
                <a:gd name="connsiteX4517" fmla="*/ 2493474 w 10020123"/>
                <a:gd name="connsiteY4517" fmla="*/ 1379843 h 1633303"/>
                <a:gd name="connsiteX4518" fmla="*/ 2487098 w 10020123"/>
                <a:gd name="connsiteY4518" fmla="*/ 1377931 h 1633303"/>
                <a:gd name="connsiteX4519" fmla="*/ 2493474 w 10020123"/>
                <a:gd name="connsiteY4519" fmla="*/ 1376018 h 1633303"/>
                <a:gd name="connsiteX4520" fmla="*/ 2512284 w 10020123"/>
                <a:gd name="connsiteY4520" fmla="*/ 1378249 h 1633303"/>
                <a:gd name="connsiteX4521" fmla="*/ 2512284 w 10020123"/>
                <a:gd name="connsiteY4521" fmla="*/ 1382713 h 1633303"/>
                <a:gd name="connsiteX4522" fmla="*/ 2510371 w 10020123"/>
                <a:gd name="connsiteY4522" fmla="*/ 1384307 h 1633303"/>
                <a:gd name="connsiteX4523" fmla="*/ 2517066 w 10020123"/>
                <a:gd name="connsiteY4523" fmla="*/ 1383032 h 1633303"/>
                <a:gd name="connsiteX4524" fmla="*/ 2517066 w 10020123"/>
                <a:gd name="connsiteY4524" fmla="*/ 1384944 h 1633303"/>
                <a:gd name="connsiteX4525" fmla="*/ 2510371 w 10020123"/>
                <a:gd name="connsiteY4525" fmla="*/ 1383988 h 1633303"/>
                <a:gd name="connsiteX4526" fmla="*/ 2507502 w 10020123"/>
                <a:gd name="connsiteY4526" fmla="*/ 1382394 h 1633303"/>
                <a:gd name="connsiteX4527" fmla="*/ 2507502 w 10020123"/>
                <a:gd name="connsiteY4527" fmla="*/ 1380162 h 1633303"/>
                <a:gd name="connsiteX4528" fmla="*/ 2512284 w 10020123"/>
                <a:gd name="connsiteY4528" fmla="*/ 1378249 h 1633303"/>
                <a:gd name="connsiteX4529" fmla="*/ 2481040 w 10020123"/>
                <a:gd name="connsiteY4529" fmla="*/ 1378568 h 1633303"/>
                <a:gd name="connsiteX4530" fmla="*/ 2488373 w 10020123"/>
                <a:gd name="connsiteY4530" fmla="*/ 1380481 h 1633303"/>
                <a:gd name="connsiteX4531" fmla="*/ 2488373 w 10020123"/>
                <a:gd name="connsiteY4531" fmla="*/ 1382394 h 1633303"/>
                <a:gd name="connsiteX4532" fmla="*/ 2480721 w 10020123"/>
                <a:gd name="connsiteY4532" fmla="*/ 1384307 h 1633303"/>
                <a:gd name="connsiteX4533" fmla="*/ 2480721 w 10020123"/>
                <a:gd name="connsiteY4533" fmla="*/ 1378249 h 1633303"/>
                <a:gd name="connsiteX4534" fmla="*/ 2771483 w 10020123"/>
                <a:gd name="connsiteY4534" fmla="*/ 1378887 h 1633303"/>
                <a:gd name="connsiteX4535" fmla="*/ 2771483 w 10020123"/>
                <a:gd name="connsiteY4535" fmla="*/ 1383669 h 1633303"/>
                <a:gd name="connsiteX4536" fmla="*/ 2762875 w 10020123"/>
                <a:gd name="connsiteY4536" fmla="*/ 1381438 h 1633303"/>
                <a:gd name="connsiteX4537" fmla="*/ 2771483 w 10020123"/>
                <a:gd name="connsiteY4537" fmla="*/ 1379206 h 1633303"/>
                <a:gd name="connsiteX4538" fmla="*/ 2383482 w 10020123"/>
                <a:gd name="connsiteY4538" fmla="*/ 1375699 h 1633303"/>
                <a:gd name="connsiteX4539" fmla="*/ 2391771 w 10020123"/>
                <a:gd name="connsiteY4539" fmla="*/ 1375699 h 1633303"/>
                <a:gd name="connsiteX4540" fmla="*/ 2391771 w 10020123"/>
                <a:gd name="connsiteY4540" fmla="*/ 1379206 h 1633303"/>
                <a:gd name="connsiteX4541" fmla="*/ 2390815 w 10020123"/>
                <a:gd name="connsiteY4541" fmla="*/ 1380162 h 1633303"/>
                <a:gd name="connsiteX4542" fmla="*/ 2382525 w 10020123"/>
                <a:gd name="connsiteY4542" fmla="*/ 1380162 h 1633303"/>
                <a:gd name="connsiteX4543" fmla="*/ 2381888 w 10020123"/>
                <a:gd name="connsiteY4543" fmla="*/ 1379206 h 1633303"/>
                <a:gd name="connsiteX4544" fmla="*/ 2382525 w 10020123"/>
                <a:gd name="connsiteY4544" fmla="*/ 1376018 h 1633303"/>
                <a:gd name="connsiteX4545" fmla="*/ 2383163 w 10020123"/>
                <a:gd name="connsiteY4545" fmla="*/ 1376018 h 1633303"/>
                <a:gd name="connsiteX4546" fmla="*/ 2753310 w 10020123"/>
                <a:gd name="connsiteY4546" fmla="*/ 1379206 h 1633303"/>
                <a:gd name="connsiteX4547" fmla="*/ 2760962 w 10020123"/>
                <a:gd name="connsiteY4547" fmla="*/ 1381119 h 1633303"/>
                <a:gd name="connsiteX4548" fmla="*/ 2752992 w 10020123"/>
                <a:gd name="connsiteY4548" fmla="*/ 1383350 h 1633303"/>
                <a:gd name="connsiteX4549" fmla="*/ 2752992 w 10020123"/>
                <a:gd name="connsiteY4549" fmla="*/ 1378887 h 1633303"/>
                <a:gd name="connsiteX4550" fmla="*/ 2382207 w 10020123"/>
                <a:gd name="connsiteY4550" fmla="*/ 1379525 h 1633303"/>
                <a:gd name="connsiteX4551" fmla="*/ 2381569 w 10020123"/>
                <a:gd name="connsiteY4551" fmla="*/ 1382075 h 1633303"/>
                <a:gd name="connsiteX4552" fmla="*/ 2379337 w 10020123"/>
                <a:gd name="connsiteY4552" fmla="*/ 1380162 h 1633303"/>
                <a:gd name="connsiteX4553" fmla="*/ 2382207 w 10020123"/>
                <a:gd name="connsiteY4553" fmla="*/ 1379525 h 1633303"/>
                <a:gd name="connsiteX4554" fmla="*/ 2392409 w 10020123"/>
                <a:gd name="connsiteY4554" fmla="*/ 1379525 h 1633303"/>
                <a:gd name="connsiteX4555" fmla="*/ 2394640 w 10020123"/>
                <a:gd name="connsiteY4555" fmla="*/ 1380162 h 1633303"/>
                <a:gd name="connsiteX4556" fmla="*/ 2392728 w 10020123"/>
                <a:gd name="connsiteY4556" fmla="*/ 1382075 h 1633303"/>
                <a:gd name="connsiteX4557" fmla="*/ 2392728 w 10020123"/>
                <a:gd name="connsiteY4557" fmla="*/ 1379525 h 1633303"/>
                <a:gd name="connsiteX4558" fmla="*/ 3139080 w 10020123"/>
                <a:gd name="connsiteY4558" fmla="*/ 1379525 h 1633303"/>
                <a:gd name="connsiteX4559" fmla="*/ 3170005 w 10020123"/>
                <a:gd name="connsiteY4559" fmla="*/ 1387814 h 1633303"/>
                <a:gd name="connsiteX4560" fmla="*/ 3139080 w 10020123"/>
                <a:gd name="connsiteY4560" fmla="*/ 1396103 h 1633303"/>
                <a:gd name="connsiteX4561" fmla="*/ 3139080 w 10020123"/>
                <a:gd name="connsiteY4561" fmla="*/ 1379525 h 1633303"/>
                <a:gd name="connsiteX4562" fmla="*/ 2378062 w 10020123"/>
                <a:gd name="connsiteY4562" fmla="*/ 1380162 h 1633303"/>
                <a:gd name="connsiteX4563" fmla="*/ 2374874 w 10020123"/>
                <a:gd name="connsiteY4563" fmla="*/ 1383032 h 1633303"/>
                <a:gd name="connsiteX4564" fmla="*/ 2372961 w 10020123"/>
                <a:gd name="connsiteY4564" fmla="*/ 1381119 h 1633303"/>
                <a:gd name="connsiteX4565" fmla="*/ 2378062 w 10020123"/>
                <a:gd name="connsiteY4565" fmla="*/ 1379843 h 1633303"/>
                <a:gd name="connsiteX4566" fmla="*/ 2378700 w 10020123"/>
                <a:gd name="connsiteY4566" fmla="*/ 1382075 h 1633303"/>
                <a:gd name="connsiteX4567" fmla="*/ 2381569 w 10020123"/>
                <a:gd name="connsiteY4567" fmla="*/ 1384307 h 1633303"/>
                <a:gd name="connsiteX4568" fmla="*/ 2381569 w 10020123"/>
                <a:gd name="connsiteY4568" fmla="*/ 1384944 h 1633303"/>
                <a:gd name="connsiteX4569" fmla="*/ 2375511 w 10020123"/>
                <a:gd name="connsiteY4569" fmla="*/ 1384944 h 1633303"/>
                <a:gd name="connsiteX4570" fmla="*/ 2378700 w 10020123"/>
                <a:gd name="connsiteY4570" fmla="*/ 1382075 h 1633303"/>
                <a:gd name="connsiteX4571" fmla="*/ 2395278 w 10020123"/>
                <a:gd name="connsiteY4571" fmla="*/ 1382075 h 1633303"/>
                <a:gd name="connsiteX4572" fmla="*/ 2398466 w 10020123"/>
                <a:gd name="connsiteY4572" fmla="*/ 1385263 h 1633303"/>
                <a:gd name="connsiteX4573" fmla="*/ 2392728 w 10020123"/>
                <a:gd name="connsiteY4573" fmla="*/ 1385263 h 1633303"/>
                <a:gd name="connsiteX4574" fmla="*/ 2392728 w 10020123"/>
                <a:gd name="connsiteY4574" fmla="*/ 1384307 h 1633303"/>
                <a:gd name="connsiteX4575" fmla="*/ 2394959 w 10020123"/>
                <a:gd name="connsiteY4575" fmla="*/ 1382075 h 1633303"/>
                <a:gd name="connsiteX4576" fmla="*/ 2395916 w 10020123"/>
                <a:gd name="connsiteY4576" fmla="*/ 1380481 h 1633303"/>
                <a:gd name="connsiteX4577" fmla="*/ 2401017 w 10020123"/>
                <a:gd name="connsiteY4577" fmla="*/ 1381438 h 1633303"/>
                <a:gd name="connsiteX4578" fmla="*/ 2399104 w 10020123"/>
                <a:gd name="connsiteY4578" fmla="*/ 1383350 h 1633303"/>
                <a:gd name="connsiteX4579" fmla="*/ 2395916 w 10020123"/>
                <a:gd name="connsiteY4579" fmla="*/ 1380481 h 1633303"/>
                <a:gd name="connsiteX4580" fmla="*/ 3092214 w 10020123"/>
                <a:gd name="connsiteY4580" fmla="*/ 1380481 h 1633303"/>
                <a:gd name="connsiteX4581" fmla="*/ 3092214 w 10020123"/>
                <a:gd name="connsiteY4581" fmla="*/ 1396422 h 1633303"/>
                <a:gd name="connsiteX4582" fmla="*/ 3062564 w 10020123"/>
                <a:gd name="connsiteY4582" fmla="*/ 1388133 h 1633303"/>
                <a:gd name="connsiteX4583" fmla="*/ 3092214 w 10020123"/>
                <a:gd name="connsiteY4583" fmla="*/ 1380481 h 1633303"/>
                <a:gd name="connsiteX4584" fmla="*/ 2497937 w 10020123"/>
                <a:gd name="connsiteY4584" fmla="*/ 1380800 h 1633303"/>
                <a:gd name="connsiteX4585" fmla="*/ 2501125 w 10020123"/>
                <a:gd name="connsiteY4585" fmla="*/ 1381756 h 1633303"/>
                <a:gd name="connsiteX4586" fmla="*/ 2497937 w 10020123"/>
                <a:gd name="connsiteY4586" fmla="*/ 1382713 h 1633303"/>
                <a:gd name="connsiteX4587" fmla="*/ 2497937 w 10020123"/>
                <a:gd name="connsiteY4587" fmla="*/ 1380800 h 1633303"/>
                <a:gd name="connsiteX4588" fmla="*/ 2507502 w 10020123"/>
                <a:gd name="connsiteY4588" fmla="*/ 1380800 h 1633303"/>
                <a:gd name="connsiteX4589" fmla="*/ 2507502 w 10020123"/>
                <a:gd name="connsiteY4589" fmla="*/ 1382713 h 1633303"/>
                <a:gd name="connsiteX4590" fmla="*/ 2503995 w 10020123"/>
                <a:gd name="connsiteY4590" fmla="*/ 1381438 h 1633303"/>
                <a:gd name="connsiteX4591" fmla="*/ 2507502 w 10020123"/>
                <a:gd name="connsiteY4591" fmla="*/ 1380481 h 1633303"/>
                <a:gd name="connsiteX4592" fmla="*/ 2372004 w 10020123"/>
                <a:gd name="connsiteY4592" fmla="*/ 1381119 h 1633303"/>
                <a:gd name="connsiteX4593" fmla="*/ 2370091 w 10020123"/>
                <a:gd name="connsiteY4593" fmla="*/ 1383032 h 1633303"/>
                <a:gd name="connsiteX4594" fmla="*/ 2369135 w 10020123"/>
                <a:gd name="connsiteY4594" fmla="*/ 1382075 h 1633303"/>
                <a:gd name="connsiteX4595" fmla="*/ 2369773 w 10020123"/>
                <a:gd name="connsiteY4595" fmla="*/ 1381438 h 1633303"/>
                <a:gd name="connsiteX4596" fmla="*/ 2371686 w 10020123"/>
                <a:gd name="connsiteY4596" fmla="*/ 1381438 h 1633303"/>
                <a:gd name="connsiteX4597" fmla="*/ 2372642 w 10020123"/>
                <a:gd name="connsiteY4597" fmla="*/ 1383350 h 1633303"/>
                <a:gd name="connsiteX4598" fmla="*/ 2374555 w 10020123"/>
                <a:gd name="connsiteY4598" fmla="*/ 1385263 h 1633303"/>
                <a:gd name="connsiteX4599" fmla="*/ 2370410 w 10020123"/>
                <a:gd name="connsiteY4599" fmla="*/ 1385263 h 1633303"/>
                <a:gd name="connsiteX4600" fmla="*/ 2372323 w 10020123"/>
                <a:gd name="connsiteY4600" fmla="*/ 1383350 h 1633303"/>
                <a:gd name="connsiteX4601" fmla="*/ 2401336 w 10020123"/>
                <a:gd name="connsiteY4601" fmla="*/ 1383032 h 1633303"/>
                <a:gd name="connsiteX4602" fmla="*/ 2403248 w 10020123"/>
                <a:gd name="connsiteY4602" fmla="*/ 1384944 h 1633303"/>
                <a:gd name="connsiteX4603" fmla="*/ 2399423 w 10020123"/>
                <a:gd name="connsiteY4603" fmla="*/ 1384944 h 1633303"/>
                <a:gd name="connsiteX4604" fmla="*/ 2401336 w 10020123"/>
                <a:gd name="connsiteY4604" fmla="*/ 1383032 h 1633303"/>
                <a:gd name="connsiteX4605" fmla="*/ 2402292 w 10020123"/>
                <a:gd name="connsiteY4605" fmla="*/ 1381438 h 1633303"/>
                <a:gd name="connsiteX4606" fmla="*/ 2404843 w 10020123"/>
                <a:gd name="connsiteY4606" fmla="*/ 1382075 h 1633303"/>
                <a:gd name="connsiteX4607" fmla="*/ 2403886 w 10020123"/>
                <a:gd name="connsiteY4607" fmla="*/ 1383350 h 1633303"/>
                <a:gd name="connsiteX4608" fmla="*/ 2401973 w 10020123"/>
                <a:gd name="connsiteY4608" fmla="*/ 1381438 h 1633303"/>
                <a:gd name="connsiteX4609" fmla="*/ 2368178 w 10020123"/>
                <a:gd name="connsiteY4609" fmla="*/ 1383988 h 1633303"/>
                <a:gd name="connsiteX4610" fmla="*/ 2366585 w 10020123"/>
                <a:gd name="connsiteY4610" fmla="*/ 1385263 h 1633303"/>
                <a:gd name="connsiteX4611" fmla="*/ 2362759 w 10020123"/>
                <a:gd name="connsiteY4611" fmla="*/ 1385263 h 1633303"/>
                <a:gd name="connsiteX4612" fmla="*/ 2366585 w 10020123"/>
                <a:gd name="connsiteY4612" fmla="*/ 1384307 h 1633303"/>
                <a:gd name="connsiteX4613" fmla="*/ 2368178 w 10020123"/>
                <a:gd name="connsiteY4613" fmla="*/ 1384307 h 1633303"/>
                <a:gd name="connsiteX4614" fmla="*/ 2502720 w 10020123"/>
                <a:gd name="connsiteY4614" fmla="*/ 1382394 h 1633303"/>
                <a:gd name="connsiteX4615" fmla="*/ 2507502 w 10020123"/>
                <a:gd name="connsiteY4615" fmla="*/ 1383350 h 1633303"/>
                <a:gd name="connsiteX4616" fmla="*/ 2507502 w 10020123"/>
                <a:gd name="connsiteY4616" fmla="*/ 1386539 h 1633303"/>
                <a:gd name="connsiteX4617" fmla="*/ 2502401 w 10020123"/>
                <a:gd name="connsiteY4617" fmla="*/ 1388451 h 1633303"/>
                <a:gd name="connsiteX4618" fmla="*/ 2497937 w 10020123"/>
                <a:gd name="connsiteY4618" fmla="*/ 1387176 h 1633303"/>
                <a:gd name="connsiteX4619" fmla="*/ 2497937 w 10020123"/>
                <a:gd name="connsiteY4619" fmla="*/ 1383669 h 1633303"/>
                <a:gd name="connsiteX4620" fmla="*/ 2502720 w 10020123"/>
                <a:gd name="connsiteY4620" fmla="*/ 1382713 h 1633303"/>
                <a:gd name="connsiteX4621" fmla="*/ 2763831 w 10020123"/>
                <a:gd name="connsiteY4621" fmla="*/ 1382075 h 1633303"/>
                <a:gd name="connsiteX4622" fmla="*/ 2771483 w 10020123"/>
                <a:gd name="connsiteY4622" fmla="*/ 1385263 h 1633303"/>
                <a:gd name="connsiteX4623" fmla="*/ 2771483 w 10020123"/>
                <a:gd name="connsiteY4623" fmla="*/ 1394828 h 1633303"/>
                <a:gd name="connsiteX4624" fmla="*/ 2764788 w 10020123"/>
                <a:gd name="connsiteY4624" fmla="*/ 1397378 h 1633303"/>
                <a:gd name="connsiteX4625" fmla="*/ 2752673 w 10020123"/>
                <a:gd name="connsiteY4625" fmla="*/ 1394190 h 1633303"/>
                <a:gd name="connsiteX4626" fmla="*/ 2752673 w 10020123"/>
                <a:gd name="connsiteY4626" fmla="*/ 1384626 h 1633303"/>
                <a:gd name="connsiteX4627" fmla="*/ 2763831 w 10020123"/>
                <a:gd name="connsiteY4627" fmla="*/ 1381756 h 1633303"/>
                <a:gd name="connsiteX4628" fmla="*/ 2369135 w 10020123"/>
                <a:gd name="connsiteY4628" fmla="*/ 1384307 h 1633303"/>
                <a:gd name="connsiteX4629" fmla="*/ 2369773 w 10020123"/>
                <a:gd name="connsiteY4629" fmla="*/ 1385263 h 1633303"/>
                <a:gd name="connsiteX4630" fmla="*/ 2367860 w 10020123"/>
                <a:gd name="connsiteY4630" fmla="*/ 1385263 h 1633303"/>
                <a:gd name="connsiteX4631" fmla="*/ 2369454 w 10020123"/>
                <a:gd name="connsiteY4631" fmla="*/ 1384307 h 1633303"/>
                <a:gd name="connsiteX4632" fmla="*/ 2405480 w 10020123"/>
                <a:gd name="connsiteY4632" fmla="*/ 1383988 h 1633303"/>
                <a:gd name="connsiteX4633" fmla="*/ 2406437 w 10020123"/>
                <a:gd name="connsiteY4633" fmla="*/ 1385263 h 1633303"/>
                <a:gd name="connsiteX4634" fmla="*/ 2406437 w 10020123"/>
                <a:gd name="connsiteY4634" fmla="*/ 1385263 h 1633303"/>
                <a:gd name="connsiteX4635" fmla="*/ 2404524 w 10020123"/>
                <a:gd name="connsiteY4635" fmla="*/ 1385263 h 1633303"/>
                <a:gd name="connsiteX4636" fmla="*/ 2405799 w 10020123"/>
                <a:gd name="connsiteY4636" fmla="*/ 1383988 h 1633303"/>
                <a:gd name="connsiteX4637" fmla="*/ 2406118 w 10020123"/>
                <a:gd name="connsiteY4637" fmla="*/ 1382394 h 1633303"/>
                <a:gd name="connsiteX4638" fmla="*/ 2407712 w 10020123"/>
                <a:gd name="connsiteY4638" fmla="*/ 1375699 h 1633303"/>
                <a:gd name="connsiteX4639" fmla="*/ 2407712 w 10020123"/>
                <a:gd name="connsiteY4639" fmla="*/ 1375699 h 1633303"/>
                <a:gd name="connsiteX4640" fmla="*/ 2410900 w 10020123"/>
                <a:gd name="connsiteY4640" fmla="*/ 1385263 h 1633303"/>
                <a:gd name="connsiteX4641" fmla="*/ 2407074 w 10020123"/>
                <a:gd name="connsiteY4641" fmla="*/ 1385263 h 1633303"/>
                <a:gd name="connsiteX4642" fmla="*/ 2407074 w 10020123"/>
                <a:gd name="connsiteY4642" fmla="*/ 1383350 h 1633303"/>
                <a:gd name="connsiteX4643" fmla="*/ 2407074 w 10020123"/>
                <a:gd name="connsiteY4643" fmla="*/ 1382713 h 1633303"/>
                <a:gd name="connsiteX4644" fmla="*/ 2406118 w 10020123"/>
                <a:gd name="connsiteY4644" fmla="*/ 1382713 h 1633303"/>
                <a:gd name="connsiteX4645" fmla="*/ 2405480 w 10020123"/>
                <a:gd name="connsiteY4645" fmla="*/ 1382075 h 1633303"/>
                <a:gd name="connsiteX4646" fmla="*/ 3603916 w 10020123"/>
                <a:gd name="connsiteY4646" fmla="*/ 1382394 h 1633303"/>
                <a:gd name="connsiteX4647" fmla="*/ 3606148 w 10020123"/>
                <a:gd name="connsiteY4647" fmla="*/ 1412682 h 1633303"/>
                <a:gd name="connsiteX4648" fmla="*/ 3606148 w 10020123"/>
                <a:gd name="connsiteY4648" fmla="*/ 1458273 h 1633303"/>
                <a:gd name="connsiteX4649" fmla="*/ 3602960 w 10020123"/>
                <a:gd name="connsiteY4649" fmla="*/ 1442013 h 1633303"/>
                <a:gd name="connsiteX4650" fmla="*/ 3599772 w 10020123"/>
                <a:gd name="connsiteY4650" fmla="*/ 1396103 h 1633303"/>
                <a:gd name="connsiteX4651" fmla="*/ 3603597 w 10020123"/>
                <a:gd name="connsiteY4651" fmla="*/ 1382394 h 1633303"/>
                <a:gd name="connsiteX4652" fmla="*/ 3603597 w 10020123"/>
                <a:gd name="connsiteY4652" fmla="*/ 1382394 h 1633303"/>
                <a:gd name="connsiteX4653" fmla="*/ 2488692 w 10020123"/>
                <a:gd name="connsiteY4653" fmla="*/ 1383669 h 1633303"/>
                <a:gd name="connsiteX4654" fmla="*/ 2488692 w 10020123"/>
                <a:gd name="connsiteY4654" fmla="*/ 1386857 h 1633303"/>
                <a:gd name="connsiteX4655" fmla="*/ 2482953 w 10020123"/>
                <a:gd name="connsiteY4655" fmla="*/ 1385263 h 1633303"/>
                <a:gd name="connsiteX4656" fmla="*/ 2488692 w 10020123"/>
                <a:gd name="connsiteY4656" fmla="*/ 1383350 h 1633303"/>
                <a:gd name="connsiteX4657" fmla="*/ 2507502 w 10020123"/>
                <a:gd name="connsiteY4657" fmla="*/ 1383669 h 1633303"/>
                <a:gd name="connsiteX4658" fmla="*/ 2511009 w 10020123"/>
                <a:gd name="connsiteY4658" fmla="*/ 1384626 h 1633303"/>
                <a:gd name="connsiteX4659" fmla="*/ 2507502 w 10020123"/>
                <a:gd name="connsiteY4659" fmla="*/ 1386220 h 1633303"/>
                <a:gd name="connsiteX4660" fmla="*/ 2507502 w 10020123"/>
                <a:gd name="connsiteY4660" fmla="*/ 1383988 h 1633303"/>
                <a:gd name="connsiteX4661" fmla="*/ 2366903 w 10020123"/>
                <a:gd name="connsiteY4661" fmla="*/ 1385263 h 1633303"/>
                <a:gd name="connsiteX4662" fmla="*/ 2381250 w 10020123"/>
                <a:gd name="connsiteY4662" fmla="*/ 1385263 h 1633303"/>
                <a:gd name="connsiteX4663" fmla="*/ 2379656 w 10020123"/>
                <a:gd name="connsiteY4663" fmla="*/ 1385263 h 1633303"/>
                <a:gd name="connsiteX4664" fmla="*/ 2379656 w 10020123"/>
                <a:gd name="connsiteY4664" fmla="*/ 1394828 h 1633303"/>
                <a:gd name="connsiteX4665" fmla="*/ 2378700 w 10020123"/>
                <a:gd name="connsiteY4665" fmla="*/ 1394828 h 1633303"/>
                <a:gd name="connsiteX4666" fmla="*/ 2345224 w 10020123"/>
                <a:gd name="connsiteY4666" fmla="*/ 1397378 h 1633303"/>
                <a:gd name="connsiteX4667" fmla="*/ 2366585 w 10020123"/>
                <a:gd name="connsiteY4667" fmla="*/ 1383988 h 1633303"/>
                <a:gd name="connsiteX4668" fmla="*/ 2366585 w 10020123"/>
                <a:gd name="connsiteY4668" fmla="*/ 1385263 h 1633303"/>
                <a:gd name="connsiteX4669" fmla="*/ 2381888 w 10020123"/>
                <a:gd name="connsiteY4669" fmla="*/ 1375699 h 1633303"/>
                <a:gd name="connsiteX4670" fmla="*/ 2392090 w 10020123"/>
                <a:gd name="connsiteY4670" fmla="*/ 1375699 h 1633303"/>
                <a:gd name="connsiteX4671" fmla="*/ 2392090 w 10020123"/>
                <a:gd name="connsiteY4671" fmla="*/ 1385263 h 1633303"/>
                <a:gd name="connsiteX4672" fmla="*/ 2381569 w 10020123"/>
                <a:gd name="connsiteY4672" fmla="*/ 1385263 h 1633303"/>
                <a:gd name="connsiteX4673" fmla="*/ 2381569 w 10020123"/>
                <a:gd name="connsiteY4673" fmla="*/ 1375699 h 1633303"/>
                <a:gd name="connsiteX4674" fmla="*/ 2511646 w 10020123"/>
                <a:gd name="connsiteY4674" fmla="*/ 1384944 h 1633303"/>
                <a:gd name="connsiteX4675" fmla="*/ 2513878 w 10020123"/>
                <a:gd name="connsiteY4675" fmla="*/ 1385582 h 1633303"/>
                <a:gd name="connsiteX4676" fmla="*/ 2507502 w 10020123"/>
                <a:gd name="connsiteY4676" fmla="*/ 1387495 h 1633303"/>
                <a:gd name="connsiteX4677" fmla="*/ 2507502 w 10020123"/>
                <a:gd name="connsiteY4677" fmla="*/ 1386539 h 1633303"/>
                <a:gd name="connsiteX4678" fmla="*/ 2511646 w 10020123"/>
                <a:gd name="connsiteY4678" fmla="*/ 1384944 h 1633303"/>
                <a:gd name="connsiteX4679" fmla="*/ 2511646 w 10020123"/>
                <a:gd name="connsiteY4679" fmla="*/ 1384944 h 1633303"/>
                <a:gd name="connsiteX4680" fmla="*/ 2752354 w 10020123"/>
                <a:gd name="connsiteY4680" fmla="*/ 1385263 h 1633303"/>
                <a:gd name="connsiteX4681" fmla="*/ 2752354 w 10020123"/>
                <a:gd name="connsiteY4681" fmla="*/ 1394190 h 1633303"/>
                <a:gd name="connsiteX4682" fmla="*/ 2737051 w 10020123"/>
                <a:gd name="connsiteY4682" fmla="*/ 1389727 h 1633303"/>
                <a:gd name="connsiteX4683" fmla="*/ 2752354 w 10020123"/>
                <a:gd name="connsiteY4683" fmla="*/ 1385263 h 1633303"/>
                <a:gd name="connsiteX4684" fmla="*/ 2481040 w 10020123"/>
                <a:gd name="connsiteY4684" fmla="*/ 1385582 h 1633303"/>
                <a:gd name="connsiteX4685" fmla="*/ 2488692 w 10020123"/>
                <a:gd name="connsiteY4685" fmla="*/ 1387495 h 1633303"/>
                <a:gd name="connsiteX4686" fmla="*/ 2488692 w 10020123"/>
                <a:gd name="connsiteY4686" fmla="*/ 1390046 h 1633303"/>
                <a:gd name="connsiteX4687" fmla="*/ 2480721 w 10020123"/>
                <a:gd name="connsiteY4687" fmla="*/ 1391958 h 1633303"/>
                <a:gd name="connsiteX4688" fmla="*/ 2480721 w 10020123"/>
                <a:gd name="connsiteY4688" fmla="*/ 1385263 h 1633303"/>
                <a:gd name="connsiteX4689" fmla="*/ 2780729 w 10020123"/>
                <a:gd name="connsiteY4689" fmla="*/ 1385582 h 1633303"/>
                <a:gd name="connsiteX4690" fmla="*/ 2797307 w 10020123"/>
                <a:gd name="connsiteY4690" fmla="*/ 1390046 h 1633303"/>
                <a:gd name="connsiteX4691" fmla="*/ 2780729 w 10020123"/>
                <a:gd name="connsiteY4691" fmla="*/ 1394509 h 1633303"/>
                <a:gd name="connsiteX4692" fmla="*/ 2780729 w 10020123"/>
                <a:gd name="connsiteY4692" fmla="*/ 1385582 h 1633303"/>
                <a:gd name="connsiteX4693" fmla="*/ 2515153 w 10020123"/>
                <a:gd name="connsiteY4693" fmla="*/ 1385901 h 1633303"/>
                <a:gd name="connsiteX4694" fmla="*/ 2515153 w 10020123"/>
                <a:gd name="connsiteY4694" fmla="*/ 1391958 h 1633303"/>
                <a:gd name="connsiteX4695" fmla="*/ 2507502 w 10020123"/>
                <a:gd name="connsiteY4695" fmla="*/ 1390046 h 1633303"/>
                <a:gd name="connsiteX4696" fmla="*/ 2507502 w 10020123"/>
                <a:gd name="connsiteY4696" fmla="*/ 1388133 h 1633303"/>
                <a:gd name="connsiteX4697" fmla="*/ 2515153 w 10020123"/>
                <a:gd name="connsiteY4697" fmla="*/ 1386220 h 1633303"/>
                <a:gd name="connsiteX4698" fmla="*/ 2381569 w 10020123"/>
                <a:gd name="connsiteY4698" fmla="*/ 1385263 h 1633303"/>
                <a:gd name="connsiteX4699" fmla="*/ 2390496 w 10020123"/>
                <a:gd name="connsiteY4699" fmla="*/ 1385263 h 1633303"/>
                <a:gd name="connsiteX4700" fmla="*/ 2381250 w 10020123"/>
                <a:gd name="connsiteY4700" fmla="*/ 1387495 h 1633303"/>
                <a:gd name="connsiteX4701" fmla="*/ 2381250 w 10020123"/>
                <a:gd name="connsiteY4701" fmla="*/ 1385263 h 1633303"/>
                <a:gd name="connsiteX4702" fmla="*/ 2392728 w 10020123"/>
                <a:gd name="connsiteY4702" fmla="*/ 1382713 h 1633303"/>
                <a:gd name="connsiteX4703" fmla="*/ 2393365 w 10020123"/>
                <a:gd name="connsiteY4703" fmla="*/ 1384944 h 1633303"/>
                <a:gd name="connsiteX4704" fmla="*/ 2383800 w 10020123"/>
                <a:gd name="connsiteY4704" fmla="*/ 1384944 h 1633303"/>
                <a:gd name="connsiteX4705" fmla="*/ 2393046 w 10020123"/>
                <a:gd name="connsiteY4705" fmla="*/ 1382713 h 1633303"/>
                <a:gd name="connsiteX4706" fmla="*/ 2507502 w 10020123"/>
                <a:gd name="connsiteY4706" fmla="*/ 1386857 h 1633303"/>
                <a:gd name="connsiteX4707" fmla="*/ 2507502 w 10020123"/>
                <a:gd name="connsiteY4707" fmla="*/ 1387495 h 1633303"/>
                <a:gd name="connsiteX4708" fmla="*/ 2502720 w 10020123"/>
                <a:gd name="connsiteY4708" fmla="*/ 1388770 h 1633303"/>
                <a:gd name="connsiteX4709" fmla="*/ 2507502 w 10020123"/>
                <a:gd name="connsiteY4709" fmla="*/ 1386857 h 1633303"/>
                <a:gd name="connsiteX4710" fmla="*/ 2497937 w 10020123"/>
                <a:gd name="connsiteY4710" fmla="*/ 1388133 h 1633303"/>
                <a:gd name="connsiteX4711" fmla="*/ 2501763 w 10020123"/>
                <a:gd name="connsiteY4711" fmla="*/ 1389089 h 1633303"/>
                <a:gd name="connsiteX4712" fmla="*/ 2499850 w 10020123"/>
                <a:gd name="connsiteY4712" fmla="*/ 1389727 h 1633303"/>
                <a:gd name="connsiteX4713" fmla="*/ 2497937 w 10020123"/>
                <a:gd name="connsiteY4713" fmla="*/ 1390364 h 1633303"/>
                <a:gd name="connsiteX4714" fmla="*/ 2497937 w 10020123"/>
                <a:gd name="connsiteY4714" fmla="*/ 1388451 h 1633303"/>
                <a:gd name="connsiteX4715" fmla="*/ 2507502 w 10020123"/>
                <a:gd name="connsiteY4715" fmla="*/ 1388451 h 1633303"/>
                <a:gd name="connsiteX4716" fmla="*/ 2507502 w 10020123"/>
                <a:gd name="connsiteY4716" fmla="*/ 1390046 h 1633303"/>
                <a:gd name="connsiteX4717" fmla="*/ 2504632 w 10020123"/>
                <a:gd name="connsiteY4717" fmla="*/ 1389089 h 1633303"/>
                <a:gd name="connsiteX4718" fmla="*/ 2507502 w 10020123"/>
                <a:gd name="connsiteY4718" fmla="*/ 1388451 h 1633303"/>
                <a:gd name="connsiteX4719" fmla="*/ 2380931 w 10020123"/>
                <a:gd name="connsiteY4719" fmla="*/ 1394509 h 1633303"/>
                <a:gd name="connsiteX4720" fmla="*/ 2393684 w 10020123"/>
                <a:gd name="connsiteY4720" fmla="*/ 1394509 h 1633303"/>
                <a:gd name="connsiteX4721" fmla="*/ 2393684 w 10020123"/>
                <a:gd name="connsiteY4721" fmla="*/ 1394509 h 1633303"/>
                <a:gd name="connsiteX4722" fmla="*/ 2393684 w 10020123"/>
                <a:gd name="connsiteY4722" fmla="*/ 1394509 h 1633303"/>
                <a:gd name="connsiteX4723" fmla="*/ 2381250 w 10020123"/>
                <a:gd name="connsiteY4723" fmla="*/ 1394509 h 1633303"/>
                <a:gd name="connsiteX4724" fmla="*/ 2381250 w 10020123"/>
                <a:gd name="connsiteY4724" fmla="*/ 1394509 h 1633303"/>
                <a:gd name="connsiteX4725" fmla="*/ 2503357 w 10020123"/>
                <a:gd name="connsiteY4725" fmla="*/ 1389727 h 1633303"/>
                <a:gd name="connsiteX4726" fmla="*/ 2507502 w 10020123"/>
                <a:gd name="connsiteY4726" fmla="*/ 1390683 h 1633303"/>
                <a:gd name="connsiteX4727" fmla="*/ 2507502 w 10020123"/>
                <a:gd name="connsiteY4727" fmla="*/ 1394509 h 1633303"/>
                <a:gd name="connsiteX4728" fmla="*/ 2502720 w 10020123"/>
                <a:gd name="connsiteY4728" fmla="*/ 1395784 h 1633303"/>
                <a:gd name="connsiteX4729" fmla="*/ 2497937 w 10020123"/>
                <a:gd name="connsiteY4729" fmla="*/ 1394509 h 1633303"/>
                <a:gd name="connsiteX4730" fmla="*/ 2497937 w 10020123"/>
                <a:gd name="connsiteY4730" fmla="*/ 1391002 h 1633303"/>
                <a:gd name="connsiteX4731" fmla="*/ 2503357 w 10020123"/>
                <a:gd name="connsiteY4731" fmla="*/ 1389727 h 1633303"/>
                <a:gd name="connsiteX4732" fmla="*/ 3169686 w 10020123"/>
                <a:gd name="connsiteY4732" fmla="*/ 1389408 h 1633303"/>
                <a:gd name="connsiteX4733" fmla="*/ 3170643 w 10020123"/>
                <a:gd name="connsiteY4733" fmla="*/ 1417464 h 1633303"/>
                <a:gd name="connsiteX4734" fmla="*/ 3170643 w 10020123"/>
                <a:gd name="connsiteY4734" fmla="*/ 1417464 h 1633303"/>
                <a:gd name="connsiteX4735" fmla="*/ 3136211 w 10020123"/>
                <a:gd name="connsiteY4735" fmla="*/ 1407899 h 1633303"/>
                <a:gd name="connsiteX4736" fmla="*/ 3136211 w 10020123"/>
                <a:gd name="connsiteY4736" fmla="*/ 1398335 h 1633303"/>
                <a:gd name="connsiteX4737" fmla="*/ 3170005 w 10020123"/>
                <a:gd name="connsiteY4737" fmla="*/ 1389408 h 1633303"/>
                <a:gd name="connsiteX4738" fmla="*/ 3059057 w 10020123"/>
                <a:gd name="connsiteY4738" fmla="*/ 1389727 h 1633303"/>
                <a:gd name="connsiteX4739" fmla="*/ 3091895 w 10020123"/>
                <a:gd name="connsiteY4739" fmla="*/ 1398654 h 1633303"/>
                <a:gd name="connsiteX4740" fmla="*/ 3091895 w 10020123"/>
                <a:gd name="connsiteY4740" fmla="*/ 1407581 h 1633303"/>
                <a:gd name="connsiteX4741" fmla="*/ 3057463 w 10020123"/>
                <a:gd name="connsiteY4741" fmla="*/ 1416507 h 1633303"/>
                <a:gd name="connsiteX4742" fmla="*/ 3059057 w 10020123"/>
                <a:gd name="connsiteY4742" fmla="*/ 1390046 h 1633303"/>
                <a:gd name="connsiteX4743" fmla="*/ 2732906 w 10020123"/>
                <a:gd name="connsiteY4743" fmla="*/ 1390683 h 1633303"/>
                <a:gd name="connsiteX4744" fmla="*/ 2751398 w 10020123"/>
                <a:gd name="connsiteY4744" fmla="*/ 1395784 h 1633303"/>
                <a:gd name="connsiteX4745" fmla="*/ 2751398 w 10020123"/>
                <a:gd name="connsiteY4745" fmla="*/ 1401523 h 1633303"/>
                <a:gd name="connsiteX4746" fmla="*/ 2732268 w 10020123"/>
                <a:gd name="connsiteY4746" fmla="*/ 1406624 h 1633303"/>
                <a:gd name="connsiteX4747" fmla="*/ 2732906 w 10020123"/>
                <a:gd name="connsiteY4747" fmla="*/ 1390683 h 1633303"/>
                <a:gd name="connsiteX4748" fmla="*/ 3621132 w 10020123"/>
                <a:gd name="connsiteY4748" fmla="*/ 1390683 h 1633303"/>
                <a:gd name="connsiteX4749" fmla="*/ 3631972 w 10020123"/>
                <a:gd name="connsiteY4749" fmla="*/ 1400248 h 1633303"/>
                <a:gd name="connsiteX4750" fmla="*/ 3617625 w 10020123"/>
                <a:gd name="connsiteY4750" fmla="*/ 1444882 h 1633303"/>
                <a:gd name="connsiteX4751" fmla="*/ 3613481 w 10020123"/>
                <a:gd name="connsiteY4751" fmla="*/ 1451259 h 1633303"/>
                <a:gd name="connsiteX4752" fmla="*/ 3617625 w 10020123"/>
                <a:gd name="connsiteY4752" fmla="*/ 1398973 h 1633303"/>
                <a:gd name="connsiteX4753" fmla="*/ 3621132 w 10020123"/>
                <a:gd name="connsiteY4753" fmla="*/ 1390683 h 1633303"/>
                <a:gd name="connsiteX4754" fmla="*/ 2507502 w 10020123"/>
                <a:gd name="connsiteY4754" fmla="*/ 1391002 h 1633303"/>
                <a:gd name="connsiteX4755" fmla="*/ 2514197 w 10020123"/>
                <a:gd name="connsiteY4755" fmla="*/ 1392915 h 1633303"/>
                <a:gd name="connsiteX4756" fmla="*/ 2507502 w 10020123"/>
                <a:gd name="connsiteY4756" fmla="*/ 1394828 h 1633303"/>
                <a:gd name="connsiteX4757" fmla="*/ 2507502 w 10020123"/>
                <a:gd name="connsiteY4757" fmla="*/ 1391321 h 1633303"/>
                <a:gd name="connsiteX4758" fmla="*/ 2799539 w 10020123"/>
                <a:gd name="connsiteY4758" fmla="*/ 1391002 h 1633303"/>
                <a:gd name="connsiteX4759" fmla="*/ 2800177 w 10020123"/>
                <a:gd name="connsiteY4759" fmla="*/ 1406624 h 1633303"/>
                <a:gd name="connsiteX4760" fmla="*/ 2780729 w 10020123"/>
                <a:gd name="connsiteY4760" fmla="*/ 1400885 h 1633303"/>
                <a:gd name="connsiteX4761" fmla="*/ 2780729 w 10020123"/>
                <a:gd name="connsiteY4761" fmla="*/ 1396103 h 1633303"/>
                <a:gd name="connsiteX4762" fmla="*/ 2799539 w 10020123"/>
                <a:gd name="connsiteY4762" fmla="*/ 1390683 h 1633303"/>
                <a:gd name="connsiteX4763" fmla="*/ 2488692 w 10020123"/>
                <a:gd name="connsiteY4763" fmla="*/ 1391321 h 1633303"/>
                <a:gd name="connsiteX4764" fmla="*/ 2488692 w 10020123"/>
                <a:gd name="connsiteY4764" fmla="*/ 1394509 h 1633303"/>
                <a:gd name="connsiteX4765" fmla="*/ 2482953 w 10020123"/>
                <a:gd name="connsiteY4765" fmla="*/ 1392915 h 1633303"/>
                <a:gd name="connsiteX4766" fmla="*/ 2485503 w 10020123"/>
                <a:gd name="connsiteY4766" fmla="*/ 1391958 h 1633303"/>
                <a:gd name="connsiteX4767" fmla="*/ 2488692 w 10020123"/>
                <a:gd name="connsiteY4767" fmla="*/ 1391002 h 1633303"/>
                <a:gd name="connsiteX4768" fmla="*/ 2374555 w 10020123"/>
                <a:gd name="connsiteY4768" fmla="*/ 1394509 h 1633303"/>
                <a:gd name="connsiteX4769" fmla="*/ 2375511 w 10020123"/>
                <a:gd name="connsiteY4769" fmla="*/ 1394509 h 1633303"/>
                <a:gd name="connsiteX4770" fmla="*/ 2375511 w 10020123"/>
                <a:gd name="connsiteY4770" fmla="*/ 1392277 h 1633303"/>
                <a:gd name="connsiteX4771" fmla="*/ 2375511 w 10020123"/>
                <a:gd name="connsiteY4771" fmla="*/ 1392277 h 1633303"/>
                <a:gd name="connsiteX4772" fmla="*/ 2379337 w 10020123"/>
                <a:gd name="connsiteY4772" fmla="*/ 1394509 h 1633303"/>
                <a:gd name="connsiteX4773" fmla="*/ 2377424 w 10020123"/>
                <a:gd name="connsiteY4773" fmla="*/ 1394509 h 1633303"/>
                <a:gd name="connsiteX4774" fmla="*/ 2377424 w 10020123"/>
                <a:gd name="connsiteY4774" fmla="*/ 1401842 h 1633303"/>
                <a:gd name="connsiteX4775" fmla="*/ 2377424 w 10020123"/>
                <a:gd name="connsiteY4775" fmla="*/ 1401842 h 1633303"/>
                <a:gd name="connsiteX4776" fmla="*/ 2373917 w 10020123"/>
                <a:gd name="connsiteY4776" fmla="*/ 1399291 h 1633303"/>
                <a:gd name="connsiteX4777" fmla="*/ 2367222 w 10020123"/>
                <a:gd name="connsiteY4777" fmla="*/ 1404392 h 1633303"/>
                <a:gd name="connsiteX4778" fmla="*/ 2357020 w 10020123"/>
                <a:gd name="connsiteY4778" fmla="*/ 1404392 h 1633303"/>
                <a:gd name="connsiteX4779" fmla="*/ 2364671 w 10020123"/>
                <a:gd name="connsiteY4779" fmla="*/ 1397060 h 1633303"/>
                <a:gd name="connsiteX4780" fmla="*/ 2369773 w 10020123"/>
                <a:gd name="connsiteY4780" fmla="*/ 1401523 h 1633303"/>
                <a:gd name="connsiteX4781" fmla="*/ 2364990 w 10020123"/>
                <a:gd name="connsiteY4781" fmla="*/ 1396741 h 1633303"/>
                <a:gd name="connsiteX4782" fmla="*/ 2374555 w 10020123"/>
                <a:gd name="connsiteY4782" fmla="*/ 1394828 h 1633303"/>
                <a:gd name="connsiteX4783" fmla="*/ 2380612 w 10020123"/>
                <a:gd name="connsiteY4783" fmla="*/ 1394509 h 1633303"/>
                <a:gd name="connsiteX4784" fmla="*/ 2380612 w 10020123"/>
                <a:gd name="connsiteY4784" fmla="*/ 1394509 h 1633303"/>
                <a:gd name="connsiteX4785" fmla="*/ 2375193 w 10020123"/>
                <a:gd name="connsiteY4785" fmla="*/ 1392915 h 1633303"/>
                <a:gd name="connsiteX4786" fmla="*/ 2375193 w 10020123"/>
                <a:gd name="connsiteY4786" fmla="*/ 1395147 h 1633303"/>
                <a:gd name="connsiteX4787" fmla="*/ 2384757 w 10020123"/>
                <a:gd name="connsiteY4787" fmla="*/ 1397060 h 1633303"/>
                <a:gd name="connsiteX4788" fmla="*/ 2384757 w 10020123"/>
                <a:gd name="connsiteY4788" fmla="*/ 1392596 h 1633303"/>
                <a:gd name="connsiteX4789" fmla="*/ 2380294 w 10020123"/>
                <a:gd name="connsiteY4789" fmla="*/ 1394509 h 1633303"/>
                <a:gd name="connsiteX4790" fmla="*/ 2383163 w 10020123"/>
                <a:gd name="connsiteY4790" fmla="*/ 1394509 h 1633303"/>
                <a:gd name="connsiteX4791" fmla="*/ 2385076 w 10020123"/>
                <a:gd name="connsiteY4791" fmla="*/ 1394509 h 1633303"/>
                <a:gd name="connsiteX4792" fmla="*/ 2385076 w 10020123"/>
                <a:gd name="connsiteY4792" fmla="*/ 1395465 h 1633303"/>
                <a:gd name="connsiteX4793" fmla="*/ 2383163 w 10020123"/>
                <a:gd name="connsiteY4793" fmla="*/ 1394509 h 1633303"/>
                <a:gd name="connsiteX4794" fmla="*/ 2384757 w 10020123"/>
                <a:gd name="connsiteY4794" fmla="*/ 1394509 h 1633303"/>
                <a:gd name="connsiteX4795" fmla="*/ 2394322 w 10020123"/>
                <a:gd name="connsiteY4795" fmla="*/ 1394509 h 1633303"/>
                <a:gd name="connsiteX4796" fmla="*/ 2394322 w 10020123"/>
                <a:gd name="connsiteY4796" fmla="*/ 1392277 h 1633303"/>
                <a:gd name="connsiteX4797" fmla="*/ 2386670 w 10020123"/>
                <a:gd name="connsiteY4797" fmla="*/ 1393871 h 1633303"/>
                <a:gd name="connsiteX4798" fmla="*/ 2384757 w 10020123"/>
                <a:gd name="connsiteY4798" fmla="*/ 1392596 h 1633303"/>
                <a:gd name="connsiteX4799" fmla="*/ 2384757 w 10020123"/>
                <a:gd name="connsiteY4799" fmla="*/ 1394509 h 1633303"/>
                <a:gd name="connsiteX4800" fmla="*/ 2394322 w 10020123"/>
                <a:gd name="connsiteY4800" fmla="*/ 1394509 h 1633303"/>
                <a:gd name="connsiteX4801" fmla="*/ 2395278 w 10020123"/>
                <a:gd name="connsiteY4801" fmla="*/ 1394509 h 1633303"/>
                <a:gd name="connsiteX4802" fmla="*/ 2394322 w 10020123"/>
                <a:gd name="connsiteY4802" fmla="*/ 1395147 h 1633303"/>
                <a:gd name="connsiteX4803" fmla="*/ 2394322 w 10020123"/>
                <a:gd name="connsiteY4803" fmla="*/ 1394509 h 1633303"/>
                <a:gd name="connsiteX4804" fmla="*/ 2392728 w 10020123"/>
                <a:gd name="connsiteY4804" fmla="*/ 1394509 h 1633303"/>
                <a:gd name="connsiteX4805" fmla="*/ 2393684 w 10020123"/>
                <a:gd name="connsiteY4805" fmla="*/ 1394509 h 1633303"/>
                <a:gd name="connsiteX4806" fmla="*/ 2393684 w 10020123"/>
                <a:gd name="connsiteY4806" fmla="*/ 1400567 h 1633303"/>
                <a:gd name="connsiteX4807" fmla="*/ 2390496 w 10020123"/>
                <a:gd name="connsiteY4807" fmla="*/ 1398654 h 1633303"/>
                <a:gd name="connsiteX4808" fmla="*/ 2390496 w 10020123"/>
                <a:gd name="connsiteY4808" fmla="*/ 1395784 h 1633303"/>
                <a:gd name="connsiteX4809" fmla="*/ 2392728 w 10020123"/>
                <a:gd name="connsiteY4809" fmla="*/ 1394509 h 1633303"/>
                <a:gd name="connsiteX4810" fmla="*/ 2394003 w 10020123"/>
                <a:gd name="connsiteY4810" fmla="*/ 1394509 h 1633303"/>
                <a:gd name="connsiteX4811" fmla="*/ 2394640 w 10020123"/>
                <a:gd name="connsiteY4811" fmla="*/ 1394509 h 1633303"/>
                <a:gd name="connsiteX4812" fmla="*/ 2405799 w 10020123"/>
                <a:gd name="connsiteY4812" fmla="*/ 1393871 h 1633303"/>
                <a:gd name="connsiteX4813" fmla="*/ 2396872 w 10020123"/>
                <a:gd name="connsiteY4813" fmla="*/ 1404074 h 1633303"/>
                <a:gd name="connsiteX4814" fmla="*/ 2394322 w 10020123"/>
                <a:gd name="connsiteY4814" fmla="*/ 1404074 h 1633303"/>
                <a:gd name="connsiteX4815" fmla="*/ 2394322 w 10020123"/>
                <a:gd name="connsiteY4815" fmla="*/ 1394509 h 1633303"/>
                <a:gd name="connsiteX4816" fmla="*/ 2394322 w 10020123"/>
                <a:gd name="connsiteY4816" fmla="*/ 1392915 h 1633303"/>
                <a:gd name="connsiteX4817" fmla="*/ 2394322 w 10020123"/>
                <a:gd name="connsiteY4817" fmla="*/ 1395147 h 1633303"/>
                <a:gd name="connsiteX4818" fmla="*/ 2392090 w 10020123"/>
                <a:gd name="connsiteY4818" fmla="*/ 1393871 h 1633303"/>
                <a:gd name="connsiteX4819" fmla="*/ 2394322 w 10020123"/>
                <a:gd name="connsiteY4819" fmla="*/ 1392596 h 1633303"/>
                <a:gd name="connsiteX4820" fmla="*/ 2384438 w 10020123"/>
                <a:gd name="connsiteY4820" fmla="*/ 1393234 h 1633303"/>
                <a:gd name="connsiteX4821" fmla="*/ 2386351 w 10020123"/>
                <a:gd name="connsiteY4821" fmla="*/ 1394190 h 1633303"/>
                <a:gd name="connsiteX4822" fmla="*/ 2384438 w 10020123"/>
                <a:gd name="connsiteY4822" fmla="*/ 1395147 h 1633303"/>
                <a:gd name="connsiteX4823" fmla="*/ 2384438 w 10020123"/>
                <a:gd name="connsiteY4823" fmla="*/ 1393234 h 1633303"/>
                <a:gd name="connsiteX4824" fmla="*/ 2481040 w 10020123"/>
                <a:gd name="connsiteY4824" fmla="*/ 1393234 h 1633303"/>
                <a:gd name="connsiteX4825" fmla="*/ 2488692 w 10020123"/>
                <a:gd name="connsiteY4825" fmla="*/ 1395147 h 1633303"/>
                <a:gd name="connsiteX4826" fmla="*/ 2488692 w 10020123"/>
                <a:gd name="connsiteY4826" fmla="*/ 1397378 h 1633303"/>
                <a:gd name="connsiteX4827" fmla="*/ 2480721 w 10020123"/>
                <a:gd name="connsiteY4827" fmla="*/ 1399291 h 1633303"/>
                <a:gd name="connsiteX4828" fmla="*/ 2480721 w 10020123"/>
                <a:gd name="connsiteY4828" fmla="*/ 1399291 h 1633303"/>
                <a:gd name="connsiteX4829" fmla="*/ 2480721 w 10020123"/>
                <a:gd name="connsiteY4829" fmla="*/ 1399291 h 1633303"/>
                <a:gd name="connsiteX4830" fmla="*/ 2480721 w 10020123"/>
                <a:gd name="connsiteY4830" fmla="*/ 1392915 h 1633303"/>
                <a:gd name="connsiteX4831" fmla="*/ 2481359 w 10020123"/>
                <a:gd name="connsiteY4831" fmla="*/ 1392915 h 1633303"/>
                <a:gd name="connsiteX4832" fmla="*/ 2481359 w 10020123"/>
                <a:gd name="connsiteY4832" fmla="*/ 1392915 h 1633303"/>
                <a:gd name="connsiteX4833" fmla="*/ 2515472 w 10020123"/>
                <a:gd name="connsiteY4833" fmla="*/ 1393234 h 1633303"/>
                <a:gd name="connsiteX4834" fmla="*/ 2515472 w 10020123"/>
                <a:gd name="connsiteY4834" fmla="*/ 1399929 h 1633303"/>
                <a:gd name="connsiteX4835" fmla="*/ 2507502 w 10020123"/>
                <a:gd name="connsiteY4835" fmla="*/ 1397697 h 1633303"/>
                <a:gd name="connsiteX4836" fmla="*/ 2507502 w 10020123"/>
                <a:gd name="connsiteY4836" fmla="*/ 1395465 h 1633303"/>
                <a:gd name="connsiteX4837" fmla="*/ 2515472 w 10020123"/>
                <a:gd name="connsiteY4837" fmla="*/ 1393553 h 1633303"/>
                <a:gd name="connsiteX4838" fmla="*/ 2367860 w 10020123"/>
                <a:gd name="connsiteY4838" fmla="*/ 1393553 h 1633303"/>
                <a:gd name="connsiteX4839" fmla="*/ 2359571 w 10020123"/>
                <a:gd name="connsiteY4839" fmla="*/ 1401204 h 1633303"/>
                <a:gd name="connsiteX4840" fmla="*/ 2354150 w 10020123"/>
                <a:gd name="connsiteY4840" fmla="*/ 1396103 h 1633303"/>
                <a:gd name="connsiteX4841" fmla="*/ 2367860 w 10020123"/>
                <a:gd name="connsiteY4841" fmla="*/ 1393553 h 1633303"/>
                <a:gd name="connsiteX4842" fmla="*/ 2487098 w 10020123"/>
                <a:gd name="connsiteY4842" fmla="*/ 1394828 h 1633303"/>
                <a:gd name="connsiteX4843" fmla="*/ 2480402 w 10020123"/>
                <a:gd name="connsiteY4843" fmla="*/ 1545629 h 1633303"/>
                <a:gd name="connsiteX4844" fmla="*/ 2400379 w 10020123"/>
                <a:gd name="connsiteY4844" fmla="*/ 1545629 h 1633303"/>
                <a:gd name="connsiteX4845" fmla="*/ 2399104 w 10020123"/>
                <a:gd name="connsiteY4845" fmla="*/ 1514703 h 1633303"/>
                <a:gd name="connsiteX4846" fmla="*/ 2399104 w 10020123"/>
                <a:gd name="connsiteY4846" fmla="*/ 1514703 h 1633303"/>
                <a:gd name="connsiteX4847" fmla="*/ 2399104 w 10020123"/>
                <a:gd name="connsiteY4847" fmla="*/ 1508646 h 1633303"/>
                <a:gd name="connsiteX4848" fmla="*/ 2397829 w 10020123"/>
                <a:gd name="connsiteY4848" fmla="*/ 1479633 h 1633303"/>
                <a:gd name="connsiteX4849" fmla="*/ 2397829 w 10020123"/>
                <a:gd name="connsiteY4849" fmla="*/ 1479633 h 1633303"/>
                <a:gd name="connsiteX4850" fmla="*/ 2397829 w 10020123"/>
                <a:gd name="connsiteY4850" fmla="*/ 1474851 h 1633303"/>
                <a:gd name="connsiteX4851" fmla="*/ 2397829 w 10020123"/>
                <a:gd name="connsiteY4851" fmla="*/ 1474851 h 1633303"/>
                <a:gd name="connsiteX4852" fmla="*/ 2397829 w 10020123"/>
                <a:gd name="connsiteY4852" fmla="*/ 1474851 h 1633303"/>
                <a:gd name="connsiteX4853" fmla="*/ 2397829 w 10020123"/>
                <a:gd name="connsiteY4853" fmla="*/ 1474851 h 1633303"/>
                <a:gd name="connsiteX4854" fmla="*/ 2397829 w 10020123"/>
                <a:gd name="connsiteY4854" fmla="*/ 1474851 h 1633303"/>
                <a:gd name="connsiteX4855" fmla="*/ 2397191 w 10020123"/>
                <a:gd name="connsiteY4855" fmla="*/ 1459548 h 1633303"/>
                <a:gd name="connsiteX4856" fmla="*/ 2397191 w 10020123"/>
                <a:gd name="connsiteY4856" fmla="*/ 1449983 h 1633303"/>
                <a:gd name="connsiteX4857" fmla="*/ 2397191 w 10020123"/>
                <a:gd name="connsiteY4857" fmla="*/ 1449983 h 1633303"/>
                <a:gd name="connsiteX4858" fmla="*/ 2397191 w 10020123"/>
                <a:gd name="connsiteY4858" fmla="*/ 1449983 h 1633303"/>
                <a:gd name="connsiteX4859" fmla="*/ 2397191 w 10020123"/>
                <a:gd name="connsiteY4859" fmla="*/ 1449983 h 1633303"/>
                <a:gd name="connsiteX4860" fmla="*/ 2397191 w 10020123"/>
                <a:gd name="connsiteY4860" fmla="*/ 1443607 h 1633303"/>
                <a:gd name="connsiteX4861" fmla="*/ 2448521 w 10020123"/>
                <a:gd name="connsiteY4861" fmla="*/ 1405986 h 1633303"/>
                <a:gd name="connsiteX4862" fmla="*/ 2451071 w 10020123"/>
                <a:gd name="connsiteY4862" fmla="*/ 1405986 h 1633303"/>
                <a:gd name="connsiteX4863" fmla="*/ 2451071 w 10020123"/>
                <a:gd name="connsiteY4863" fmla="*/ 1405349 h 1633303"/>
                <a:gd name="connsiteX4864" fmla="*/ 2487416 w 10020123"/>
                <a:gd name="connsiteY4864" fmla="*/ 1396741 h 1633303"/>
                <a:gd name="connsiteX4865" fmla="*/ 2487416 w 10020123"/>
                <a:gd name="connsiteY4865" fmla="*/ 1396741 h 1633303"/>
                <a:gd name="connsiteX4866" fmla="*/ 2406437 w 10020123"/>
                <a:gd name="connsiteY4866" fmla="*/ 1393871 h 1633303"/>
                <a:gd name="connsiteX4867" fmla="*/ 2420146 w 10020123"/>
                <a:gd name="connsiteY4867" fmla="*/ 1396741 h 1633303"/>
                <a:gd name="connsiteX4868" fmla="*/ 2416958 w 10020123"/>
                <a:gd name="connsiteY4868" fmla="*/ 1399929 h 1633303"/>
                <a:gd name="connsiteX4869" fmla="*/ 2414407 w 10020123"/>
                <a:gd name="connsiteY4869" fmla="*/ 1400885 h 1633303"/>
                <a:gd name="connsiteX4870" fmla="*/ 2406755 w 10020123"/>
                <a:gd name="connsiteY4870" fmla="*/ 1393871 h 1633303"/>
                <a:gd name="connsiteX4871" fmla="*/ 2406118 w 10020123"/>
                <a:gd name="connsiteY4871" fmla="*/ 1396103 h 1633303"/>
                <a:gd name="connsiteX4872" fmla="*/ 2413451 w 10020123"/>
                <a:gd name="connsiteY4872" fmla="*/ 1403117 h 1633303"/>
                <a:gd name="connsiteX4873" fmla="*/ 2410900 w 10020123"/>
                <a:gd name="connsiteY4873" fmla="*/ 1404074 h 1633303"/>
                <a:gd name="connsiteX4874" fmla="*/ 2397510 w 10020123"/>
                <a:gd name="connsiteY4874" fmla="*/ 1404074 h 1633303"/>
                <a:gd name="connsiteX4875" fmla="*/ 2406118 w 10020123"/>
                <a:gd name="connsiteY4875" fmla="*/ 1396103 h 1633303"/>
                <a:gd name="connsiteX4876" fmla="*/ 2386670 w 10020123"/>
                <a:gd name="connsiteY4876" fmla="*/ 1394509 h 1633303"/>
                <a:gd name="connsiteX4877" fmla="*/ 2394322 w 10020123"/>
                <a:gd name="connsiteY4877" fmla="*/ 1396422 h 1633303"/>
                <a:gd name="connsiteX4878" fmla="*/ 2394322 w 10020123"/>
                <a:gd name="connsiteY4878" fmla="*/ 1399291 h 1633303"/>
                <a:gd name="connsiteX4879" fmla="*/ 2387308 w 10020123"/>
                <a:gd name="connsiteY4879" fmla="*/ 1400248 h 1633303"/>
                <a:gd name="connsiteX4880" fmla="*/ 2384757 w 10020123"/>
                <a:gd name="connsiteY4880" fmla="*/ 1398973 h 1633303"/>
                <a:gd name="connsiteX4881" fmla="*/ 2384757 w 10020123"/>
                <a:gd name="connsiteY4881" fmla="*/ 1395784 h 1633303"/>
                <a:gd name="connsiteX4882" fmla="*/ 2386670 w 10020123"/>
                <a:gd name="connsiteY4882" fmla="*/ 1394509 h 1633303"/>
                <a:gd name="connsiteX4883" fmla="*/ 2497937 w 10020123"/>
                <a:gd name="connsiteY4883" fmla="*/ 1395784 h 1633303"/>
                <a:gd name="connsiteX4884" fmla="*/ 2501763 w 10020123"/>
                <a:gd name="connsiteY4884" fmla="*/ 1396741 h 1633303"/>
                <a:gd name="connsiteX4885" fmla="*/ 2497937 w 10020123"/>
                <a:gd name="connsiteY4885" fmla="*/ 1397697 h 1633303"/>
                <a:gd name="connsiteX4886" fmla="*/ 2497937 w 10020123"/>
                <a:gd name="connsiteY4886" fmla="*/ 1395784 h 1633303"/>
                <a:gd name="connsiteX4887" fmla="*/ 2507502 w 10020123"/>
                <a:gd name="connsiteY4887" fmla="*/ 1395784 h 1633303"/>
                <a:gd name="connsiteX4888" fmla="*/ 2507502 w 10020123"/>
                <a:gd name="connsiteY4888" fmla="*/ 1397697 h 1633303"/>
                <a:gd name="connsiteX4889" fmla="*/ 2503995 w 10020123"/>
                <a:gd name="connsiteY4889" fmla="*/ 1396741 h 1633303"/>
                <a:gd name="connsiteX4890" fmla="*/ 2507502 w 10020123"/>
                <a:gd name="connsiteY4890" fmla="*/ 1395784 h 1633303"/>
                <a:gd name="connsiteX4891" fmla="*/ 2384757 w 10020123"/>
                <a:gd name="connsiteY4891" fmla="*/ 1396103 h 1633303"/>
                <a:gd name="connsiteX4892" fmla="*/ 2384757 w 10020123"/>
                <a:gd name="connsiteY4892" fmla="*/ 1398654 h 1633303"/>
                <a:gd name="connsiteX4893" fmla="*/ 2381888 w 10020123"/>
                <a:gd name="connsiteY4893" fmla="*/ 1397378 h 1633303"/>
                <a:gd name="connsiteX4894" fmla="*/ 2384757 w 10020123"/>
                <a:gd name="connsiteY4894" fmla="*/ 1395784 h 1633303"/>
                <a:gd name="connsiteX4895" fmla="*/ 2353832 w 10020123"/>
                <a:gd name="connsiteY4895" fmla="*/ 1396422 h 1633303"/>
                <a:gd name="connsiteX4896" fmla="*/ 2348093 w 10020123"/>
                <a:gd name="connsiteY4896" fmla="*/ 1401842 h 1633303"/>
                <a:gd name="connsiteX4897" fmla="*/ 2345224 w 10020123"/>
                <a:gd name="connsiteY4897" fmla="*/ 1398335 h 1633303"/>
                <a:gd name="connsiteX4898" fmla="*/ 2353832 w 10020123"/>
                <a:gd name="connsiteY4898" fmla="*/ 1396422 h 1633303"/>
                <a:gd name="connsiteX4899" fmla="*/ 2394322 w 10020123"/>
                <a:gd name="connsiteY4899" fmla="*/ 1396422 h 1633303"/>
                <a:gd name="connsiteX4900" fmla="*/ 2397191 w 10020123"/>
                <a:gd name="connsiteY4900" fmla="*/ 1398335 h 1633303"/>
                <a:gd name="connsiteX4901" fmla="*/ 2394322 w 10020123"/>
                <a:gd name="connsiteY4901" fmla="*/ 1399610 h 1633303"/>
                <a:gd name="connsiteX4902" fmla="*/ 2394322 w 10020123"/>
                <a:gd name="connsiteY4902" fmla="*/ 1396741 h 1633303"/>
                <a:gd name="connsiteX4903" fmla="*/ 2752992 w 10020123"/>
                <a:gd name="connsiteY4903" fmla="*/ 1396422 h 1633303"/>
                <a:gd name="connsiteX4904" fmla="*/ 2762237 w 10020123"/>
                <a:gd name="connsiteY4904" fmla="*/ 1398654 h 1633303"/>
                <a:gd name="connsiteX4905" fmla="*/ 2752673 w 10020123"/>
                <a:gd name="connsiteY4905" fmla="*/ 1400885 h 1633303"/>
                <a:gd name="connsiteX4906" fmla="*/ 2752673 w 10020123"/>
                <a:gd name="connsiteY4906" fmla="*/ 1396103 h 1633303"/>
                <a:gd name="connsiteX4907" fmla="*/ 2354150 w 10020123"/>
                <a:gd name="connsiteY4907" fmla="*/ 1398654 h 1633303"/>
                <a:gd name="connsiteX4908" fmla="*/ 2359571 w 10020123"/>
                <a:gd name="connsiteY4908" fmla="*/ 1404074 h 1633303"/>
                <a:gd name="connsiteX4909" fmla="*/ 2348731 w 10020123"/>
                <a:gd name="connsiteY4909" fmla="*/ 1404074 h 1633303"/>
                <a:gd name="connsiteX4910" fmla="*/ 2354469 w 10020123"/>
                <a:gd name="connsiteY4910" fmla="*/ 1398654 h 1633303"/>
                <a:gd name="connsiteX4911" fmla="*/ 2771483 w 10020123"/>
                <a:gd name="connsiteY4911" fmla="*/ 1396422 h 1633303"/>
                <a:gd name="connsiteX4912" fmla="*/ 2771483 w 10020123"/>
                <a:gd name="connsiteY4912" fmla="*/ 1400567 h 1633303"/>
                <a:gd name="connsiteX4913" fmla="*/ 2763831 w 10020123"/>
                <a:gd name="connsiteY4913" fmla="*/ 1398654 h 1633303"/>
                <a:gd name="connsiteX4914" fmla="*/ 2771483 w 10020123"/>
                <a:gd name="connsiteY4914" fmla="*/ 1396741 h 1633303"/>
                <a:gd name="connsiteX4915" fmla="*/ 2420465 w 10020123"/>
                <a:gd name="connsiteY4915" fmla="*/ 1397060 h 1633303"/>
                <a:gd name="connsiteX4916" fmla="*/ 2422059 w 10020123"/>
                <a:gd name="connsiteY4916" fmla="*/ 1398335 h 1633303"/>
                <a:gd name="connsiteX4917" fmla="*/ 2417595 w 10020123"/>
                <a:gd name="connsiteY4917" fmla="*/ 1399929 h 1633303"/>
                <a:gd name="connsiteX4918" fmla="*/ 2420465 w 10020123"/>
                <a:gd name="connsiteY4918" fmla="*/ 1397378 h 1633303"/>
                <a:gd name="connsiteX4919" fmla="*/ 2502720 w 10020123"/>
                <a:gd name="connsiteY4919" fmla="*/ 1397378 h 1633303"/>
                <a:gd name="connsiteX4920" fmla="*/ 2507183 w 10020123"/>
                <a:gd name="connsiteY4920" fmla="*/ 1398335 h 1633303"/>
                <a:gd name="connsiteX4921" fmla="*/ 2507183 w 10020123"/>
                <a:gd name="connsiteY4921" fmla="*/ 1402161 h 1633303"/>
                <a:gd name="connsiteX4922" fmla="*/ 2503039 w 10020123"/>
                <a:gd name="connsiteY4922" fmla="*/ 1403117 h 1633303"/>
                <a:gd name="connsiteX4923" fmla="*/ 2497618 w 10020123"/>
                <a:gd name="connsiteY4923" fmla="*/ 1401842 h 1633303"/>
                <a:gd name="connsiteX4924" fmla="*/ 2497618 w 10020123"/>
                <a:gd name="connsiteY4924" fmla="*/ 1398335 h 1633303"/>
                <a:gd name="connsiteX4925" fmla="*/ 2502401 w 10020123"/>
                <a:gd name="connsiteY4925" fmla="*/ 1397378 h 1633303"/>
                <a:gd name="connsiteX4926" fmla="*/ 2380294 w 10020123"/>
                <a:gd name="connsiteY4926" fmla="*/ 1399610 h 1633303"/>
                <a:gd name="connsiteX4927" fmla="*/ 2383800 w 10020123"/>
                <a:gd name="connsiteY4927" fmla="*/ 1401204 h 1633303"/>
                <a:gd name="connsiteX4928" fmla="*/ 2383800 w 10020123"/>
                <a:gd name="connsiteY4928" fmla="*/ 1403117 h 1633303"/>
                <a:gd name="connsiteX4929" fmla="*/ 2381888 w 10020123"/>
                <a:gd name="connsiteY4929" fmla="*/ 1404074 h 1633303"/>
                <a:gd name="connsiteX4930" fmla="*/ 2379975 w 10020123"/>
                <a:gd name="connsiteY4930" fmla="*/ 1404074 h 1633303"/>
                <a:gd name="connsiteX4931" fmla="*/ 2379975 w 10020123"/>
                <a:gd name="connsiteY4931" fmla="*/ 1399610 h 1633303"/>
                <a:gd name="connsiteX4932" fmla="*/ 2424928 w 10020123"/>
                <a:gd name="connsiteY4932" fmla="*/ 1397697 h 1633303"/>
                <a:gd name="connsiteX4933" fmla="*/ 2429073 w 10020123"/>
                <a:gd name="connsiteY4933" fmla="*/ 1398654 h 1633303"/>
                <a:gd name="connsiteX4934" fmla="*/ 2426203 w 10020123"/>
                <a:gd name="connsiteY4934" fmla="*/ 1401842 h 1633303"/>
                <a:gd name="connsiteX4935" fmla="*/ 2423015 w 10020123"/>
                <a:gd name="connsiteY4935" fmla="*/ 1398654 h 1633303"/>
                <a:gd name="connsiteX4936" fmla="*/ 2424928 w 10020123"/>
                <a:gd name="connsiteY4936" fmla="*/ 1397697 h 1633303"/>
                <a:gd name="connsiteX4937" fmla="*/ 2344586 w 10020123"/>
                <a:gd name="connsiteY4937" fmla="*/ 1400248 h 1633303"/>
                <a:gd name="connsiteX4938" fmla="*/ 2340760 w 10020123"/>
                <a:gd name="connsiteY4938" fmla="*/ 1404074 h 1633303"/>
                <a:gd name="connsiteX4939" fmla="*/ 2336934 w 10020123"/>
                <a:gd name="connsiteY4939" fmla="*/ 1404074 h 1633303"/>
                <a:gd name="connsiteX4940" fmla="*/ 2343311 w 10020123"/>
                <a:gd name="connsiteY4940" fmla="*/ 1400567 h 1633303"/>
                <a:gd name="connsiteX4941" fmla="*/ 2344586 w 10020123"/>
                <a:gd name="connsiteY4941" fmla="*/ 1400567 h 1633303"/>
                <a:gd name="connsiteX4942" fmla="*/ 2342673 w 10020123"/>
                <a:gd name="connsiteY4942" fmla="*/ 1400567 h 1633303"/>
                <a:gd name="connsiteX4943" fmla="*/ 2336297 w 10020123"/>
                <a:gd name="connsiteY4943" fmla="*/ 1404074 h 1633303"/>
                <a:gd name="connsiteX4944" fmla="*/ 2329283 w 10020123"/>
                <a:gd name="connsiteY4944" fmla="*/ 1404074 h 1633303"/>
                <a:gd name="connsiteX4945" fmla="*/ 2340760 w 10020123"/>
                <a:gd name="connsiteY4945" fmla="*/ 1400885 h 1633303"/>
                <a:gd name="connsiteX4946" fmla="*/ 2342673 w 10020123"/>
                <a:gd name="connsiteY4946" fmla="*/ 1400885 h 1633303"/>
                <a:gd name="connsiteX4947" fmla="*/ 2344905 w 10020123"/>
                <a:gd name="connsiteY4947" fmla="*/ 1400567 h 1633303"/>
                <a:gd name="connsiteX4948" fmla="*/ 2347774 w 10020123"/>
                <a:gd name="connsiteY4948" fmla="*/ 1404074 h 1633303"/>
                <a:gd name="connsiteX4949" fmla="*/ 2341398 w 10020123"/>
                <a:gd name="connsiteY4949" fmla="*/ 1404074 h 1633303"/>
                <a:gd name="connsiteX4950" fmla="*/ 2344905 w 10020123"/>
                <a:gd name="connsiteY4950" fmla="*/ 1400567 h 1633303"/>
                <a:gd name="connsiteX4951" fmla="*/ 2384757 w 10020123"/>
                <a:gd name="connsiteY4951" fmla="*/ 1398335 h 1633303"/>
                <a:gd name="connsiteX4952" fmla="*/ 2384757 w 10020123"/>
                <a:gd name="connsiteY4952" fmla="*/ 1404074 h 1633303"/>
                <a:gd name="connsiteX4953" fmla="*/ 2392090 w 10020123"/>
                <a:gd name="connsiteY4953" fmla="*/ 1404074 h 1633303"/>
                <a:gd name="connsiteX4954" fmla="*/ 2394003 w 10020123"/>
                <a:gd name="connsiteY4954" fmla="*/ 1401204 h 1633303"/>
                <a:gd name="connsiteX4955" fmla="*/ 2394003 w 10020123"/>
                <a:gd name="connsiteY4955" fmla="*/ 1399291 h 1633303"/>
                <a:gd name="connsiteX4956" fmla="*/ 2384438 w 10020123"/>
                <a:gd name="connsiteY4956" fmla="*/ 1398016 h 1633303"/>
                <a:gd name="connsiteX4957" fmla="*/ 2422378 w 10020123"/>
                <a:gd name="connsiteY4957" fmla="*/ 1400567 h 1633303"/>
                <a:gd name="connsiteX4958" fmla="*/ 2425884 w 10020123"/>
                <a:gd name="connsiteY4958" fmla="*/ 1404074 h 1633303"/>
                <a:gd name="connsiteX4959" fmla="*/ 2415364 w 10020123"/>
                <a:gd name="connsiteY4959" fmla="*/ 1404074 h 1633303"/>
                <a:gd name="connsiteX4960" fmla="*/ 2417276 w 10020123"/>
                <a:gd name="connsiteY4960" fmla="*/ 1402161 h 1633303"/>
                <a:gd name="connsiteX4961" fmla="*/ 2422696 w 10020123"/>
                <a:gd name="connsiteY4961" fmla="*/ 1400248 h 1633303"/>
                <a:gd name="connsiteX4962" fmla="*/ 2422696 w 10020123"/>
                <a:gd name="connsiteY4962" fmla="*/ 1400248 h 1633303"/>
                <a:gd name="connsiteX4963" fmla="*/ 2493155 w 10020123"/>
                <a:gd name="connsiteY4963" fmla="*/ 1398654 h 1633303"/>
                <a:gd name="connsiteX4964" fmla="*/ 2493155 w 10020123"/>
                <a:gd name="connsiteY4964" fmla="*/ 1401842 h 1633303"/>
                <a:gd name="connsiteX4965" fmla="*/ 2486779 w 10020123"/>
                <a:gd name="connsiteY4965" fmla="*/ 1400248 h 1633303"/>
                <a:gd name="connsiteX4966" fmla="*/ 2493155 w 10020123"/>
                <a:gd name="connsiteY4966" fmla="*/ 1398335 h 1633303"/>
                <a:gd name="connsiteX4967" fmla="*/ 2507502 w 10020123"/>
                <a:gd name="connsiteY4967" fmla="*/ 1398654 h 1633303"/>
                <a:gd name="connsiteX4968" fmla="*/ 2514197 w 10020123"/>
                <a:gd name="connsiteY4968" fmla="*/ 1400567 h 1633303"/>
                <a:gd name="connsiteX4969" fmla="*/ 2507502 w 10020123"/>
                <a:gd name="connsiteY4969" fmla="*/ 1402480 h 1633303"/>
                <a:gd name="connsiteX4970" fmla="*/ 2507502 w 10020123"/>
                <a:gd name="connsiteY4970" fmla="*/ 1398973 h 1633303"/>
                <a:gd name="connsiteX4971" fmla="*/ 2429710 w 10020123"/>
                <a:gd name="connsiteY4971" fmla="*/ 1400885 h 1633303"/>
                <a:gd name="connsiteX4972" fmla="*/ 2432898 w 10020123"/>
                <a:gd name="connsiteY4972" fmla="*/ 1404074 h 1633303"/>
                <a:gd name="connsiteX4973" fmla="*/ 2426841 w 10020123"/>
                <a:gd name="connsiteY4973" fmla="*/ 1404074 h 1633303"/>
                <a:gd name="connsiteX4974" fmla="*/ 2429710 w 10020123"/>
                <a:gd name="connsiteY4974" fmla="*/ 1400885 h 1633303"/>
                <a:gd name="connsiteX4975" fmla="*/ 2430348 w 10020123"/>
                <a:gd name="connsiteY4975" fmla="*/ 1400885 h 1633303"/>
                <a:gd name="connsiteX4976" fmla="*/ 2435449 w 10020123"/>
                <a:gd name="connsiteY4976" fmla="*/ 1401842 h 1633303"/>
                <a:gd name="connsiteX4977" fmla="*/ 2446289 w 10020123"/>
                <a:gd name="connsiteY4977" fmla="*/ 1404074 h 1633303"/>
                <a:gd name="connsiteX4978" fmla="*/ 2433855 w 10020123"/>
                <a:gd name="connsiteY4978" fmla="*/ 1404074 h 1633303"/>
                <a:gd name="connsiteX4979" fmla="*/ 2430348 w 10020123"/>
                <a:gd name="connsiteY4979" fmla="*/ 1400885 h 1633303"/>
                <a:gd name="connsiteX4980" fmla="*/ 2373917 w 10020123"/>
                <a:gd name="connsiteY4980" fmla="*/ 1399291 h 1633303"/>
                <a:gd name="connsiteX4981" fmla="*/ 2377105 w 10020123"/>
                <a:gd name="connsiteY4981" fmla="*/ 1402161 h 1633303"/>
                <a:gd name="connsiteX4982" fmla="*/ 2367860 w 10020123"/>
                <a:gd name="connsiteY4982" fmla="*/ 1402161 h 1633303"/>
                <a:gd name="connsiteX4983" fmla="*/ 2373598 w 10020123"/>
                <a:gd name="connsiteY4983" fmla="*/ 1399291 h 1633303"/>
                <a:gd name="connsiteX4984" fmla="*/ 2373598 w 10020123"/>
                <a:gd name="connsiteY4984" fmla="*/ 1399291 h 1633303"/>
                <a:gd name="connsiteX4985" fmla="*/ 3129515 w 10020123"/>
                <a:gd name="connsiteY4985" fmla="*/ 1399291 h 1633303"/>
                <a:gd name="connsiteX4986" fmla="*/ 3129515 w 10020123"/>
                <a:gd name="connsiteY4986" fmla="*/ 1407262 h 1633303"/>
                <a:gd name="connsiteX4987" fmla="*/ 3114212 w 10020123"/>
                <a:gd name="connsiteY4987" fmla="*/ 1403117 h 1633303"/>
                <a:gd name="connsiteX4988" fmla="*/ 3129515 w 10020123"/>
                <a:gd name="connsiteY4988" fmla="*/ 1399291 h 1633303"/>
                <a:gd name="connsiteX4989" fmla="*/ 2384757 w 10020123"/>
                <a:gd name="connsiteY4989" fmla="*/ 1399610 h 1633303"/>
                <a:gd name="connsiteX4990" fmla="*/ 2387308 w 10020123"/>
                <a:gd name="connsiteY4990" fmla="*/ 1400567 h 1633303"/>
                <a:gd name="connsiteX4991" fmla="*/ 2384757 w 10020123"/>
                <a:gd name="connsiteY4991" fmla="*/ 1401523 h 1633303"/>
                <a:gd name="connsiteX4992" fmla="*/ 2384757 w 10020123"/>
                <a:gd name="connsiteY4992" fmla="*/ 1399610 h 1633303"/>
                <a:gd name="connsiteX4993" fmla="*/ 2764788 w 10020123"/>
                <a:gd name="connsiteY4993" fmla="*/ 1399610 h 1633303"/>
                <a:gd name="connsiteX4994" fmla="*/ 2771483 w 10020123"/>
                <a:gd name="connsiteY4994" fmla="*/ 1402161 h 1633303"/>
                <a:gd name="connsiteX4995" fmla="*/ 2771483 w 10020123"/>
                <a:gd name="connsiteY4995" fmla="*/ 1412363 h 1633303"/>
                <a:gd name="connsiteX4996" fmla="*/ 2763513 w 10020123"/>
                <a:gd name="connsiteY4996" fmla="*/ 1415232 h 1633303"/>
                <a:gd name="connsiteX4997" fmla="*/ 2752354 w 10020123"/>
                <a:gd name="connsiteY4997" fmla="*/ 1412363 h 1633303"/>
                <a:gd name="connsiteX4998" fmla="*/ 2752354 w 10020123"/>
                <a:gd name="connsiteY4998" fmla="*/ 1402480 h 1633303"/>
                <a:gd name="connsiteX4999" fmla="*/ 2764469 w 10020123"/>
                <a:gd name="connsiteY4999" fmla="*/ 1399610 h 1633303"/>
                <a:gd name="connsiteX5000" fmla="*/ 3094445 w 10020123"/>
                <a:gd name="connsiteY5000" fmla="*/ 1399610 h 1633303"/>
                <a:gd name="connsiteX5001" fmla="*/ 3108155 w 10020123"/>
                <a:gd name="connsiteY5001" fmla="*/ 1403117 h 1633303"/>
                <a:gd name="connsiteX5002" fmla="*/ 3094445 w 10020123"/>
                <a:gd name="connsiteY5002" fmla="*/ 1406624 h 1633303"/>
                <a:gd name="connsiteX5003" fmla="*/ 3094445 w 10020123"/>
                <a:gd name="connsiteY5003" fmla="*/ 1399610 h 1633303"/>
                <a:gd name="connsiteX5004" fmla="*/ 2394322 w 10020123"/>
                <a:gd name="connsiteY5004" fmla="*/ 1399929 h 1633303"/>
                <a:gd name="connsiteX5005" fmla="*/ 2394322 w 10020123"/>
                <a:gd name="connsiteY5005" fmla="*/ 1401204 h 1633303"/>
                <a:gd name="connsiteX5006" fmla="*/ 2392409 w 10020123"/>
                <a:gd name="connsiteY5006" fmla="*/ 1400567 h 1633303"/>
                <a:gd name="connsiteX5007" fmla="*/ 2394322 w 10020123"/>
                <a:gd name="connsiteY5007" fmla="*/ 1399929 h 1633303"/>
                <a:gd name="connsiteX5008" fmla="*/ 2387308 w 10020123"/>
                <a:gd name="connsiteY5008" fmla="*/ 1400567 h 1633303"/>
                <a:gd name="connsiteX5009" fmla="*/ 2394322 w 10020123"/>
                <a:gd name="connsiteY5009" fmla="*/ 1401523 h 1633303"/>
                <a:gd name="connsiteX5010" fmla="*/ 2394322 w 10020123"/>
                <a:gd name="connsiteY5010" fmla="*/ 1404074 h 1633303"/>
                <a:gd name="connsiteX5011" fmla="*/ 2384757 w 10020123"/>
                <a:gd name="connsiteY5011" fmla="*/ 1404074 h 1633303"/>
                <a:gd name="connsiteX5012" fmla="*/ 2384757 w 10020123"/>
                <a:gd name="connsiteY5012" fmla="*/ 1401842 h 1633303"/>
                <a:gd name="connsiteX5013" fmla="*/ 2387308 w 10020123"/>
                <a:gd name="connsiteY5013" fmla="*/ 1400567 h 1633303"/>
                <a:gd name="connsiteX5014" fmla="*/ 2416320 w 10020123"/>
                <a:gd name="connsiteY5014" fmla="*/ 1400567 h 1633303"/>
                <a:gd name="connsiteX5015" fmla="*/ 2415045 w 10020123"/>
                <a:gd name="connsiteY5015" fmla="*/ 1401842 h 1633303"/>
                <a:gd name="connsiteX5016" fmla="*/ 2414407 w 10020123"/>
                <a:gd name="connsiteY5016" fmla="*/ 1401204 h 1633303"/>
                <a:gd name="connsiteX5017" fmla="*/ 2416320 w 10020123"/>
                <a:gd name="connsiteY5017" fmla="*/ 1400567 h 1633303"/>
                <a:gd name="connsiteX5018" fmla="*/ 2480721 w 10020123"/>
                <a:gd name="connsiteY5018" fmla="*/ 1400567 h 1633303"/>
                <a:gd name="connsiteX5019" fmla="*/ 2480721 w 10020123"/>
                <a:gd name="connsiteY5019" fmla="*/ 1400567 h 1633303"/>
                <a:gd name="connsiteX5020" fmla="*/ 2488373 w 10020123"/>
                <a:gd name="connsiteY5020" fmla="*/ 1402480 h 1633303"/>
                <a:gd name="connsiteX5021" fmla="*/ 2488373 w 10020123"/>
                <a:gd name="connsiteY5021" fmla="*/ 1405030 h 1633303"/>
                <a:gd name="connsiteX5022" fmla="*/ 2480084 w 10020123"/>
                <a:gd name="connsiteY5022" fmla="*/ 1407262 h 1633303"/>
                <a:gd name="connsiteX5023" fmla="*/ 2480084 w 10020123"/>
                <a:gd name="connsiteY5023" fmla="*/ 1400248 h 1633303"/>
                <a:gd name="connsiteX5024" fmla="*/ 2515791 w 10020123"/>
                <a:gd name="connsiteY5024" fmla="*/ 1400567 h 1633303"/>
                <a:gd name="connsiteX5025" fmla="*/ 2515791 w 10020123"/>
                <a:gd name="connsiteY5025" fmla="*/ 1407262 h 1633303"/>
                <a:gd name="connsiteX5026" fmla="*/ 2507502 w 10020123"/>
                <a:gd name="connsiteY5026" fmla="*/ 1405030 h 1633303"/>
                <a:gd name="connsiteX5027" fmla="*/ 2507502 w 10020123"/>
                <a:gd name="connsiteY5027" fmla="*/ 1403117 h 1633303"/>
                <a:gd name="connsiteX5028" fmla="*/ 2515791 w 10020123"/>
                <a:gd name="connsiteY5028" fmla="*/ 1400885 h 1633303"/>
                <a:gd name="connsiteX5029" fmla="*/ 2413769 w 10020123"/>
                <a:gd name="connsiteY5029" fmla="*/ 1403436 h 1633303"/>
                <a:gd name="connsiteX5030" fmla="*/ 2414407 w 10020123"/>
                <a:gd name="connsiteY5030" fmla="*/ 1404074 h 1633303"/>
                <a:gd name="connsiteX5031" fmla="*/ 2412175 w 10020123"/>
                <a:gd name="connsiteY5031" fmla="*/ 1404074 h 1633303"/>
                <a:gd name="connsiteX5032" fmla="*/ 2414088 w 10020123"/>
                <a:gd name="connsiteY5032" fmla="*/ 1403436 h 1633303"/>
                <a:gd name="connsiteX5033" fmla="*/ 2394322 w 10020123"/>
                <a:gd name="connsiteY5033" fmla="*/ 1403755 h 1633303"/>
                <a:gd name="connsiteX5034" fmla="*/ 2394959 w 10020123"/>
                <a:gd name="connsiteY5034" fmla="*/ 1403755 h 1633303"/>
                <a:gd name="connsiteX5035" fmla="*/ 2394322 w 10020123"/>
                <a:gd name="connsiteY5035" fmla="*/ 1403755 h 1633303"/>
                <a:gd name="connsiteX5036" fmla="*/ 2394322 w 10020123"/>
                <a:gd name="connsiteY5036" fmla="*/ 1403755 h 1633303"/>
                <a:gd name="connsiteX5037" fmla="*/ 2375511 w 10020123"/>
                <a:gd name="connsiteY5037" fmla="*/ 1404074 h 1633303"/>
                <a:gd name="connsiteX5038" fmla="*/ 2376149 w 10020123"/>
                <a:gd name="connsiteY5038" fmla="*/ 1404074 h 1633303"/>
                <a:gd name="connsiteX5039" fmla="*/ 2375511 w 10020123"/>
                <a:gd name="connsiteY5039" fmla="*/ 1404074 h 1633303"/>
                <a:gd name="connsiteX5040" fmla="*/ 2375511 w 10020123"/>
                <a:gd name="connsiteY5040" fmla="*/ 1404074 h 1633303"/>
                <a:gd name="connsiteX5041" fmla="*/ 2383482 w 10020123"/>
                <a:gd name="connsiteY5041" fmla="*/ 1404074 h 1633303"/>
                <a:gd name="connsiteX5042" fmla="*/ 2385076 w 10020123"/>
                <a:gd name="connsiteY5042" fmla="*/ 1404074 h 1633303"/>
                <a:gd name="connsiteX5043" fmla="*/ 2385076 w 10020123"/>
                <a:gd name="connsiteY5043" fmla="*/ 1405349 h 1633303"/>
                <a:gd name="connsiteX5044" fmla="*/ 2382525 w 10020123"/>
                <a:gd name="connsiteY5044" fmla="*/ 1404711 h 1633303"/>
                <a:gd name="connsiteX5045" fmla="*/ 2383800 w 10020123"/>
                <a:gd name="connsiteY5045" fmla="*/ 1404074 h 1633303"/>
                <a:gd name="connsiteX5046" fmla="*/ 2384757 w 10020123"/>
                <a:gd name="connsiteY5046" fmla="*/ 1402480 h 1633303"/>
                <a:gd name="connsiteX5047" fmla="*/ 2394322 w 10020123"/>
                <a:gd name="connsiteY5047" fmla="*/ 1402480 h 1633303"/>
                <a:gd name="connsiteX5048" fmla="*/ 2394322 w 10020123"/>
                <a:gd name="connsiteY5048" fmla="*/ 1403755 h 1633303"/>
                <a:gd name="connsiteX5049" fmla="*/ 2386670 w 10020123"/>
                <a:gd name="connsiteY5049" fmla="*/ 1404711 h 1633303"/>
                <a:gd name="connsiteX5050" fmla="*/ 2384757 w 10020123"/>
                <a:gd name="connsiteY5050" fmla="*/ 1404074 h 1633303"/>
                <a:gd name="connsiteX5051" fmla="*/ 2384757 w 10020123"/>
                <a:gd name="connsiteY5051" fmla="*/ 1402480 h 1633303"/>
                <a:gd name="connsiteX5052" fmla="*/ 2780729 w 10020123"/>
                <a:gd name="connsiteY5052" fmla="*/ 1402480 h 1633303"/>
                <a:gd name="connsiteX5053" fmla="*/ 2797626 w 10020123"/>
                <a:gd name="connsiteY5053" fmla="*/ 1407262 h 1633303"/>
                <a:gd name="connsiteX5054" fmla="*/ 2780729 w 10020123"/>
                <a:gd name="connsiteY5054" fmla="*/ 1412044 h 1633303"/>
                <a:gd name="connsiteX5055" fmla="*/ 2780729 w 10020123"/>
                <a:gd name="connsiteY5055" fmla="*/ 1402480 h 1633303"/>
                <a:gd name="connsiteX5056" fmla="*/ 2394322 w 10020123"/>
                <a:gd name="connsiteY5056" fmla="*/ 1404074 h 1633303"/>
                <a:gd name="connsiteX5057" fmla="*/ 2396235 w 10020123"/>
                <a:gd name="connsiteY5057" fmla="*/ 1404074 h 1633303"/>
                <a:gd name="connsiteX5058" fmla="*/ 2394322 w 10020123"/>
                <a:gd name="connsiteY5058" fmla="*/ 1405030 h 1633303"/>
                <a:gd name="connsiteX5059" fmla="*/ 2394322 w 10020123"/>
                <a:gd name="connsiteY5059" fmla="*/ 1404074 h 1633303"/>
                <a:gd name="connsiteX5060" fmla="*/ 2394322 w 10020123"/>
                <a:gd name="connsiteY5060" fmla="*/ 1404074 h 1633303"/>
                <a:gd name="connsiteX5061" fmla="*/ 2409625 w 10020123"/>
                <a:gd name="connsiteY5061" fmla="*/ 1404074 h 1633303"/>
                <a:gd name="connsiteX5062" fmla="*/ 2394959 w 10020123"/>
                <a:gd name="connsiteY5062" fmla="*/ 1414595 h 1633303"/>
                <a:gd name="connsiteX5063" fmla="*/ 2410262 w 10020123"/>
                <a:gd name="connsiteY5063" fmla="*/ 1404074 h 1633303"/>
                <a:gd name="connsiteX5064" fmla="*/ 2445651 w 10020123"/>
                <a:gd name="connsiteY5064" fmla="*/ 1404074 h 1633303"/>
                <a:gd name="connsiteX5065" fmla="*/ 2394322 w 10020123"/>
                <a:gd name="connsiteY5065" fmla="*/ 1439143 h 1633303"/>
                <a:gd name="connsiteX5066" fmla="*/ 2394322 w 10020123"/>
                <a:gd name="connsiteY5066" fmla="*/ 1432448 h 1633303"/>
                <a:gd name="connsiteX5067" fmla="*/ 2395278 w 10020123"/>
                <a:gd name="connsiteY5067" fmla="*/ 1427985 h 1633303"/>
                <a:gd name="connsiteX5068" fmla="*/ 2403567 w 10020123"/>
                <a:gd name="connsiteY5068" fmla="*/ 1427985 h 1633303"/>
                <a:gd name="connsiteX5069" fmla="*/ 2403567 w 10020123"/>
                <a:gd name="connsiteY5069" fmla="*/ 1423840 h 1633303"/>
                <a:gd name="connsiteX5070" fmla="*/ 2395278 w 10020123"/>
                <a:gd name="connsiteY5070" fmla="*/ 1423840 h 1633303"/>
                <a:gd name="connsiteX5071" fmla="*/ 2395278 w 10020123"/>
                <a:gd name="connsiteY5071" fmla="*/ 1415551 h 1633303"/>
                <a:gd name="connsiteX5072" fmla="*/ 2395278 w 10020123"/>
                <a:gd name="connsiteY5072" fmla="*/ 1415551 h 1633303"/>
                <a:gd name="connsiteX5073" fmla="*/ 2395278 w 10020123"/>
                <a:gd name="connsiteY5073" fmla="*/ 1415551 h 1633303"/>
                <a:gd name="connsiteX5074" fmla="*/ 2395278 w 10020123"/>
                <a:gd name="connsiteY5074" fmla="*/ 1405030 h 1633303"/>
                <a:gd name="connsiteX5075" fmla="*/ 2397829 w 10020123"/>
                <a:gd name="connsiteY5075" fmla="*/ 1403117 h 1633303"/>
                <a:gd name="connsiteX5076" fmla="*/ 2397829 w 10020123"/>
                <a:gd name="connsiteY5076" fmla="*/ 1406624 h 1633303"/>
                <a:gd name="connsiteX5077" fmla="*/ 2394322 w 10020123"/>
                <a:gd name="connsiteY5077" fmla="*/ 1405349 h 1633303"/>
                <a:gd name="connsiteX5078" fmla="*/ 2394322 w 10020123"/>
                <a:gd name="connsiteY5078" fmla="*/ 1404074 h 1633303"/>
                <a:gd name="connsiteX5079" fmla="*/ 2397829 w 10020123"/>
                <a:gd name="connsiteY5079" fmla="*/ 1402798 h 1633303"/>
                <a:gd name="connsiteX5080" fmla="*/ 2497937 w 10020123"/>
                <a:gd name="connsiteY5080" fmla="*/ 1403117 h 1633303"/>
                <a:gd name="connsiteX5081" fmla="*/ 2502082 w 10020123"/>
                <a:gd name="connsiteY5081" fmla="*/ 1404392 h 1633303"/>
                <a:gd name="connsiteX5082" fmla="*/ 2497937 w 10020123"/>
                <a:gd name="connsiteY5082" fmla="*/ 1405668 h 1633303"/>
                <a:gd name="connsiteX5083" fmla="*/ 2497937 w 10020123"/>
                <a:gd name="connsiteY5083" fmla="*/ 1403436 h 1633303"/>
                <a:gd name="connsiteX5084" fmla="*/ 2752354 w 10020123"/>
                <a:gd name="connsiteY5084" fmla="*/ 1403117 h 1633303"/>
                <a:gd name="connsiteX5085" fmla="*/ 2752354 w 10020123"/>
                <a:gd name="connsiteY5085" fmla="*/ 1412363 h 1633303"/>
                <a:gd name="connsiteX5086" fmla="*/ 2735775 w 10020123"/>
                <a:gd name="connsiteY5086" fmla="*/ 1407899 h 1633303"/>
                <a:gd name="connsiteX5087" fmla="*/ 2752354 w 10020123"/>
                <a:gd name="connsiteY5087" fmla="*/ 1403117 h 1633303"/>
                <a:gd name="connsiteX5088" fmla="*/ 2381250 w 10020123"/>
                <a:gd name="connsiteY5088" fmla="*/ 1403436 h 1633303"/>
                <a:gd name="connsiteX5089" fmla="*/ 2384757 w 10020123"/>
                <a:gd name="connsiteY5089" fmla="*/ 1404392 h 1633303"/>
                <a:gd name="connsiteX5090" fmla="*/ 2384757 w 10020123"/>
                <a:gd name="connsiteY5090" fmla="*/ 1405668 h 1633303"/>
                <a:gd name="connsiteX5091" fmla="*/ 2380931 w 10020123"/>
                <a:gd name="connsiteY5091" fmla="*/ 1406624 h 1633303"/>
                <a:gd name="connsiteX5092" fmla="*/ 2380931 w 10020123"/>
                <a:gd name="connsiteY5092" fmla="*/ 1403755 h 1633303"/>
                <a:gd name="connsiteX5093" fmla="*/ 2507502 w 10020123"/>
                <a:gd name="connsiteY5093" fmla="*/ 1403436 h 1633303"/>
                <a:gd name="connsiteX5094" fmla="*/ 2507502 w 10020123"/>
                <a:gd name="connsiteY5094" fmla="*/ 1405349 h 1633303"/>
                <a:gd name="connsiteX5095" fmla="*/ 2504632 w 10020123"/>
                <a:gd name="connsiteY5095" fmla="*/ 1404392 h 1633303"/>
                <a:gd name="connsiteX5096" fmla="*/ 2507502 w 10020123"/>
                <a:gd name="connsiteY5096" fmla="*/ 1403436 h 1633303"/>
                <a:gd name="connsiteX5097" fmla="*/ 3586700 w 10020123"/>
                <a:gd name="connsiteY5097" fmla="*/ 1404074 h 1633303"/>
                <a:gd name="connsiteX5098" fmla="*/ 3593395 w 10020123"/>
                <a:gd name="connsiteY5098" fmla="*/ 1441056 h 1633303"/>
                <a:gd name="connsiteX5099" fmla="*/ 3576179 w 10020123"/>
                <a:gd name="connsiteY5099" fmla="*/ 1423521 h 1633303"/>
                <a:gd name="connsiteX5100" fmla="*/ 3581918 w 10020123"/>
                <a:gd name="connsiteY5100" fmla="*/ 1411087 h 1633303"/>
                <a:gd name="connsiteX5101" fmla="*/ 3586700 w 10020123"/>
                <a:gd name="connsiteY5101" fmla="*/ 1403755 h 1633303"/>
                <a:gd name="connsiteX5102" fmla="*/ 2394322 w 10020123"/>
                <a:gd name="connsiteY5102" fmla="*/ 1404392 h 1633303"/>
                <a:gd name="connsiteX5103" fmla="*/ 2394322 w 10020123"/>
                <a:gd name="connsiteY5103" fmla="*/ 1405668 h 1633303"/>
                <a:gd name="connsiteX5104" fmla="*/ 2392409 w 10020123"/>
                <a:gd name="connsiteY5104" fmla="*/ 1405030 h 1633303"/>
                <a:gd name="connsiteX5105" fmla="*/ 2394322 w 10020123"/>
                <a:gd name="connsiteY5105" fmla="*/ 1404392 h 1633303"/>
                <a:gd name="connsiteX5106" fmla="*/ 2384757 w 10020123"/>
                <a:gd name="connsiteY5106" fmla="*/ 1404392 h 1633303"/>
                <a:gd name="connsiteX5107" fmla="*/ 2386351 w 10020123"/>
                <a:gd name="connsiteY5107" fmla="*/ 1404392 h 1633303"/>
                <a:gd name="connsiteX5108" fmla="*/ 2384757 w 10020123"/>
                <a:gd name="connsiteY5108" fmla="*/ 1405349 h 1633303"/>
                <a:gd name="connsiteX5109" fmla="*/ 2384757 w 10020123"/>
                <a:gd name="connsiteY5109" fmla="*/ 1404392 h 1633303"/>
                <a:gd name="connsiteX5110" fmla="*/ 2503039 w 10020123"/>
                <a:gd name="connsiteY5110" fmla="*/ 1404711 h 1633303"/>
                <a:gd name="connsiteX5111" fmla="*/ 2507502 w 10020123"/>
                <a:gd name="connsiteY5111" fmla="*/ 1405986 h 1633303"/>
                <a:gd name="connsiteX5112" fmla="*/ 2507502 w 10020123"/>
                <a:gd name="connsiteY5112" fmla="*/ 1409812 h 1633303"/>
                <a:gd name="connsiteX5113" fmla="*/ 2503039 w 10020123"/>
                <a:gd name="connsiteY5113" fmla="*/ 1411087 h 1633303"/>
                <a:gd name="connsiteX5114" fmla="*/ 2498256 w 10020123"/>
                <a:gd name="connsiteY5114" fmla="*/ 1409812 h 1633303"/>
                <a:gd name="connsiteX5115" fmla="*/ 2498256 w 10020123"/>
                <a:gd name="connsiteY5115" fmla="*/ 1406305 h 1633303"/>
                <a:gd name="connsiteX5116" fmla="*/ 2503357 w 10020123"/>
                <a:gd name="connsiteY5116" fmla="*/ 1404711 h 1633303"/>
                <a:gd name="connsiteX5117" fmla="*/ 3110386 w 10020123"/>
                <a:gd name="connsiteY5117" fmla="*/ 1405030 h 1633303"/>
                <a:gd name="connsiteX5118" fmla="*/ 3129515 w 10020123"/>
                <a:gd name="connsiteY5118" fmla="*/ 1410131 h 1633303"/>
                <a:gd name="connsiteX5119" fmla="*/ 3129515 w 10020123"/>
                <a:gd name="connsiteY5119" fmla="*/ 1426710 h 1633303"/>
                <a:gd name="connsiteX5120" fmla="*/ 3111980 w 10020123"/>
                <a:gd name="connsiteY5120" fmla="*/ 1431811 h 1633303"/>
                <a:gd name="connsiteX5121" fmla="*/ 3091895 w 10020123"/>
                <a:gd name="connsiteY5121" fmla="*/ 1426391 h 1633303"/>
                <a:gd name="connsiteX5122" fmla="*/ 3091895 w 10020123"/>
                <a:gd name="connsiteY5122" fmla="*/ 1409812 h 1633303"/>
                <a:gd name="connsiteX5123" fmla="*/ 3110386 w 10020123"/>
                <a:gd name="connsiteY5123" fmla="*/ 1405349 h 1633303"/>
                <a:gd name="connsiteX5124" fmla="*/ 2386670 w 10020123"/>
                <a:gd name="connsiteY5124" fmla="*/ 1405030 h 1633303"/>
                <a:gd name="connsiteX5125" fmla="*/ 2394322 w 10020123"/>
                <a:gd name="connsiteY5125" fmla="*/ 1405986 h 1633303"/>
                <a:gd name="connsiteX5126" fmla="*/ 2394322 w 10020123"/>
                <a:gd name="connsiteY5126" fmla="*/ 1407899 h 1633303"/>
                <a:gd name="connsiteX5127" fmla="*/ 2386989 w 10020123"/>
                <a:gd name="connsiteY5127" fmla="*/ 1408537 h 1633303"/>
                <a:gd name="connsiteX5128" fmla="*/ 2384757 w 10020123"/>
                <a:gd name="connsiteY5128" fmla="*/ 1407899 h 1633303"/>
                <a:gd name="connsiteX5129" fmla="*/ 2384757 w 10020123"/>
                <a:gd name="connsiteY5129" fmla="*/ 1405986 h 1633303"/>
                <a:gd name="connsiteX5130" fmla="*/ 2386670 w 10020123"/>
                <a:gd name="connsiteY5130" fmla="*/ 1405349 h 1633303"/>
                <a:gd name="connsiteX5131" fmla="*/ 2384757 w 10020123"/>
                <a:gd name="connsiteY5131" fmla="*/ 1405986 h 1633303"/>
                <a:gd name="connsiteX5132" fmla="*/ 2384757 w 10020123"/>
                <a:gd name="connsiteY5132" fmla="*/ 1407581 h 1633303"/>
                <a:gd name="connsiteX5133" fmla="*/ 2381888 w 10020123"/>
                <a:gd name="connsiteY5133" fmla="*/ 1406943 h 1633303"/>
                <a:gd name="connsiteX5134" fmla="*/ 2384757 w 10020123"/>
                <a:gd name="connsiteY5134" fmla="*/ 1405986 h 1633303"/>
                <a:gd name="connsiteX5135" fmla="*/ 2394322 w 10020123"/>
                <a:gd name="connsiteY5135" fmla="*/ 1405986 h 1633303"/>
                <a:gd name="connsiteX5136" fmla="*/ 2396872 w 10020123"/>
                <a:gd name="connsiteY5136" fmla="*/ 1406943 h 1633303"/>
                <a:gd name="connsiteX5137" fmla="*/ 2394322 w 10020123"/>
                <a:gd name="connsiteY5137" fmla="*/ 1407581 h 1633303"/>
                <a:gd name="connsiteX5138" fmla="*/ 2394322 w 10020123"/>
                <a:gd name="connsiteY5138" fmla="*/ 1405986 h 1633303"/>
                <a:gd name="connsiteX5139" fmla="*/ 2507502 w 10020123"/>
                <a:gd name="connsiteY5139" fmla="*/ 1405986 h 1633303"/>
                <a:gd name="connsiteX5140" fmla="*/ 2514516 w 10020123"/>
                <a:gd name="connsiteY5140" fmla="*/ 1407899 h 1633303"/>
                <a:gd name="connsiteX5141" fmla="*/ 2507502 w 10020123"/>
                <a:gd name="connsiteY5141" fmla="*/ 1409812 h 1633303"/>
                <a:gd name="connsiteX5142" fmla="*/ 2507502 w 10020123"/>
                <a:gd name="connsiteY5142" fmla="*/ 1405986 h 1633303"/>
                <a:gd name="connsiteX5143" fmla="*/ 2488692 w 10020123"/>
                <a:gd name="connsiteY5143" fmla="*/ 1406305 h 1633303"/>
                <a:gd name="connsiteX5144" fmla="*/ 2488692 w 10020123"/>
                <a:gd name="connsiteY5144" fmla="*/ 1409812 h 1633303"/>
                <a:gd name="connsiteX5145" fmla="*/ 2482315 w 10020123"/>
                <a:gd name="connsiteY5145" fmla="*/ 1407899 h 1633303"/>
                <a:gd name="connsiteX5146" fmla="*/ 2488692 w 10020123"/>
                <a:gd name="connsiteY5146" fmla="*/ 1405986 h 1633303"/>
                <a:gd name="connsiteX5147" fmla="*/ 2384757 w 10020123"/>
                <a:gd name="connsiteY5147" fmla="*/ 1406943 h 1633303"/>
                <a:gd name="connsiteX5148" fmla="*/ 2384757 w 10020123"/>
                <a:gd name="connsiteY5148" fmla="*/ 1410450 h 1633303"/>
                <a:gd name="connsiteX5149" fmla="*/ 2384757 w 10020123"/>
                <a:gd name="connsiteY5149" fmla="*/ 1406943 h 1633303"/>
                <a:gd name="connsiteX5150" fmla="*/ 2384757 w 10020123"/>
                <a:gd name="connsiteY5150" fmla="*/ 1407262 h 1633303"/>
                <a:gd name="connsiteX5151" fmla="*/ 2384757 w 10020123"/>
                <a:gd name="connsiteY5151" fmla="*/ 1410450 h 1633303"/>
                <a:gd name="connsiteX5152" fmla="*/ 2394322 w 10020123"/>
                <a:gd name="connsiteY5152" fmla="*/ 1409175 h 1633303"/>
                <a:gd name="connsiteX5153" fmla="*/ 2394322 w 10020123"/>
                <a:gd name="connsiteY5153" fmla="*/ 1407899 h 1633303"/>
                <a:gd name="connsiteX5154" fmla="*/ 2384757 w 10020123"/>
                <a:gd name="connsiteY5154" fmla="*/ 1406943 h 1633303"/>
                <a:gd name="connsiteX5155" fmla="*/ 395334 w 10020123"/>
                <a:gd name="connsiteY5155" fmla="*/ 1407581 h 1633303"/>
                <a:gd name="connsiteX5156" fmla="*/ 409681 w 10020123"/>
                <a:gd name="connsiteY5156" fmla="*/ 1425116 h 1633303"/>
                <a:gd name="connsiteX5157" fmla="*/ 412231 w 10020123"/>
                <a:gd name="connsiteY5157" fmla="*/ 1451577 h 1633303"/>
                <a:gd name="connsiteX5158" fmla="*/ 454953 w 10020123"/>
                <a:gd name="connsiteY5158" fmla="*/ 1449027 h 1633303"/>
                <a:gd name="connsiteX5159" fmla="*/ 449214 w 10020123"/>
                <a:gd name="connsiteY5159" fmla="*/ 1461461 h 1633303"/>
                <a:gd name="connsiteX5160" fmla="*/ 419883 w 10020123"/>
                <a:gd name="connsiteY5160" fmla="*/ 1500994 h 1633303"/>
                <a:gd name="connsiteX5161" fmla="*/ 417332 w 10020123"/>
                <a:gd name="connsiteY5161" fmla="*/ 1500038 h 1633303"/>
                <a:gd name="connsiteX5162" fmla="*/ 415738 w 10020123"/>
                <a:gd name="connsiteY5162" fmla="*/ 1498444 h 1633303"/>
                <a:gd name="connsiteX5163" fmla="*/ 402667 w 10020123"/>
                <a:gd name="connsiteY5163" fmla="*/ 1446158 h 1633303"/>
                <a:gd name="connsiteX5164" fmla="*/ 394378 w 10020123"/>
                <a:gd name="connsiteY5164" fmla="*/ 1413957 h 1633303"/>
                <a:gd name="connsiteX5165" fmla="*/ 395334 w 10020123"/>
                <a:gd name="connsiteY5165" fmla="*/ 1407899 h 1633303"/>
                <a:gd name="connsiteX5166" fmla="*/ 395334 w 10020123"/>
                <a:gd name="connsiteY5166" fmla="*/ 1407899 h 1633303"/>
                <a:gd name="connsiteX5167" fmla="*/ 2384757 w 10020123"/>
                <a:gd name="connsiteY5167" fmla="*/ 1408218 h 1633303"/>
                <a:gd name="connsiteX5168" fmla="*/ 2386670 w 10020123"/>
                <a:gd name="connsiteY5168" fmla="*/ 1408856 h 1633303"/>
                <a:gd name="connsiteX5169" fmla="*/ 2384757 w 10020123"/>
                <a:gd name="connsiteY5169" fmla="*/ 1409493 h 1633303"/>
                <a:gd name="connsiteX5170" fmla="*/ 2384757 w 10020123"/>
                <a:gd name="connsiteY5170" fmla="*/ 1408218 h 1633303"/>
                <a:gd name="connsiteX5171" fmla="*/ 2799858 w 10020123"/>
                <a:gd name="connsiteY5171" fmla="*/ 1408218 h 1633303"/>
                <a:gd name="connsiteX5172" fmla="*/ 2800495 w 10020123"/>
                <a:gd name="connsiteY5172" fmla="*/ 1424797 h 1633303"/>
                <a:gd name="connsiteX5173" fmla="*/ 2780729 w 10020123"/>
                <a:gd name="connsiteY5173" fmla="*/ 1419058 h 1633303"/>
                <a:gd name="connsiteX5174" fmla="*/ 2780729 w 10020123"/>
                <a:gd name="connsiteY5174" fmla="*/ 1413638 h 1633303"/>
                <a:gd name="connsiteX5175" fmla="*/ 2799858 w 10020123"/>
                <a:gd name="connsiteY5175" fmla="*/ 1407899 h 1633303"/>
                <a:gd name="connsiteX5176" fmla="*/ 2394322 w 10020123"/>
                <a:gd name="connsiteY5176" fmla="*/ 1408218 h 1633303"/>
                <a:gd name="connsiteX5177" fmla="*/ 2394322 w 10020123"/>
                <a:gd name="connsiteY5177" fmla="*/ 1409175 h 1633303"/>
                <a:gd name="connsiteX5178" fmla="*/ 2392409 w 10020123"/>
                <a:gd name="connsiteY5178" fmla="*/ 1408537 h 1633303"/>
                <a:gd name="connsiteX5179" fmla="*/ 2394322 w 10020123"/>
                <a:gd name="connsiteY5179" fmla="*/ 1408537 h 1633303"/>
                <a:gd name="connsiteX5180" fmla="*/ 2480402 w 10020123"/>
                <a:gd name="connsiteY5180" fmla="*/ 1408218 h 1633303"/>
                <a:gd name="connsiteX5181" fmla="*/ 2488692 w 10020123"/>
                <a:gd name="connsiteY5181" fmla="*/ 1410450 h 1633303"/>
                <a:gd name="connsiteX5182" fmla="*/ 2488692 w 10020123"/>
                <a:gd name="connsiteY5182" fmla="*/ 1412682 h 1633303"/>
                <a:gd name="connsiteX5183" fmla="*/ 2480084 w 10020123"/>
                <a:gd name="connsiteY5183" fmla="*/ 1414913 h 1633303"/>
                <a:gd name="connsiteX5184" fmla="*/ 2480084 w 10020123"/>
                <a:gd name="connsiteY5184" fmla="*/ 1407899 h 1633303"/>
                <a:gd name="connsiteX5185" fmla="*/ 2515791 w 10020123"/>
                <a:gd name="connsiteY5185" fmla="*/ 1408218 h 1633303"/>
                <a:gd name="connsiteX5186" fmla="*/ 2515791 w 10020123"/>
                <a:gd name="connsiteY5186" fmla="*/ 1415232 h 1633303"/>
                <a:gd name="connsiteX5187" fmla="*/ 2507183 w 10020123"/>
                <a:gd name="connsiteY5187" fmla="*/ 1413000 h 1633303"/>
                <a:gd name="connsiteX5188" fmla="*/ 2507183 w 10020123"/>
                <a:gd name="connsiteY5188" fmla="*/ 1410769 h 1633303"/>
                <a:gd name="connsiteX5189" fmla="*/ 2515791 w 10020123"/>
                <a:gd name="connsiteY5189" fmla="*/ 1408537 h 1633303"/>
                <a:gd name="connsiteX5190" fmla="*/ 2733544 w 10020123"/>
                <a:gd name="connsiteY5190" fmla="*/ 1408537 h 1633303"/>
                <a:gd name="connsiteX5191" fmla="*/ 2752354 w 10020123"/>
                <a:gd name="connsiteY5191" fmla="*/ 1413638 h 1633303"/>
                <a:gd name="connsiteX5192" fmla="*/ 2752354 w 10020123"/>
                <a:gd name="connsiteY5192" fmla="*/ 1419058 h 1633303"/>
                <a:gd name="connsiteX5193" fmla="*/ 2732906 w 10020123"/>
                <a:gd name="connsiteY5193" fmla="*/ 1424478 h 1633303"/>
                <a:gd name="connsiteX5194" fmla="*/ 2733544 w 10020123"/>
                <a:gd name="connsiteY5194" fmla="*/ 1408856 h 1633303"/>
                <a:gd name="connsiteX5195" fmla="*/ 2386989 w 10020123"/>
                <a:gd name="connsiteY5195" fmla="*/ 1408856 h 1633303"/>
                <a:gd name="connsiteX5196" fmla="*/ 2394322 w 10020123"/>
                <a:gd name="connsiteY5196" fmla="*/ 1409812 h 1633303"/>
                <a:gd name="connsiteX5197" fmla="*/ 2394322 w 10020123"/>
                <a:gd name="connsiteY5197" fmla="*/ 1411725 h 1633303"/>
                <a:gd name="connsiteX5198" fmla="*/ 2386670 w 10020123"/>
                <a:gd name="connsiteY5198" fmla="*/ 1412363 h 1633303"/>
                <a:gd name="connsiteX5199" fmla="*/ 2384757 w 10020123"/>
                <a:gd name="connsiteY5199" fmla="*/ 1411725 h 1633303"/>
                <a:gd name="connsiteX5200" fmla="*/ 2384757 w 10020123"/>
                <a:gd name="connsiteY5200" fmla="*/ 1409812 h 1633303"/>
                <a:gd name="connsiteX5201" fmla="*/ 2386989 w 10020123"/>
                <a:gd name="connsiteY5201" fmla="*/ 1408856 h 1633303"/>
                <a:gd name="connsiteX5202" fmla="*/ 2384757 w 10020123"/>
                <a:gd name="connsiteY5202" fmla="*/ 1409812 h 1633303"/>
                <a:gd name="connsiteX5203" fmla="*/ 2384757 w 10020123"/>
                <a:gd name="connsiteY5203" fmla="*/ 1411725 h 1633303"/>
                <a:gd name="connsiteX5204" fmla="*/ 2381888 w 10020123"/>
                <a:gd name="connsiteY5204" fmla="*/ 1410769 h 1633303"/>
                <a:gd name="connsiteX5205" fmla="*/ 2384757 w 10020123"/>
                <a:gd name="connsiteY5205" fmla="*/ 1409812 h 1633303"/>
                <a:gd name="connsiteX5206" fmla="*/ 2394322 w 10020123"/>
                <a:gd name="connsiteY5206" fmla="*/ 1409812 h 1633303"/>
                <a:gd name="connsiteX5207" fmla="*/ 2396872 w 10020123"/>
                <a:gd name="connsiteY5207" fmla="*/ 1410769 h 1633303"/>
                <a:gd name="connsiteX5208" fmla="*/ 2394322 w 10020123"/>
                <a:gd name="connsiteY5208" fmla="*/ 1411406 h 1633303"/>
                <a:gd name="connsiteX5209" fmla="*/ 2394322 w 10020123"/>
                <a:gd name="connsiteY5209" fmla="*/ 1409812 h 1633303"/>
                <a:gd name="connsiteX5210" fmla="*/ 3091576 w 10020123"/>
                <a:gd name="connsiteY5210" fmla="*/ 1409812 h 1633303"/>
                <a:gd name="connsiteX5211" fmla="*/ 3091576 w 10020123"/>
                <a:gd name="connsiteY5211" fmla="*/ 1426072 h 1633303"/>
                <a:gd name="connsiteX5212" fmla="*/ 3061926 w 10020123"/>
                <a:gd name="connsiteY5212" fmla="*/ 1418102 h 1633303"/>
                <a:gd name="connsiteX5213" fmla="*/ 3091576 w 10020123"/>
                <a:gd name="connsiteY5213" fmla="*/ 1409812 h 1633303"/>
                <a:gd name="connsiteX5214" fmla="*/ 2398147 w 10020123"/>
                <a:gd name="connsiteY5214" fmla="*/ 1410769 h 1633303"/>
                <a:gd name="connsiteX5215" fmla="*/ 2398147 w 10020123"/>
                <a:gd name="connsiteY5215" fmla="*/ 1414276 h 1633303"/>
                <a:gd name="connsiteX5216" fmla="*/ 2394322 w 10020123"/>
                <a:gd name="connsiteY5216" fmla="*/ 1413319 h 1633303"/>
                <a:gd name="connsiteX5217" fmla="*/ 2394322 w 10020123"/>
                <a:gd name="connsiteY5217" fmla="*/ 1411725 h 1633303"/>
                <a:gd name="connsiteX5218" fmla="*/ 2398147 w 10020123"/>
                <a:gd name="connsiteY5218" fmla="*/ 1410450 h 1633303"/>
                <a:gd name="connsiteX5219" fmla="*/ 3139080 w 10020123"/>
                <a:gd name="connsiteY5219" fmla="*/ 1410769 h 1633303"/>
                <a:gd name="connsiteX5220" fmla="*/ 3168411 w 10020123"/>
                <a:gd name="connsiteY5220" fmla="*/ 1418420 h 1633303"/>
                <a:gd name="connsiteX5221" fmla="*/ 3139080 w 10020123"/>
                <a:gd name="connsiteY5221" fmla="*/ 1426710 h 1633303"/>
                <a:gd name="connsiteX5222" fmla="*/ 3139080 w 10020123"/>
                <a:gd name="connsiteY5222" fmla="*/ 1410769 h 1633303"/>
                <a:gd name="connsiteX5223" fmla="*/ 2380931 w 10020123"/>
                <a:gd name="connsiteY5223" fmla="*/ 1411087 h 1633303"/>
                <a:gd name="connsiteX5224" fmla="*/ 2384757 w 10020123"/>
                <a:gd name="connsiteY5224" fmla="*/ 1412044 h 1633303"/>
                <a:gd name="connsiteX5225" fmla="*/ 2384757 w 10020123"/>
                <a:gd name="connsiteY5225" fmla="*/ 1413638 h 1633303"/>
                <a:gd name="connsiteX5226" fmla="*/ 2380612 w 10020123"/>
                <a:gd name="connsiteY5226" fmla="*/ 1414595 h 1633303"/>
                <a:gd name="connsiteX5227" fmla="*/ 2380612 w 10020123"/>
                <a:gd name="connsiteY5227" fmla="*/ 1411406 h 1633303"/>
                <a:gd name="connsiteX5228" fmla="*/ 2493793 w 10020123"/>
                <a:gd name="connsiteY5228" fmla="*/ 1411087 h 1633303"/>
                <a:gd name="connsiteX5229" fmla="*/ 2497618 w 10020123"/>
                <a:gd name="connsiteY5229" fmla="*/ 1412044 h 1633303"/>
                <a:gd name="connsiteX5230" fmla="*/ 2493474 w 10020123"/>
                <a:gd name="connsiteY5230" fmla="*/ 1413319 h 1633303"/>
                <a:gd name="connsiteX5231" fmla="*/ 2493474 w 10020123"/>
                <a:gd name="connsiteY5231" fmla="*/ 1411406 h 1633303"/>
                <a:gd name="connsiteX5232" fmla="*/ 2507502 w 10020123"/>
                <a:gd name="connsiteY5232" fmla="*/ 1411087 h 1633303"/>
                <a:gd name="connsiteX5233" fmla="*/ 2507502 w 10020123"/>
                <a:gd name="connsiteY5233" fmla="*/ 1413000 h 1633303"/>
                <a:gd name="connsiteX5234" fmla="*/ 2503995 w 10020123"/>
                <a:gd name="connsiteY5234" fmla="*/ 1411725 h 1633303"/>
                <a:gd name="connsiteX5235" fmla="*/ 2507502 w 10020123"/>
                <a:gd name="connsiteY5235" fmla="*/ 1410769 h 1633303"/>
                <a:gd name="connsiteX5236" fmla="*/ 2394322 w 10020123"/>
                <a:gd name="connsiteY5236" fmla="*/ 1412044 h 1633303"/>
                <a:gd name="connsiteX5237" fmla="*/ 2394322 w 10020123"/>
                <a:gd name="connsiteY5237" fmla="*/ 1413319 h 1633303"/>
                <a:gd name="connsiteX5238" fmla="*/ 2392409 w 10020123"/>
                <a:gd name="connsiteY5238" fmla="*/ 1412682 h 1633303"/>
                <a:gd name="connsiteX5239" fmla="*/ 2394322 w 10020123"/>
                <a:gd name="connsiteY5239" fmla="*/ 1412044 h 1633303"/>
                <a:gd name="connsiteX5240" fmla="*/ 2384757 w 10020123"/>
                <a:gd name="connsiteY5240" fmla="*/ 1412044 h 1633303"/>
                <a:gd name="connsiteX5241" fmla="*/ 2386351 w 10020123"/>
                <a:gd name="connsiteY5241" fmla="*/ 1412044 h 1633303"/>
                <a:gd name="connsiteX5242" fmla="*/ 2384757 w 10020123"/>
                <a:gd name="connsiteY5242" fmla="*/ 1413000 h 1633303"/>
                <a:gd name="connsiteX5243" fmla="*/ 2384757 w 10020123"/>
                <a:gd name="connsiteY5243" fmla="*/ 1412044 h 1633303"/>
                <a:gd name="connsiteX5244" fmla="*/ 2498894 w 10020123"/>
                <a:gd name="connsiteY5244" fmla="*/ 1412363 h 1633303"/>
                <a:gd name="connsiteX5245" fmla="*/ 2507183 w 10020123"/>
                <a:gd name="connsiteY5245" fmla="*/ 1413638 h 1633303"/>
                <a:gd name="connsiteX5246" fmla="*/ 2507183 w 10020123"/>
                <a:gd name="connsiteY5246" fmla="*/ 1418420 h 1633303"/>
                <a:gd name="connsiteX5247" fmla="*/ 2498894 w 10020123"/>
                <a:gd name="connsiteY5247" fmla="*/ 1420014 h 1633303"/>
                <a:gd name="connsiteX5248" fmla="*/ 2497618 w 10020123"/>
                <a:gd name="connsiteY5248" fmla="*/ 1418102 h 1633303"/>
                <a:gd name="connsiteX5249" fmla="*/ 2497618 w 10020123"/>
                <a:gd name="connsiteY5249" fmla="*/ 1413638 h 1633303"/>
                <a:gd name="connsiteX5250" fmla="*/ 2498575 w 10020123"/>
                <a:gd name="connsiteY5250" fmla="*/ 1412363 h 1633303"/>
                <a:gd name="connsiteX5251" fmla="*/ 2391452 w 10020123"/>
                <a:gd name="connsiteY5251" fmla="*/ 1412682 h 1633303"/>
                <a:gd name="connsiteX5252" fmla="*/ 2394322 w 10020123"/>
                <a:gd name="connsiteY5252" fmla="*/ 1413638 h 1633303"/>
                <a:gd name="connsiteX5253" fmla="*/ 2394322 w 10020123"/>
                <a:gd name="connsiteY5253" fmla="*/ 1415551 h 1633303"/>
                <a:gd name="connsiteX5254" fmla="*/ 2391771 w 10020123"/>
                <a:gd name="connsiteY5254" fmla="*/ 1416507 h 1633303"/>
                <a:gd name="connsiteX5255" fmla="*/ 2388583 w 10020123"/>
                <a:gd name="connsiteY5255" fmla="*/ 1415551 h 1633303"/>
                <a:gd name="connsiteX5256" fmla="*/ 2388583 w 10020123"/>
                <a:gd name="connsiteY5256" fmla="*/ 1413638 h 1633303"/>
                <a:gd name="connsiteX5257" fmla="*/ 2391452 w 10020123"/>
                <a:gd name="connsiteY5257" fmla="*/ 1412682 h 1633303"/>
                <a:gd name="connsiteX5258" fmla="*/ 2384757 w 10020123"/>
                <a:gd name="connsiteY5258" fmla="*/ 1413638 h 1633303"/>
                <a:gd name="connsiteX5259" fmla="*/ 2384757 w 10020123"/>
                <a:gd name="connsiteY5259" fmla="*/ 1415551 h 1633303"/>
                <a:gd name="connsiteX5260" fmla="*/ 2381250 w 10020123"/>
                <a:gd name="connsiteY5260" fmla="*/ 1414595 h 1633303"/>
                <a:gd name="connsiteX5261" fmla="*/ 2384757 w 10020123"/>
                <a:gd name="connsiteY5261" fmla="*/ 1413638 h 1633303"/>
                <a:gd name="connsiteX5262" fmla="*/ 2394322 w 10020123"/>
                <a:gd name="connsiteY5262" fmla="*/ 1413957 h 1633303"/>
                <a:gd name="connsiteX5263" fmla="*/ 2397829 w 10020123"/>
                <a:gd name="connsiteY5263" fmla="*/ 1414913 h 1633303"/>
                <a:gd name="connsiteX5264" fmla="*/ 2394322 w 10020123"/>
                <a:gd name="connsiteY5264" fmla="*/ 1415870 h 1633303"/>
                <a:gd name="connsiteX5265" fmla="*/ 2394322 w 10020123"/>
                <a:gd name="connsiteY5265" fmla="*/ 1413957 h 1633303"/>
                <a:gd name="connsiteX5266" fmla="*/ 2488692 w 10020123"/>
                <a:gd name="connsiteY5266" fmla="*/ 1413957 h 1633303"/>
                <a:gd name="connsiteX5267" fmla="*/ 2488692 w 10020123"/>
                <a:gd name="connsiteY5267" fmla="*/ 1417783 h 1633303"/>
                <a:gd name="connsiteX5268" fmla="*/ 2481678 w 10020123"/>
                <a:gd name="connsiteY5268" fmla="*/ 1415870 h 1633303"/>
                <a:gd name="connsiteX5269" fmla="*/ 2488692 w 10020123"/>
                <a:gd name="connsiteY5269" fmla="*/ 1413957 h 1633303"/>
                <a:gd name="connsiteX5270" fmla="*/ 2507502 w 10020123"/>
                <a:gd name="connsiteY5270" fmla="*/ 1413957 h 1633303"/>
                <a:gd name="connsiteX5271" fmla="*/ 2515472 w 10020123"/>
                <a:gd name="connsiteY5271" fmla="*/ 1415870 h 1633303"/>
                <a:gd name="connsiteX5272" fmla="*/ 2507502 w 10020123"/>
                <a:gd name="connsiteY5272" fmla="*/ 1417783 h 1633303"/>
                <a:gd name="connsiteX5273" fmla="*/ 2507502 w 10020123"/>
                <a:gd name="connsiteY5273" fmla="*/ 1413638 h 1633303"/>
                <a:gd name="connsiteX5274" fmla="*/ 2771483 w 10020123"/>
                <a:gd name="connsiteY5274" fmla="*/ 1413957 h 1633303"/>
                <a:gd name="connsiteX5275" fmla="*/ 2771483 w 10020123"/>
                <a:gd name="connsiteY5275" fmla="*/ 1418739 h 1633303"/>
                <a:gd name="connsiteX5276" fmla="*/ 2762556 w 10020123"/>
                <a:gd name="connsiteY5276" fmla="*/ 1416507 h 1633303"/>
                <a:gd name="connsiteX5277" fmla="*/ 2771483 w 10020123"/>
                <a:gd name="connsiteY5277" fmla="*/ 1414276 h 1633303"/>
                <a:gd name="connsiteX5278" fmla="*/ 2752354 w 10020123"/>
                <a:gd name="connsiteY5278" fmla="*/ 1414276 h 1633303"/>
                <a:gd name="connsiteX5279" fmla="*/ 2760643 w 10020123"/>
                <a:gd name="connsiteY5279" fmla="*/ 1416189 h 1633303"/>
                <a:gd name="connsiteX5280" fmla="*/ 2752354 w 10020123"/>
                <a:gd name="connsiteY5280" fmla="*/ 1418102 h 1633303"/>
                <a:gd name="connsiteX5281" fmla="*/ 2752354 w 10020123"/>
                <a:gd name="connsiteY5281" fmla="*/ 1413957 h 1633303"/>
                <a:gd name="connsiteX5282" fmla="*/ 2384757 w 10020123"/>
                <a:gd name="connsiteY5282" fmla="*/ 1415232 h 1633303"/>
                <a:gd name="connsiteX5283" fmla="*/ 2384757 w 10020123"/>
                <a:gd name="connsiteY5283" fmla="*/ 1418739 h 1633303"/>
                <a:gd name="connsiteX5284" fmla="*/ 2384757 w 10020123"/>
                <a:gd name="connsiteY5284" fmla="*/ 1415232 h 1633303"/>
                <a:gd name="connsiteX5285" fmla="*/ 2394003 w 10020123"/>
                <a:gd name="connsiteY5285" fmla="*/ 1413319 h 1633303"/>
                <a:gd name="connsiteX5286" fmla="*/ 2384757 w 10020123"/>
                <a:gd name="connsiteY5286" fmla="*/ 1413319 h 1633303"/>
                <a:gd name="connsiteX5287" fmla="*/ 2384757 w 10020123"/>
                <a:gd name="connsiteY5287" fmla="*/ 1418420 h 1633303"/>
                <a:gd name="connsiteX5288" fmla="*/ 2394322 w 10020123"/>
                <a:gd name="connsiteY5288" fmla="*/ 1417145 h 1633303"/>
                <a:gd name="connsiteX5289" fmla="*/ 2394322 w 10020123"/>
                <a:gd name="connsiteY5289" fmla="*/ 1413000 h 1633303"/>
                <a:gd name="connsiteX5290" fmla="*/ 2384757 w 10020123"/>
                <a:gd name="connsiteY5290" fmla="*/ 1416189 h 1633303"/>
                <a:gd name="connsiteX5291" fmla="*/ 2386989 w 10020123"/>
                <a:gd name="connsiteY5291" fmla="*/ 1416826 h 1633303"/>
                <a:gd name="connsiteX5292" fmla="*/ 2384757 w 10020123"/>
                <a:gd name="connsiteY5292" fmla="*/ 1417464 h 1633303"/>
                <a:gd name="connsiteX5293" fmla="*/ 2384757 w 10020123"/>
                <a:gd name="connsiteY5293" fmla="*/ 1416189 h 1633303"/>
                <a:gd name="connsiteX5294" fmla="*/ 2394322 w 10020123"/>
                <a:gd name="connsiteY5294" fmla="*/ 1416189 h 1633303"/>
                <a:gd name="connsiteX5295" fmla="*/ 2394322 w 10020123"/>
                <a:gd name="connsiteY5295" fmla="*/ 1417145 h 1633303"/>
                <a:gd name="connsiteX5296" fmla="*/ 2392409 w 10020123"/>
                <a:gd name="connsiteY5296" fmla="*/ 1417145 h 1633303"/>
                <a:gd name="connsiteX5297" fmla="*/ 2394322 w 10020123"/>
                <a:gd name="connsiteY5297" fmla="*/ 1416189 h 1633303"/>
                <a:gd name="connsiteX5298" fmla="*/ 2480084 w 10020123"/>
                <a:gd name="connsiteY5298" fmla="*/ 1416189 h 1633303"/>
                <a:gd name="connsiteX5299" fmla="*/ 2488692 w 10020123"/>
                <a:gd name="connsiteY5299" fmla="*/ 1418420 h 1633303"/>
                <a:gd name="connsiteX5300" fmla="*/ 2488692 w 10020123"/>
                <a:gd name="connsiteY5300" fmla="*/ 1421290 h 1633303"/>
                <a:gd name="connsiteX5301" fmla="*/ 2479765 w 10020123"/>
                <a:gd name="connsiteY5301" fmla="*/ 1423521 h 1633303"/>
                <a:gd name="connsiteX5302" fmla="*/ 2479765 w 10020123"/>
                <a:gd name="connsiteY5302" fmla="*/ 1415870 h 1633303"/>
                <a:gd name="connsiteX5303" fmla="*/ 2516110 w 10020123"/>
                <a:gd name="connsiteY5303" fmla="*/ 1416507 h 1633303"/>
                <a:gd name="connsiteX5304" fmla="*/ 2516110 w 10020123"/>
                <a:gd name="connsiteY5304" fmla="*/ 1423521 h 1633303"/>
                <a:gd name="connsiteX5305" fmla="*/ 2507183 w 10020123"/>
                <a:gd name="connsiteY5305" fmla="*/ 1421290 h 1633303"/>
                <a:gd name="connsiteX5306" fmla="*/ 2507183 w 10020123"/>
                <a:gd name="connsiteY5306" fmla="*/ 1419058 h 1633303"/>
                <a:gd name="connsiteX5307" fmla="*/ 2516110 w 10020123"/>
                <a:gd name="connsiteY5307" fmla="*/ 1416826 h 1633303"/>
                <a:gd name="connsiteX5308" fmla="*/ 2386989 w 10020123"/>
                <a:gd name="connsiteY5308" fmla="*/ 1417145 h 1633303"/>
                <a:gd name="connsiteX5309" fmla="*/ 2394322 w 10020123"/>
                <a:gd name="connsiteY5309" fmla="*/ 1417783 h 1633303"/>
                <a:gd name="connsiteX5310" fmla="*/ 2394322 w 10020123"/>
                <a:gd name="connsiteY5310" fmla="*/ 1419696 h 1633303"/>
                <a:gd name="connsiteX5311" fmla="*/ 2386989 w 10020123"/>
                <a:gd name="connsiteY5311" fmla="*/ 1420652 h 1633303"/>
                <a:gd name="connsiteX5312" fmla="*/ 2386989 w 10020123"/>
                <a:gd name="connsiteY5312" fmla="*/ 1420652 h 1633303"/>
                <a:gd name="connsiteX5313" fmla="*/ 2385076 w 10020123"/>
                <a:gd name="connsiteY5313" fmla="*/ 1420014 h 1633303"/>
                <a:gd name="connsiteX5314" fmla="*/ 2385076 w 10020123"/>
                <a:gd name="connsiteY5314" fmla="*/ 1417783 h 1633303"/>
                <a:gd name="connsiteX5315" fmla="*/ 2387308 w 10020123"/>
                <a:gd name="connsiteY5315" fmla="*/ 1417145 h 1633303"/>
                <a:gd name="connsiteX5316" fmla="*/ 2760006 w 10020123"/>
                <a:gd name="connsiteY5316" fmla="*/ 1417145 h 1633303"/>
                <a:gd name="connsiteX5317" fmla="*/ 2771483 w 10020123"/>
                <a:gd name="connsiteY5317" fmla="*/ 1420014 h 1633303"/>
                <a:gd name="connsiteX5318" fmla="*/ 2771483 w 10020123"/>
                <a:gd name="connsiteY5318" fmla="*/ 1430535 h 1633303"/>
                <a:gd name="connsiteX5319" fmla="*/ 2761281 w 10020123"/>
                <a:gd name="connsiteY5319" fmla="*/ 1433086 h 1633303"/>
                <a:gd name="connsiteX5320" fmla="*/ 2748528 w 10020123"/>
                <a:gd name="connsiteY5320" fmla="*/ 1429579 h 1633303"/>
                <a:gd name="connsiteX5321" fmla="*/ 2748528 w 10020123"/>
                <a:gd name="connsiteY5321" fmla="*/ 1420014 h 1633303"/>
                <a:gd name="connsiteX5322" fmla="*/ 2760006 w 10020123"/>
                <a:gd name="connsiteY5322" fmla="*/ 1417145 h 1633303"/>
                <a:gd name="connsiteX5323" fmla="*/ 2384757 w 10020123"/>
                <a:gd name="connsiteY5323" fmla="*/ 1418102 h 1633303"/>
                <a:gd name="connsiteX5324" fmla="*/ 2384757 w 10020123"/>
                <a:gd name="connsiteY5324" fmla="*/ 1420014 h 1633303"/>
                <a:gd name="connsiteX5325" fmla="*/ 2381250 w 10020123"/>
                <a:gd name="connsiteY5325" fmla="*/ 1419058 h 1633303"/>
                <a:gd name="connsiteX5326" fmla="*/ 2384757 w 10020123"/>
                <a:gd name="connsiteY5326" fmla="*/ 1418102 h 1633303"/>
                <a:gd name="connsiteX5327" fmla="*/ 2394322 w 10020123"/>
                <a:gd name="connsiteY5327" fmla="*/ 1418102 h 1633303"/>
                <a:gd name="connsiteX5328" fmla="*/ 2394322 w 10020123"/>
                <a:gd name="connsiteY5328" fmla="*/ 1418102 h 1633303"/>
                <a:gd name="connsiteX5329" fmla="*/ 2397510 w 10020123"/>
                <a:gd name="connsiteY5329" fmla="*/ 1419058 h 1633303"/>
                <a:gd name="connsiteX5330" fmla="*/ 2394003 w 10020123"/>
                <a:gd name="connsiteY5330" fmla="*/ 1420014 h 1633303"/>
                <a:gd name="connsiteX5331" fmla="*/ 2394003 w 10020123"/>
                <a:gd name="connsiteY5331" fmla="*/ 1418102 h 1633303"/>
                <a:gd name="connsiteX5332" fmla="*/ 2497937 w 10020123"/>
                <a:gd name="connsiteY5332" fmla="*/ 1419058 h 1633303"/>
                <a:gd name="connsiteX5333" fmla="*/ 2502401 w 10020123"/>
                <a:gd name="connsiteY5333" fmla="*/ 1420333 h 1633303"/>
                <a:gd name="connsiteX5334" fmla="*/ 2497937 w 10020123"/>
                <a:gd name="connsiteY5334" fmla="*/ 1421609 h 1633303"/>
                <a:gd name="connsiteX5335" fmla="*/ 2497937 w 10020123"/>
                <a:gd name="connsiteY5335" fmla="*/ 1419377 h 1633303"/>
                <a:gd name="connsiteX5336" fmla="*/ 2379337 w 10020123"/>
                <a:gd name="connsiteY5336" fmla="*/ 1419377 h 1633303"/>
                <a:gd name="connsiteX5337" fmla="*/ 2383482 w 10020123"/>
                <a:gd name="connsiteY5337" fmla="*/ 1420652 h 1633303"/>
                <a:gd name="connsiteX5338" fmla="*/ 2383482 w 10020123"/>
                <a:gd name="connsiteY5338" fmla="*/ 1421927 h 1633303"/>
                <a:gd name="connsiteX5339" fmla="*/ 2379018 w 10020123"/>
                <a:gd name="connsiteY5339" fmla="*/ 1423203 h 1633303"/>
                <a:gd name="connsiteX5340" fmla="*/ 2379018 w 10020123"/>
                <a:gd name="connsiteY5340" fmla="*/ 1419696 h 1633303"/>
                <a:gd name="connsiteX5341" fmla="*/ 2398466 w 10020123"/>
                <a:gd name="connsiteY5341" fmla="*/ 1419377 h 1633303"/>
                <a:gd name="connsiteX5342" fmla="*/ 2398466 w 10020123"/>
                <a:gd name="connsiteY5342" fmla="*/ 1422884 h 1633303"/>
                <a:gd name="connsiteX5343" fmla="*/ 2394322 w 10020123"/>
                <a:gd name="connsiteY5343" fmla="*/ 1421609 h 1633303"/>
                <a:gd name="connsiteX5344" fmla="*/ 2394322 w 10020123"/>
                <a:gd name="connsiteY5344" fmla="*/ 1420333 h 1633303"/>
                <a:gd name="connsiteX5345" fmla="*/ 2398466 w 10020123"/>
                <a:gd name="connsiteY5345" fmla="*/ 1419058 h 1633303"/>
                <a:gd name="connsiteX5346" fmla="*/ 2507502 w 10020123"/>
                <a:gd name="connsiteY5346" fmla="*/ 1419377 h 1633303"/>
                <a:gd name="connsiteX5347" fmla="*/ 2507502 w 10020123"/>
                <a:gd name="connsiteY5347" fmla="*/ 1421290 h 1633303"/>
                <a:gd name="connsiteX5348" fmla="*/ 2504632 w 10020123"/>
                <a:gd name="connsiteY5348" fmla="*/ 1420333 h 1633303"/>
                <a:gd name="connsiteX5349" fmla="*/ 2507502 w 10020123"/>
                <a:gd name="connsiteY5349" fmla="*/ 1419377 h 1633303"/>
                <a:gd name="connsiteX5350" fmla="*/ 3058100 w 10020123"/>
                <a:gd name="connsiteY5350" fmla="*/ 1419696 h 1633303"/>
                <a:gd name="connsiteX5351" fmla="*/ 3091895 w 10020123"/>
                <a:gd name="connsiteY5351" fmla="*/ 1428623 h 1633303"/>
                <a:gd name="connsiteX5352" fmla="*/ 3091895 w 10020123"/>
                <a:gd name="connsiteY5352" fmla="*/ 1438506 h 1633303"/>
                <a:gd name="connsiteX5353" fmla="*/ 3057463 w 10020123"/>
                <a:gd name="connsiteY5353" fmla="*/ 1448070 h 1633303"/>
                <a:gd name="connsiteX5354" fmla="*/ 3057463 w 10020123"/>
                <a:gd name="connsiteY5354" fmla="*/ 1448070 h 1633303"/>
                <a:gd name="connsiteX5355" fmla="*/ 3057463 w 10020123"/>
                <a:gd name="connsiteY5355" fmla="*/ 1448070 h 1633303"/>
                <a:gd name="connsiteX5356" fmla="*/ 3058738 w 10020123"/>
                <a:gd name="connsiteY5356" fmla="*/ 1419696 h 1633303"/>
                <a:gd name="connsiteX5357" fmla="*/ 3173512 w 10020123"/>
                <a:gd name="connsiteY5357" fmla="*/ 1419696 h 1633303"/>
                <a:gd name="connsiteX5358" fmla="*/ 3173512 w 10020123"/>
                <a:gd name="connsiteY5358" fmla="*/ 1419696 h 1633303"/>
                <a:gd name="connsiteX5359" fmla="*/ 3174788 w 10020123"/>
                <a:gd name="connsiteY5359" fmla="*/ 1447433 h 1633303"/>
                <a:gd name="connsiteX5360" fmla="*/ 3174788 w 10020123"/>
                <a:gd name="connsiteY5360" fmla="*/ 1447433 h 1633303"/>
                <a:gd name="connsiteX5361" fmla="*/ 3174788 w 10020123"/>
                <a:gd name="connsiteY5361" fmla="*/ 1447433 h 1633303"/>
                <a:gd name="connsiteX5362" fmla="*/ 3139399 w 10020123"/>
                <a:gd name="connsiteY5362" fmla="*/ 1437868 h 1633303"/>
                <a:gd name="connsiteX5363" fmla="*/ 3139399 w 10020123"/>
                <a:gd name="connsiteY5363" fmla="*/ 1428941 h 1633303"/>
                <a:gd name="connsiteX5364" fmla="*/ 3174150 w 10020123"/>
                <a:gd name="connsiteY5364" fmla="*/ 1419696 h 1633303"/>
                <a:gd name="connsiteX5365" fmla="*/ 2384757 w 10020123"/>
                <a:gd name="connsiteY5365" fmla="*/ 1420333 h 1633303"/>
                <a:gd name="connsiteX5366" fmla="*/ 2386670 w 10020123"/>
                <a:gd name="connsiteY5366" fmla="*/ 1420971 h 1633303"/>
                <a:gd name="connsiteX5367" fmla="*/ 2384757 w 10020123"/>
                <a:gd name="connsiteY5367" fmla="*/ 1421609 h 1633303"/>
                <a:gd name="connsiteX5368" fmla="*/ 2384757 w 10020123"/>
                <a:gd name="connsiteY5368" fmla="*/ 1420333 h 1633303"/>
                <a:gd name="connsiteX5369" fmla="*/ 2394322 w 10020123"/>
                <a:gd name="connsiteY5369" fmla="*/ 1420333 h 1633303"/>
                <a:gd name="connsiteX5370" fmla="*/ 2394322 w 10020123"/>
                <a:gd name="connsiteY5370" fmla="*/ 1421609 h 1633303"/>
                <a:gd name="connsiteX5371" fmla="*/ 2392409 w 10020123"/>
                <a:gd name="connsiteY5371" fmla="*/ 1420971 h 1633303"/>
                <a:gd name="connsiteX5372" fmla="*/ 2394322 w 10020123"/>
                <a:gd name="connsiteY5372" fmla="*/ 1420333 h 1633303"/>
                <a:gd name="connsiteX5373" fmla="*/ 2499531 w 10020123"/>
                <a:gd name="connsiteY5373" fmla="*/ 1420333 h 1633303"/>
                <a:gd name="connsiteX5374" fmla="*/ 2507502 w 10020123"/>
                <a:gd name="connsiteY5374" fmla="*/ 1421927 h 1633303"/>
                <a:gd name="connsiteX5375" fmla="*/ 2507502 w 10020123"/>
                <a:gd name="connsiteY5375" fmla="*/ 1426391 h 1633303"/>
                <a:gd name="connsiteX5376" fmla="*/ 2498894 w 10020123"/>
                <a:gd name="connsiteY5376" fmla="*/ 1427985 h 1633303"/>
                <a:gd name="connsiteX5377" fmla="*/ 2498256 w 10020123"/>
                <a:gd name="connsiteY5377" fmla="*/ 1426710 h 1633303"/>
                <a:gd name="connsiteX5378" fmla="*/ 2498256 w 10020123"/>
                <a:gd name="connsiteY5378" fmla="*/ 1422246 h 1633303"/>
                <a:gd name="connsiteX5379" fmla="*/ 2499850 w 10020123"/>
                <a:gd name="connsiteY5379" fmla="*/ 1420333 h 1633303"/>
                <a:gd name="connsiteX5380" fmla="*/ 2751079 w 10020123"/>
                <a:gd name="connsiteY5380" fmla="*/ 1420333 h 1633303"/>
                <a:gd name="connsiteX5381" fmla="*/ 2751079 w 10020123"/>
                <a:gd name="connsiteY5381" fmla="*/ 1429579 h 1633303"/>
                <a:gd name="connsiteX5382" fmla="*/ 2734181 w 10020123"/>
                <a:gd name="connsiteY5382" fmla="*/ 1425116 h 1633303"/>
                <a:gd name="connsiteX5383" fmla="*/ 2751079 w 10020123"/>
                <a:gd name="connsiteY5383" fmla="*/ 1420333 h 1633303"/>
                <a:gd name="connsiteX5384" fmla="*/ 2780729 w 10020123"/>
                <a:gd name="connsiteY5384" fmla="*/ 1420652 h 1633303"/>
                <a:gd name="connsiteX5385" fmla="*/ 2798264 w 10020123"/>
                <a:gd name="connsiteY5385" fmla="*/ 1425434 h 1633303"/>
                <a:gd name="connsiteX5386" fmla="*/ 2780729 w 10020123"/>
                <a:gd name="connsiteY5386" fmla="*/ 1430217 h 1633303"/>
                <a:gd name="connsiteX5387" fmla="*/ 2780729 w 10020123"/>
                <a:gd name="connsiteY5387" fmla="*/ 1420652 h 1633303"/>
                <a:gd name="connsiteX5388" fmla="*/ 2386670 w 10020123"/>
                <a:gd name="connsiteY5388" fmla="*/ 1421290 h 1633303"/>
                <a:gd name="connsiteX5389" fmla="*/ 2394322 w 10020123"/>
                <a:gd name="connsiteY5389" fmla="*/ 1422246 h 1633303"/>
                <a:gd name="connsiteX5390" fmla="*/ 2394322 w 10020123"/>
                <a:gd name="connsiteY5390" fmla="*/ 1424159 h 1633303"/>
                <a:gd name="connsiteX5391" fmla="*/ 2386989 w 10020123"/>
                <a:gd name="connsiteY5391" fmla="*/ 1425116 h 1633303"/>
                <a:gd name="connsiteX5392" fmla="*/ 2384757 w 10020123"/>
                <a:gd name="connsiteY5392" fmla="*/ 1424159 h 1633303"/>
                <a:gd name="connsiteX5393" fmla="*/ 2384757 w 10020123"/>
                <a:gd name="connsiteY5393" fmla="*/ 1422884 h 1633303"/>
                <a:gd name="connsiteX5394" fmla="*/ 2385395 w 10020123"/>
                <a:gd name="connsiteY5394" fmla="*/ 1421290 h 1633303"/>
                <a:gd name="connsiteX5395" fmla="*/ 2384757 w 10020123"/>
                <a:gd name="connsiteY5395" fmla="*/ 1422565 h 1633303"/>
                <a:gd name="connsiteX5396" fmla="*/ 2384757 w 10020123"/>
                <a:gd name="connsiteY5396" fmla="*/ 1421927 h 1633303"/>
                <a:gd name="connsiteX5397" fmla="*/ 2385395 w 10020123"/>
                <a:gd name="connsiteY5397" fmla="*/ 1421290 h 1633303"/>
                <a:gd name="connsiteX5398" fmla="*/ 2386670 w 10020123"/>
                <a:gd name="connsiteY5398" fmla="*/ 1421290 h 1633303"/>
                <a:gd name="connsiteX5399" fmla="*/ 2507502 w 10020123"/>
                <a:gd name="connsiteY5399" fmla="*/ 1421927 h 1633303"/>
                <a:gd name="connsiteX5400" fmla="*/ 2515472 w 10020123"/>
                <a:gd name="connsiteY5400" fmla="*/ 1424159 h 1633303"/>
                <a:gd name="connsiteX5401" fmla="*/ 2507502 w 10020123"/>
                <a:gd name="connsiteY5401" fmla="*/ 1426072 h 1633303"/>
                <a:gd name="connsiteX5402" fmla="*/ 2507502 w 10020123"/>
                <a:gd name="connsiteY5402" fmla="*/ 1421609 h 1633303"/>
                <a:gd name="connsiteX5403" fmla="*/ 2384757 w 10020123"/>
                <a:gd name="connsiteY5403" fmla="*/ 1422246 h 1633303"/>
                <a:gd name="connsiteX5404" fmla="*/ 2384757 w 10020123"/>
                <a:gd name="connsiteY5404" fmla="*/ 1423521 h 1633303"/>
                <a:gd name="connsiteX5405" fmla="*/ 2384119 w 10020123"/>
                <a:gd name="connsiteY5405" fmla="*/ 1423521 h 1633303"/>
                <a:gd name="connsiteX5406" fmla="*/ 2381250 w 10020123"/>
                <a:gd name="connsiteY5406" fmla="*/ 1422884 h 1633303"/>
                <a:gd name="connsiteX5407" fmla="*/ 2384757 w 10020123"/>
                <a:gd name="connsiteY5407" fmla="*/ 1421927 h 1633303"/>
                <a:gd name="connsiteX5408" fmla="*/ 2394322 w 10020123"/>
                <a:gd name="connsiteY5408" fmla="*/ 1422246 h 1633303"/>
                <a:gd name="connsiteX5409" fmla="*/ 2397829 w 10020123"/>
                <a:gd name="connsiteY5409" fmla="*/ 1423521 h 1633303"/>
                <a:gd name="connsiteX5410" fmla="*/ 2394322 w 10020123"/>
                <a:gd name="connsiteY5410" fmla="*/ 1424478 h 1633303"/>
                <a:gd name="connsiteX5411" fmla="*/ 2394322 w 10020123"/>
                <a:gd name="connsiteY5411" fmla="*/ 1422565 h 1633303"/>
                <a:gd name="connsiteX5412" fmla="*/ 2492836 w 10020123"/>
                <a:gd name="connsiteY5412" fmla="*/ 1422246 h 1633303"/>
                <a:gd name="connsiteX5413" fmla="*/ 2492836 w 10020123"/>
                <a:gd name="connsiteY5413" fmla="*/ 1426391 h 1633303"/>
                <a:gd name="connsiteX5414" fmla="*/ 2485185 w 10020123"/>
                <a:gd name="connsiteY5414" fmla="*/ 1424478 h 1633303"/>
                <a:gd name="connsiteX5415" fmla="*/ 2492836 w 10020123"/>
                <a:gd name="connsiteY5415" fmla="*/ 1422565 h 1633303"/>
                <a:gd name="connsiteX5416" fmla="*/ 2380612 w 10020123"/>
                <a:gd name="connsiteY5416" fmla="*/ 1423521 h 1633303"/>
                <a:gd name="connsiteX5417" fmla="*/ 2383482 w 10020123"/>
                <a:gd name="connsiteY5417" fmla="*/ 1424478 h 1633303"/>
                <a:gd name="connsiteX5418" fmla="*/ 2384757 w 10020123"/>
                <a:gd name="connsiteY5418" fmla="*/ 1424478 h 1633303"/>
                <a:gd name="connsiteX5419" fmla="*/ 2384757 w 10020123"/>
                <a:gd name="connsiteY5419" fmla="*/ 1426391 h 1633303"/>
                <a:gd name="connsiteX5420" fmla="*/ 2380294 w 10020123"/>
                <a:gd name="connsiteY5420" fmla="*/ 1427666 h 1633303"/>
                <a:gd name="connsiteX5421" fmla="*/ 2383482 w 10020123"/>
                <a:gd name="connsiteY5421" fmla="*/ 1424797 h 1633303"/>
                <a:gd name="connsiteX5422" fmla="*/ 2380294 w 10020123"/>
                <a:gd name="connsiteY5422" fmla="*/ 1427028 h 1633303"/>
                <a:gd name="connsiteX5423" fmla="*/ 2380294 w 10020123"/>
                <a:gd name="connsiteY5423" fmla="*/ 1423840 h 1633303"/>
                <a:gd name="connsiteX5424" fmla="*/ 2384757 w 10020123"/>
                <a:gd name="connsiteY5424" fmla="*/ 1423521 h 1633303"/>
                <a:gd name="connsiteX5425" fmla="*/ 2384757 w 10020123"/>
                <a:gd name="connsiteY5425" fmla="*/ 1427028 h 1633303"/>
                <a:gd name="connsiteX5426" fmla="*/ 2394322 w 10020123"/>
                <a:gd name="connsiteY5426" fmla="*/ 1425753 h 1633303"/>
                <a:gd name="connsiteX5427" fmla="*/ 2394322 w 10020123"/>
                <a:gd name="connsiteY5427" fmla="*/ 1424478 h 1633303"/>
                <a:gd name="connsiteX5428" fmla="*/ 2384757 w 10020123"/>
                <a:gd name="connsiteY5428" fmla="*/ 1423203 h 1633303"/>
                <a:gd name="connsiteX5429" fmla="*/ 2384757 w 10020123"/>
                <a:gd name="connsiteY5429" fmla="*/ 1424797 h 1633303"/>
                <a:gd name="connsiteX5430" fmla="*/ 2386989 w 10020123"/>
                <a:gd name="connsiteY5430" fmla="*/ 1425434 h 1633303"/>
                <a:gd name="connsiteX5431" fmla="*/ 2384757 w 10020123"/>
                <a:gd name="connsiteY5431" fmla="*/ 1426072 h 1633303"/>
                <a:gd name="connsiteX5432" fmla="*/ 2384757 w 10020123"/>
                <a:gd name="connsiteY5432" fmla="*/ 1424797 h 1633303"/>
                <a:gd name="connsiteX5433" fmla="*/ 2394322 w 10020123"/>
                <a:gd name="connsiteY5433" fmla="*/ 1424797 h 1633303"/>
                <a:gd name="connsiteX5434" fmla="*/ 2394322 w 10020123"/>
                <a:gd name="connsiteY5434" fmla="*/ 1426072 h 1633303"/>
                <a:gd name="connsiteX5435" fmla="*/ 2392409 w 10020123"/>
                <a:gd name="connsiteY5435" fmla="*/ 1425434 h 1633303"/>
                <a:gd name="connsiteX5436" fmla="*/ 2394322 w 10020123"/>
                <a:gd name="connsiteY5436" fmla="*/ 1424797 h 1633303"/>
                <a:gd name="connsiteX5437" fmla="*/ 2480084 w 10020123"/>
                <a:gd name="connsiteY5437" fmla="*/ 1424797 h 1633303"/>
                <a:gd name="connsiteX5438" fmla="*/ 2488692 w 10020123"/>
                <a:gd name="connsiteY5438" fmla="*/ 1426710 h 1633303"/>
                <a:gd name="connsiteX5439" fmla="*/ 2488692 w 10020123"/>
                <a:gd name="connsiteY5439" fmla="*/ 1429260 h 1633303"/>
                <a:gd name="connsiteX5440" fmla="*/ 2479765 w 10020123"/>
                <a:gd name="connsiteY5440" fmla="*/ 1431492 h 1633303"/>
                <a:gd name="connsiteX5441" fmla="*/ 2479765 w 10020123"/>
                <a:gd name="connsiteY5441" fmla="*/ 1424478 h 1633303"/>
                <a:gd name="connsiteX5442" fmla="*/ 2516429 w 10020123"/>
                <a:gd name="connsiteY5442" fmla="*/ 1424797 h 1633303"/>
                <a:gd name="connsiteX5443" fmla="*/ 2516429 w 10020123"/>
                <a:gd name="connsiteY5443" fmla="*/ 1432129 h 1633303"/>
                <a:gd name="connsiteX5444" fmla="*/ 2507183 w 10020123"/>
                <a:gd name="connsiteY5444" fmla="*/ 1429579 h 1633303"/>
                <a:gd name="connsiteX5445" fmla="*/ 2507183 w 10020123"/>
                <a:gd name="connsiteY5445" fmla="*/ 1427028 h 1633303"/>
                <a:gd name="connsiteX5446" fmla="*/ 2516429 w 10020123"/>
                <a:gd name="connsiteY5446" fmla="*/ 1425116 h 1633303"/>
                <a:gd name="connsiteX5447" fmla="*/ 2387945 w 10020123"/>
                <a:gd name="connsiteY5447" fmla="*/ 1425753 h 1633303"/>
                <a:gd name="connsiteX5448" fmla="*/ 2390496 w 10020123"/>
                <a:gd name="connsiteY5448" fmla="*/ 1426391 h 1633303"/>
                <a:gd name="connsiteX5449" fmla="*/ 2390496 w 10020123"/>
                <a:gd name="connsiteY5449" fmla="*/ 1428623 h 1633303"/>
                <a:gd name="connsiteX5450" fmla="*/ 2387626 w 10020123"/>
                <a:gd name="connsiteY5450" fmla="*/ 1429579 h 1633303"/>
                <a:gd name="connsiteX5451" fmla="*/ 2384757 w 10020123"/>
                <a:gd name="connsiteY5451" fmla="*/ 1428623 h 1633303"/>
                <a:gd name="connsiteX5452" fmla="*/ 2384757 w 10020123"/>
                <a:gd name="connsiteY5452" fmla="*/ 1426710 h 1633303"/>
                <a:gd name="connsiteX5453" fmla="*/ 2387945 w 10020123"/>
                <a:gd name="connsiteY5453" fmla="*/ 1425753 h 1633303"/>
                <a:gd name="connsiteX5454" fmla="*/ 2732906 w 10020123"/>
                <a:gd name="connsiteY5454" fmla="*/ 1426072 h 1633303"/>
                <a:gd name="connsiteX5455" fmla="*/ 2752354 w 10020123"/>
                <a:gd name="connsiteY5455" fmla="*/ 1431492 h 1633303"/>
                <a:gd name="connsiteX5456" fmla="*/ 2752354 w 10020123"/>
                <a:gd name="connsiteY5456" fmla="*/ 1437549 h 1633303"/>
                <a:gd name="connsiteX5457" fmla="*/ 2732268 w 10020123"/>
                <a:gd name="connsiteY5457" fmla="*/ 1442651 h 1633303"/>
                <a:gd name="connsiteX5458" fmla="*/ 2732906 w 10020123"/>
                <a:gd name="connsiteY5458" fmla="*/ 1426072 h 1633303"/>
                <a:gd name="connsiteX5459" fmla="*/ 2384757 w 10020123"/>
                <a:gd name="connsiteY5459" fmla="*/ 1426710 h 1633303"/>
                <a:gd name="connsiteX5460" fmla="*/ 2384757 w 10020123"/>
                <a:gd name="connsiteY5460" fmla="*/ 1428623 h 1633303"/>
                <a:gd name="connsiteX5461" fmla="*/ 2381250 w 10020123"/>
                <a:gd name="connsiteY5461" fmla="*/ 1427666 h 1633303"/>
                <a:gd name="connsiteX5462" fmla="*/ 2384757 w 10020123"/>
                <a:gd name="connsiteY5462" fmla="*/ 1426391 h 1633303"/>
                <a:gd name="connsiteX5463" fmla="*/ 2394322 w 10020123"/>
                <a:gd name="connsiteY5463" fmla="*/ 1426710 h 1633303"/>
                <a:gd name="connsiteX5464" fmla="*/ 2398147 w 10020123"/>
                <a:gd name="connsiteY5464" fmla="*/ 1427666 h 1633303"/>
                <a:gd name="connsiteX5465" fmla="*/ 2394322 w 10020123"/>
                <a:gd name="connsiteY5465" fmla="*/ 1428941 h 1633303"/>
                <a:gd name="connsiteX5466" fmla="*/ 2394322 w 10020123"/>
                <a:gd name="connsiteY5466" fmla="*/ 1427028 h 1633303"/>
                <a:gd name="connsiteX5467" fmla="*/ 2800814 w 10020123"/>
                <a:gd name="connsiteY5467" fmla="*/ 1426710 h 1633303"/>
                <a:gd name="connsiteX5468" fmla="*/ 2800814 w 10020123"/>
                <a:gd name="connsiteY5468" fmla="*/ 1442332 h 1633303"/>
                <a:gd name="connsiteX5469" fmla="*/ 2780729 w 10020123"/>
                <a:gd name="connsiteY5469" fmla="*/ 1436593 h 1633303"/>
                <a:gd name="connsiteX5470" fmla="*/ 2780729 w 10020123"/>
                <a:gd name="connsiteY5470" fmla="*/ 1431811 h 1633303"/>
                <a:gd name="connsiteX5471" fmla="*/ 2800814 w 10020123"/>
                <a:gd name="connsiteY5471" fmla="*/ 1426391 h 1633303"/>
                <a:gd name="connsiteX5472" fmla="*/ 2497937 w 10020123"/>
                <a:gd name="connsiteY5472" fmla="*/ 1427347 h 1633303"/>
                <a:gd name="connsiteX5473" fmla="*/ 2501763 w 10020123"/>
                <a:gd name="connsiteY5473" fmla="*/ 1428623 h 1633303"/>
                <a:gd name="connsiteX5474" fmla="*/ 2497937 w 10020123"/>
                <a:gd name="connsiteY5474" fmla="*/ 1429579 h 1633303"/>
                <a:gd name="connsiteX5475" fmla="*/ 2497937 w 10020123"/>
                <a:gd name="connsiteY5475" fmla="*/ 1427666 h 1633303"/>
                <a:gd name="connsiteX5476" fmla="*/ 2507502 w 10020123"/>
                <a:gd name="connsiteY5476" fmla="*/ 1427347 h 1633303"/>
                <a:gd name="connsiteX5477" fmla="*/ 2507502 w 10020123"/>
                <a:gd name="connsiteY5477" fmla="*/ 1429260 h 1633303"/>
                <a:gd name="connsiteX5478" fmla="*/ 2503357 w 10020123"/>
                <a:gd name="connsiteY5478" fmla="*/ 1428304 h 1633303"/>
                <a:gd name="connsiteX5479" fmla="*/ 2507502 w 10020123"/>
                <a:gd name="connsiteY5479" fmla="*/ 1427028 h 1633303"/>
                <a:gd name="connsiteX5480" fmla="*/ 2398785 w 10020123"/>
                <a:gd name="connsiteY5480" fmla="*/ 1427666 h 1633303"/>
                <a:gd name="connsiteX5481" fmla="*/ 2398785 w 10020123"/>
                <a:gd name="connsiteY5481" fmla="*/ 1431811 h 1633303"/>
                <a:gd name="connsiteX5482" fmla="*/ 2394322 w 10020123"/>
                <a:gd name="connsiteY5482" fmla="*/ 1430217 h 1633303"/>
                <a:gd name="connsiteX5483" fmla="*/ 2394322 w 10020123"/>
                <a:gd name="connsiteY5483" fmla="*/ 1428623 h 1633303"/>
                <a:gd name="connsiteX5484" fmla="*/ 2398785 w 10020123"/>
                <a:gd name="connsiteY5484" fmla="*/ 1427347 h 1633303"/>
                <a:gd name="connsiteX5485" fmla="*/ 2384757 w 10020123"/>
                <a:gd name="connsiteY5485" fmla="*/ 1427985 h 1633303"/>
                <a:gd name="connsiteX5486" fmla="*/ 2384757 w 10020123"/>
                <a:gd name="connsiteY5486" fmla="*/ 1431492 h 1633303"/>
                <a:gd name="connsiteX5487" fmla="*/ 2384757 w 10020123"/>
                <a:gd name="connsiteY5487" fmla="*/ 1427985 h 1633303"/>
                <a:gd name="connsiteX5488" fmla="*/ 2498575 w 10020123"/>
                <a:gd name="connsiteY5488" fmla="*/ 1428623 h 1633303"/>
                <a:gd name="connsiteX5489" fmla="*/ 2507183 w 10020123"/>
                <a:gd name="connsiteY5489" fmla="*/ 1430217 h 1633303"/>
                <a:gd name="connsiteX5490" fmla="*/ 2507183 w 10020123"/>
                <a:gd name="connsiteY5490" fmla="*/ 1434999 h 1633303"/>
                <a:gd name="connsiteX5491" fmla="*/ 2498894 w 10020123"/>
                <a:gd name="connsiteY5491" fmla="*/ 1436274 h 1633303"/>
                <a:gd name="connsiteX5492" fmla="*/ 2497937 w 10020123"/>
                <a:gd name="connsiteY5492" fmla="*/ 1434680 h 1633303"/>
                <a:gd name="connsiteX5493" fmla="*/ 2497937 w 10020123"/>
                <a:gd name="connsiteY5493" fmla="*/ 1430217 h 1633303"/>
                <a:gd name="connsiteX5494" fmla="*/ 2498575 w 10020123"/>
                <a:gd name="connsiteY5494" fmla="*/ 1428623 h 1633303"/>
                <a:gd name="connsiteX5495" fmla="*/ 3091895 w 10020123"/>
                <a:gd name="connsiteY5495" fmla="*/ 1428941 h 1633303"/>
                <a:gd name="connsiteX5496" fmla="*/ 3107517 w 10020123"/>
                <a:gd name="connsiteY5496" fmla="*/ 1433405 h 1633303"/>
                <a:gd name="connsiteX5497" fmla="*/ 3091895 w 10020123"/>
                <a:gd name="connsiteY5497" fmla="*/ 1437868 h 1633303"/>
                <a:gd name="connsiteX5498" fmla="*/ 3091895 w 10020123"/>
                <a:gd name="connsiteY5498" fmla="*/ 1428941 h 1633303"/>
                <a:gd name="connsiteX5499" fmla="*/ 2384757 w 10020123"/>
                <a:gd name="connsiteY5499" fmla="*/ 1429260 h 1633303"/>
                <a:gd name="connsiteX5500" fmla="*/ 2386670 w 10020123"/>
                <a:gd name="connsiteY5500" fmla="*/ 1429898 h 1633303"/>
                <a:gd name="connsiteX5501" fmla="*/ 2384757 w 10020123"/>
                <a:gd name="connsiteY5501" fmla="*/ 1430535 h 1633303"/>
                <a:gd name="connsiteX5502" fmla="*/ 2384757 w 10020123"/>
                <a:gd name="connsiteY5502" fmla="*/ 1429260 h 1633303"/>
                <a:gd name="connsiteX5503" fmla="*/ 2394322 w 10020123"/>
                <a:gd name="connsiteY5503" fmla="*/ 1429260 h 1633303"/>
                <a:gd name="connsiteX5504" fmla="*/ 2394322 w 10020123"/>
                <a:gd name="connsiteY5504" fmla="*/ 1430535 h 1633303"/>
                <a:gd name="connsiteX5505" fmla="*/ 2392090 w 10020123"/>
                <a:gd name="connsiteY5505" fmla="*/ 1429898 h 1633303"/>
                <a:gd name="connsiteX5506" fmla="*/ 2394322 w 10020123"/>
                <a:gd name="connsiteY5506" fmla="*/ 1429260 h 1633303"/>
                <a:gd name="connsiteX5507" fmla="*/ 3129515 w 10020123"/>
                <a:gd name="connsiteY5507" fmla="*/ 1429898 h 1633303"/>
                <a:gd name="connsiteX5508" fmla="*/ 3129515 w 10020123"/>
                <a:gd name="connsiteY5508" fmla="*/ 1437231 h 1633303"/>
                <a:gd name="connsiteX5509" fmla="*/ 3115806 w 10020123"/>
                <a:gd name="connsiteY5509" fmla="*/ 1433405 h 1633303"/>
                <a:gd name="connsiteX5510" fmla="*/ 3129515 w 10020123"/>
                <a:gd name="connsiteY5510" fmla="*/ 1429898 h 1633303"/>
                <a:gd name="connsiteX5511" fmla="*/ 2386670 w 10020123"/>
                <a:gd name="connsiteY5511" fmla="*/ 1430217 h 1633303"/>
                <a:gd name="connsiteX5512" fmla="*/ 2394322 w 10020123"/>
                <a:gd name="connsiteY5512" fmla="*/ 1431173 h 1633303"/>
                <a:gd name="connsiteX5513" fmla="*/ 2394322 w 10020123"/>
                <a:gd name="connsiteY5513" fmla="*/ 1433405 h 1633303"/>
                <a:gd name="connsiteX5514" fmla="*/ 2386989 w 10020123"/>
                <a:gd name="connsiteY5514" fmla="*/ 1434042 h 1633303"/>
                <a:gd name="connsiteX5515" fmla="*/ 2384757 w 10020123"/>
                <a:gd name="connsiteY5515" fmla="*/ 1433086 h 1633303"/>
                <a:gd name="connsiteX5516" fmla="*/ 2384757 w 10020123"/>
                <a:gd name="connsiteY5516" fmla="*/ 1431173 h 1633303"/>
                <a:gd name="connsiteX5517" fmla="*/ 2386670 w 10020123"/>
                <a:gd name="connsiteY5517" fmla="*/ 1430217 h 1633303"/>
                <a:gd name="connsiteX5518" fmla="*/ 2488692 w 10020123"/>
                <a:gd name="connsiteY5518" fmla="*/ 1430535 h 1633303"/>
                <a:gd name="connsiteX5519" fmla="*/ 2488692 w 10020123"/>
                <a:gd name="connsiteY5519" fmla="*/ 1434361 h 1633303"/>
                <a:gd name="connsiteX5520" fmla="*/ 2481040 w 10020123"/>
                <a:gd name="connsiteY5520" fmla="*/ 1432448 h 1633303"/>
                <a:gd name="connsiteX5521" fmla="*/ 2488692 w 10020123"/>
                <a:gd name="connsiteY5521" fmla="*/ 1430535 h 1633303"/>
                <a:gd name="connsiteX5522" fmla="*/ 2504951 w 10020123"/>
                <a:gd name="connsiteY5522" fmla="*/ 1430535 h 1633303"/>
                <a:gd name="connsiteX5523" fmla="*/ 2512922 w 10020123"/>
                <a:gd name="connsiteY5523" fmla="*/ 1432448 h 1633303"/>
                <a:gd name="connsiteX5524" fmla="*/ 2505270 w 10020123"/>
                <a:gd name="connsiteY5524" fmla="*/ 1434361 h 1633303"/>
                <a:gd name="connsiteX5525" fmla="*/ 2505270 w 10020123"/>
                <a:gd name="connsiteY5525" fmla="*/ 1430217 h 1633303"/>
                <a:gd name="connsiteX5526" fmla="*/ 376205 w 10020123"/>
                <a:gd name="connsiteY5526" fmla="*/ 1430854 h 1633303"/>
                <a:gd name="connsiteX5527" fmla="*/ 381306 w 10020123"/>
                <a:gd name="connsiteY5527" fmla="*/ 1431492 h 1633303"/>
                <a:gd name="connsiteX5528" fmla="*/ 398841 w 10020123"/>
                <a:gd name="connsiteY5528" fmla="*/ 1468156 h 1633303"/>
                <a:gd name="connsiteX5529" fmla="*/ 408087 w 10020123"/>
                <a:gd name="connsiteY5529" fmla="*/ 1507689 h 1633303"/>
                <a:gd name="connsiteX5530" fmla="*/ 382263 w 10020123"/>
                <a:gd name="connsiteY5530" fmla="*/ 1447114 h 1633303"/>
                <a:gd name="connsiteX5531" fmla="*/ 376524 w 10020123"/>
                <a:gd name="connsiteY5531" fmla="*/ 1431173 h 1633303"/>
                <a:gd name="connsiteX5532" fmla="*/ 2384757 w 10020123"/>
                <a:gd name="connsiteY5532" fmla="*/ 1431173 h 1633303"/>
                <a:gd name="connsiteX5533" fmla="*/ 2384757 w 10020123"/>
                <a:gd name="connsiteY5533" fmla="*/ 1433086 h 1633303"/>
                <a:gd name="connsiteX5534" fmla="*/ 2380931 w 10020123"/>
                <a:gd name="connsiteY5534" fmla="*/ 1431811 h 1633303"/>
                <a:gd name="connsiteX5535" fmla="*/ 2384757 w 10020123"/>
                <a:gd name="connsiteY5535" fmla="*/ 1430854 h 1633303"/>
                <a:gd name="connsiteX5536" fmla="*/ 2394322 w 10020123"/>
                <a:gd name="connsiteY5536" fmla="*/ 1431173 h 1633303"/>
                <a:gd name="connsiteX5537" fmla="*/ 2398147 w 10020123"/>
                <a:gd name="connsiteY5537" fmla="*/ 1432448 h 1633303"/>
                <a:gd name="connsiteX5538" fmla="*/ 2394322 w 10020123"/>
                <a:gd name="connsiteY5538" fmla="*/ 1433405 h 1633303"/>
                <a:gd name="connsiteX5539" fmla="*/ 2394322 w 10020123"/>
                <a:gd name="connsiteY5539" fmla="*/ 1431492 h 1633303"/>
                <a:gd name="connsiteX5540" fmla="*/ 2752354 w 10020123"/>
                <a:gd name="connsiteY5540" fmla="*/ 1431492 h 1633303"/>
                <a:gd name="connsiteX5541" fmla="*/ 2761918 w 10020123"/>
                <a:gd name="connsiteY5541" fmla="*/ 1434042 h 1633303"/>
                <a:gd name="connsiteX5542" fmla="*/ 2752354 w 10020123"/>
                <a:gd name="connsiteY5542" fmla="*/ 1436593 h 1633303"/>
                <a:gd name="connsiteX5543" fmla="*/ 2752354 w 10020123"/>
                <a:gd name="connsiteY5543" fmla="*/ 1431173 h 1633303"/>
                <a:gd name="connsiteX5544" fmla="*/ 2380294 w 10020123"/>
                <a:gd name="connsiteY5544" fmla="*/ 1432129 h 1633303"/>
                <a:gd name="connsiteX5545" fmla="*/ 2384757 w 10020123"/>
                <a:gd name="connsiteY5545" fmla="*/ 1433724 h 1633303"/>
                <a:gd name="connsiteX5546" fmla="*/ 2384757 w 10020123"/>
                <a:gd name="connsiteY5546" fmla="*/ 1435318 h 1633303"/>
                <a:gd name="connsiteX5547" fmla="*/ 2379975 w 10020123"/>
                <a:gd name="connsiteY5547" fmla="*/ 1436593 h 1633303"/>
                <a:gd name="connsiteX5548" fmla="*/ 2379975 w 10020123"/>
                <a:gd name="connsiteY5548" fmla="*/ 1432448 h 1633303"/>
                <a:gd name="connsiteX5549" fmla="*/ 2771483 w 10020123"/>
                <a:gd name="connsiteY5549" fmla="*/ 1432129 h 1633303"/>
                <a:gd name="connsiteX5550" fmla="*/ 2771483 w 10020123"/>
                <a:gd name="connsiteY5550" fmla="*/ 1436274 h 1633303"/>
                <a:gd name="connsiteX5551" fmla="*/ 2764150 w 10020123"/>
                <a:gd name="connsiteY5551" fmla="*/ 1434361 h 1633303"/>
                <a:gd name="connsiteX5552" fmla="*/ 2771483 w 10020123"/>
                <a:gd name="connsiteY5552" fmla="*/ 1432448 h 1633303"/>
                <a:gd name="connsiteX5553" fmla="*/ 2384757 w 10020123"/>
                <a:gd name="connsiteY5553" fmla="*/ 1432448 h 1633303"/>
                <a:gd name="connsiteX5554" fmla="*/ 2384757 w 10020123"/>
                <a:gd name="connsiteY5554" fmla="*/ 1436274 h 1633303"/>
                <a:gd name="connsiteX5555" fmla="*/ 2394322 w 10020123"/>
                <a:gd name="connsiteY5555" fmla="*/ 1434999 h 1633303"/>
                <a:gd name="connsiteX5556" fmla="*/ 2394322 w 10020123"/>
                <a:gd name="connsiteY5556" fmla="*/ 1433405 h 1633303"/>
                <a:gd name="connsiteX5557" fmla="*/ 2384757 w 10020123"/>
                <a:gd name="connsiteY5557" fmla="*/ 1432129 h 1633303"/>
                <a:gd name="connsiteX5558" fmla="*/ 2479446 w 10020123"/>
                <a:gd name="connsiteY5558" fmla="*/ 1432767 h 1633303"/>
                <a:gd name="connsiteX5559" fmla="*/ 2488692 w 10020123"/>
                <a:gd name="connsiteY5559" fmla="*/ 1434999 h 1633303"/>
                <a:gd name="connsiteX5560" fmla="*/ 2488692 w 10020123"/>
                <a:gd name="connsiteY5560" fmla="*/ 1437868 h 1633303"/>
                <a:gd name="connsiteX5561" fmla="*/ 2479127 w 10020123"/>
                <a:gd name="connsiteY5561" fmla="*/ 1440100 h 1633303"/>
                <a:gd name="connsiteX5562" fmla="*/ 2479127 w 10020123"/>
                <a:gd name="connsiteY5562" fmla="*/ 1432448 h 1633303"/>
                <a:gd name="connsiteX5563" fmla="*/ 2516429 w 10020123"/>
                <a:gd name="connsiteY5563" fmla="*/ 1432767 h 1633303"/>
                <a:gd name="connsiteX5564" fmla="*/ 2516429 w 10020123"/>
                <a:gd name="connsiteY5564" fmla="*/ 1440419 h 1633303"/>
                <a:gd name="connsiteX5565" fmla="*/ 2507183 w 10020123"/>
                <a:gd name="connsiteY5565" fmla="*/ 1437868 h 1633303"/>
                <a:gd name="connsiteX5566" fmla="*/ 2507183 w 10020123"/>
                <a:gd name="connsiteY5566" fmla="*/ 1435636 h 1633303"/>
                <a:gd name="connsiteX5567" fmla="*/ 2516429 w 10020123"/>
                <a:gd name="connsiteY5567" fmla="*/ 1433086 h 1633303"/>
                <a:gd name="connsiteX5568" fmla="*/ 2384757 w 10020123"/>
                <a:gd name="connsiteY5568" fmla="*/ 1433724 h 1633303"/>
                <a:gd name="connsiteX5569" fmla="*/ 2386989 w 10020123"/>
                <a:gd name="connsiteY5569" fmla="*/ 1434361 h 1633303"/>
                <a:gd name="connsiteX5570" fmla="*/ 2384757 w 10020123"/>
                <a:gd name="connsiteY5570" fmla="*/ 1434999 h 1633303"/>
                <a:gd name="connsiteX5571" fmla="*/ 2384757 w 10020123"/>
                <a:gd name="connsiteY5571" fmla="*/ 1433724 h 1633303"/>
                <a:gd name="connsiteX5572" fmla="*/ 2394322 w 10020123"/>
                <a:gd name="connsiteY5572" fmla="*/ 1433724 h 1633303"/>
                <a:gd name="connsiteX5573" fmla="*/ 2394322 w 10020123"/>
                <a:gd name="connsiteY5573" fmla="*/ 1434999 h 1633303"/>
                <a:gd name="connsiteX5574" fmla="*/ 2392409 w 10020123"/>
                <a:gd name="connsiteY5574" fmla="*/ 1434361 h 1633303"/>
                <a:gd name="connsiteX5575" fmla="*/ 2394322 w 10020123"/>
                <a:gd name="connsiteY5575" fmla="*/ 1433724 h 1633303"/>
                <a:gd name="connsiteX5576" fmla="*/ 2391452 w 10020123"/>
                <a:gd name="connsiteY5576" fmla="*/ 1434680 h 1633303"/>
                <a:gd name="connsiteX5577" fmla="*/ 2394322 w 10020123"/>
                <a:gd name="connsiteY5577" fmla="*/ 1435636 h 1633303"/>
                <a:gd name="connsiteX5578" fmla="*/ 2394322 w 10020123"/>
                <a:gd name="connsiteY5578" fmla="*/ 1437868 h 1633303"/>
                <a:gd name="connsiteX5579" fmla="*/ 2391133 w 10020123"/>
                <a:gd name="connsiteY5579" fmla="*/ 1438825 h 1633303"/>
                <a:gd name="connsiteX5580" fmla="*/ 2387945 w 10020123"/>
                <a:gd name="connsiteY5580" fmla="*/ 1437868 h 1633303"/>
                <a:gd name="connsiteX5581" fmla="*/ 2387945 w 10020123"/>
                <a:gd name="connsiteY5581" fmla="*/ 1435636 h 1633303"/>
                <a:gd name="connsiteX5582" fmla="*/ 2391452 w 10020123"/>
                <a:gd name="connsiteY5582" fmla="*/ 1434680 h 1633303"/>
                <a:gd name="connsiteX5583" fmla="*/ 2760643 w 10020123"/>
                <a:gd name="connsiteY5583" fmla="*/ 1434999 h 1633303"/>
                <a:gd name="connsiteX5584" fmla="*/ 2771164 w 10020123"/>
                <a:gd name="connsiteY5584" fmla="*/ 1437868 h 1633303"/>
                <a:gd name="connsiteX5585" fmla="*/ 2771164 w 10020123"/>
                <a:gd name="connsiteY5585" fmla="*/ 1448389 h 1633303"/>
                <a:gd name="connsiteX5586" fmla="*/ 2759049 w 10020123"/>
                <a:gd name="connsiteY5586" fmla="*/ 1451577 h 1633303"/>
                <a:gd name="connsiteX5587" fmla="*/ 2747891 w 10020123"/>
                <a:gd name="connsiteY5587" fmla="*/ 1448708 h 1633303"/>
                <a:gd name="connsiteX5588" fmla="*/ 2747891 w 10020123"/>
                <a:gd name="connsiteY5588" fmla="*/ 1438506 h 1633303"/>
                <a:gd name="connsiteX5589" fmla="*/ 2760643 w 10020123"/>
                <a:gd name="connsiteY5589" fmla="*/ 1434999 h 1633303"/>
                <a:gd name="connsiteX5590" fmla="*/ 3111980 w 10020123"/>
                <a:gd name="connsiteY5590" fmla="*/ 1435636 h 1633303"/>
                <a:gd name="connsiteX5591" fmla="*/ 3129515 w 10020123"/>
                <a:gd name="connsiteY5591" fmla="*/ 1440419 h 1633303"/>
                <a:gd name="connsiteX5592" fmla="*/ 3129515 w 10020123"/>
                <a:gd name="connsiteY5592" fmla="*/ 1457316 h 1633303"/>
                <a:gd name="connsiteX5593" fmla="*/ 3110386 w 10020123"/>
                <a:gd name="connsiteY5593" fmla="*/ 1462417 h 1633303"/>
                <a:gd name="connsiteX5594" fmla="*/ 3091576 w 10020123"/>
                <a:gd name="connsiteY5594" fmla="*/ 1457316 h 1633303"/>
                <a:gd name="connsiteX5595" fmla="*/ 3091576 w 10020123"/>
                <a:gd name="connsiteY5595" fmla="*/ 1441056 h 1633303"/>
                <a:gd name="connsiteX5596" fmla="*/ 3111662 w 10020123"/>
                <a:gd name="connsiteY5596" fmla="*/ 1435636 h 1633303"/>
                <a:gd name="connsiteX5597" fmla="*/ 2394322 w 10020123"/>
                <a:gd name="connsiteY5597" fmla="*/ 1435318 h 1633303"/>
                <a:gd name="connsiteX5598" fmla="*/ 2398466 w 10020123"/>
                <a:gd name="connsiteY5598" fmla="*/ 1436593 h 1633303"/>
                <a:gd name="connsiteX5599" fmla="*/ 2394322 w 10020123"/>
                <a:gd name="connsiteY5599" fmla="*/ 1437868 h 1633303"/>
                <a:gd name="connsiteX5600" fmla="*/ 2394322 w 10020123"/>
                <a:gd name="connsiteY5600" fmla="*/ 1435636 h 1633303"/>
                <a:gd name="connsiteX5601" fmla="*/ 2488692 w 10020123"/>
                <a:gd name="connsiteY5601" fmla="*/ 1435318 h 1633303"/>
                <a:gd name="connsiteX5602" fmla="*/ 2493155 w 10020123"/>
                <a:gd name="connsiteY5602" fmla="*/ 1436593 h 1633303"/>
                <a:gd name="connsiteX5603" fmla="*/ 2488692 w 10020123"/>
                <a:gd name="connsiteY5603" fmla="*/ 1437868 h 1633303"/>
                <a:gd name="connsiteX5604" fmla="*/ 2488692 w 10020123"/>
                <a:gd name="connsiteY5604" fmla="*/ 1435636 h 1633303"/>
                <a:gd name="connsiteX5605" fmla="*/ 2384757 w 10020123"/>
                <a:gd name="connsiteY5605" fmla="*/ 1435636 h 1633303"/>
                <a:gd name="connsiteX5606" fmla="*/ 2384757 w 10020123"/>
                <a:gd name="connsiteY5606" fmla="*/ 1437549 h 1633303"/>
                <a:gd name="connsiteX5607" fmla="*/ 2380931 w 10020123"/>
                <a:gd name="connsiteY5607" fmla="*/ 1436274 h 1633303"/>
                <a:gd name="connsiteX5608" fmla="*/ 2384757 w 10020123"/>
                <a:gd name="connsiteY5608" fmla="*/ 1435318 h 1633303"/>
                <a:gd name="connsiteX5609" fmla="*/ 2507502 w 10020123"/>
                <a:gd name="connsiteY5609" fmla="*/ 1435636 h 1633303"/>
                <a:gd name="connsiteX5610" fmla="*/ 2507502 w 10020123"/>
                <a:gd name="connsiteY5610" fmla="*/ 1437549 h 1633303"/>
                <a:gd name="connsiteX5611" fmla="*/ 2503995 w 10020123"/>
                <a:gd name="connsiteY5611" fmla="*/ 1436593 h 1633303"/>
                <a:gd name="connsiteX5612" fmla="*/ 2507502 w 10020123"/>
                <a:gd name="connsiteY5612" fmla="*/ 1435636 h 1633303"/>
                <a:gd name="connsiteX5613" fmla="*/ 2380294 w 10020123"/>
                <a:gd name="connsiteY5613" fmla="*/ 1436912 h 1633303"/>
                <a:gd name="connsiteX5614" fmla="*/ 2385076 w 10020123"/>
                <a:gd name="connsiteY5614" fmla="*/ 1438187 h 1633303"/>
                <a:gd name="connsiteX5615" fmla="*/ 2385076 w 10020123"/>
                <a:gd name="connsiteY5615" fmla="*/ 1439781 h 1633303"/>
                <a:gd name="connsiteX5616" fmla="*/ 2379975 w 10020123"/>
                <a:gd name="connsiteY5616" fmla="*/ 1441375 h 1633303"/>
                <a:gd name="connsiteX5617" fmla="*/ 2379975 w 10020123"/>
                <a:gd name="connsiteY5617" fmla="*/ 1437231 h 1633303"/>
                <a:gd name="connsiteX5618" fmla="*/ 2384757 w 10020123"/>
                <a:gd name="connsiteY5618" fmla="*/ 1436912 h 1633303"/>
                <a:gd name="connsiteX5619" fmla="*/ 2384757 w 10020123"/>
                <a:gd name="connsiteY5619" fmla="*/ 1439143 h 1633303"/>
                <a:gd name="connsiteX5620" fmla="*/ 2393365 w 10020123"/>
                <a:gd name="connsiteY5620" fmla="*/ 1440419 h 1633303"/>
                <a:gd name="connsiteX5621" fmla="*/ 2394003 w 10020123"/>
                <a:gd name="connsiteY5621" fmla="*/ 1439462 h 1633303"/>
                <a:gd name="connsiteX5622" fmla="*/ 2394003 w 10020123"/>
                <a:gd name="connsiteY5622" fmla="*/ 1437868 h 1633303"/>
                <a:gd name="connsiteX5623" fmla="*/ 2384438 w 10020123"/>
                <a:gd name="connsiteY5623" fmla="*/ 1436593 h 1633303"/>
                <a:gd name="connsiteX5624" fmla="*/ 2499213 w 10020123"/>
                <a:gd name="connsiteY5624" fmla="*/ 1436912 h 1633303"/>
                <a:gd name="connsiteX5625" fmla="*/ 2507502 w 10020123"/>
                <a:gd name="connsiteY5625" fmla="*/ 1438506 h 1633303"/>
                <a:gd name="connsiteX5626" fmla="*/ 2507502 w 10020123"/>
                <a:gd name="connsiteY5626" fmla="*/ 1443288 h 1633303"/>
                <a:gd name="connsiteX5627" fmla="*/ 2498894 w 10020123"/>
                <a:gd name="connsiteY5627" fmla="*/ 1445201 h 1633303"/>
                <a:gd name="connsiteX5628" fmla="*/ 2498256 w 10020123"/>
                <a:gd name="connsiteY5628" fmla="*/ 1443607 h 1633303"/>
                <a:gd name="connsiteX5629" fmla="*/ 2498256 w 10020123"/>
                <a:gd name="connsiteY5629" fmla="*/ 1438825 h 1633303"/>
                <a:gd name="connsiteX5630" fmla="*/ 2499531 w 10020123"/>
                <a:gd name="connsiteY5630" fmla="*/ 1436912 h 1633303"/>
                <a:gd name="connsiteX5631" fmla="*/ 2328964 w 10020123"/>
                <a:gd name="connsiteY5631" fmla="*/ 1438506 h 1633303"/>
                <a:gd name="connsiteX5632" fmla="*/ 2307603 w 10020123"/>
                <a:gd name="connsiteY5632" fmla="*/ 1453490 h 1633303"/>
                <a:gd name="connsiteX5633" fmla="*/ 2328964 w 10020123"/>
                <a:gd name="connsiteY5633" fmla="*/ 1438506 h 1633303"/>
                <a:gd name="connsiteX5634" fmla="*/ 2384757 w 10020123"/>
                <a:gd name="connsiteY5634" fmla="*/ 1438506 h 1633303"/>
                <a:gd name="connsiteX5635" fmla="*/ 2386670 w 10020123"/>
                <a:gd name="connsiteY5635" fmla="*/ 1439143 h 1633303"/>
                <a:gd name="connsiteX5636" fmla="*/ 2384757 w 10020123"/>
                <a:gd name="connsiteY5636" fmla="*/ 1439781 h 1633303"/>
                <a:gd name="connsiteX5637" fmla="*/ 2384757 w 10020123"/>
                <a:gd name="connsiteY5637" fmla="*/ 1438506 h 1633303"/>
                <a:gd name="connsiteX5638" fmla="*/ 2394322 w 10020123"/>
                <a:gd name="connsiteY5638" fmla="*/ 1438506 h 1633303"/>
                <a:gd name="connsiteX5639" fmla="*/ 2394322 w 10020123"/>
                <a:gd name="connsiteY5639" fmla="*/ 1439781 h 1633303"/>
                <a:gd name="connsiteX5640" fmla="*/ 2392090 w 10020123"/>
                <a:gd name="connsiteY5640" fmla="*/ 1439143 h 1633303"/>
                <a:gd name="connsiteX5641" fmla="*/ 2394322 w 10020123"/>
                <a:gd name="connsiteY5641" fmla="*/ 1438506 h 1633303"/>
                <a:gd name="connsiteX5642" fmla="*/ 2780729 w 10020123"/>
                <a:gd name="connsiteY5642" fmla="*/ 1438506 h 1633303"/>
                <a:gd name="connsiteX5643" fmla="*/ 2799220 w 10020123"/>
                <a:gd name="connsiteY5643" fmla="*/ 1443288 h 1633303"/>
                <a:gd name="connsiteX5644" fmla="*/ 2780729 w 10020123"/>
                <a:gd name="connsiteY5644" fmla="*/ 1448389 h 1633303"/>
                <a:gd name="connsiteX5645" fmla="*/ 2780729 w 10020123"/>
                <a:gd name="connsiteY5645" fmla="*/ 1438825 h 1633303"/>
                <a:gd name="connsiteX5646" fmla="*/ 2507502 w 10020123"/>
                <a:gd name="connsiteY5646" fmla="*/ 1438825 h 1633303"/>
                <a:gd name="connsiteX5647" fmla="*/ 2515472 w 10020123"/>
                <a:gd name="connsiteY5647" fmla="*/ 1440738 h 1633303"/>
                <a:gd name="connsiteX5648" fmla="*/ 2507502 w 10020123"/>
                <a:gd name="connsiteY5648" fmla="*/ 1442969 h 1633303"/>
                <a:gd name="connsiteX5649" fmla="*/ 2507502 w 10020123"/>
                <a:gd name="connsiteY5649" fmla="*/ 1438506 h 1633303"/>
                <a:gd name="connsiteX5650" fmla="*/ 2488692 w 10020123"/>
                <a:gd name="connsiteY5650" fmla="*/ 1439143 h 1633303"/>
                <a:gd name="connsiteX5651" fmla="*/ 2488692 w 10020123"/>
                <a:gd name="connsiteY5651" fmla="*/ 1443288 h 1633303"/>
                <a:gd name="connsiteX5652" fmla="*/ 2480721 w 10020123"/>
                <a:gd name="connsiteY5652" fmla="*/ 1441375 h 1633303"/>
                <a:gd name="connsiteX5653" fmla="*/ 2488692 w 10020123"/>
                <a:gd name="connsiteY5653" fmla="*/ 1439462 h 1633303"/>
                <a:gd name="connsiteX5654" fmla="*/ 2750760 w 10020123"/>
                <a:gd name="connsiteY5654" fmla="*/ 1439143 h 1633303"/>
                <a:gd name="connsiteX5655" fmla="*/ 2750760 w 10020123"/>
                <a:gd name="connsiteY5655" fmla="*/ 1448708 h 1633303"/>
                <a:gd name="connsiteX5656" fmla="*/ 2732906 w 10020123"/>
                <a:gd name="connsiteY5656" fmla="*/ 1443607 h 1633303"/>
                <a:gd name="connsiteX5657" fmla="*/ 2750760 w 10020123"/>
                <a:gd name="connsiteY5657" fmla="*/ 1439143 h 1633303"/>
                <a:gd name="connsiteX5658" fmla="*/ 2386670 w 10020123"/>
                <a:gd name="connsiteY5658" fmla="*/ 1439143 h 1633303"/>
                <a:gd name="connsiteX5659" fmla="*/ 2394322 w 10020123"/>
                <a:gd name="connsiteY5659" fmla="*/ 1440100 h 1633303"/>
                <a:gd name="connsiteX5660" fmla="*/ 2394322 w 10020123"/>
                <a:gd name="connsiteY5660" fmla="*/ 1442332 h 1633303"/>
                <a:gd name="connsiteX5661" fmla="*/ 2386989 w 10020123"/>
                <a:gd name="connsiteY5661" fmla="*/ 1443288 h 1633303"/>
                <a:gd name="connsiteX5662" fmla="*/ 2384757 w 10020123"/>
                <a:gd name="connsiteY5662" fmla="*/ 1442332 h 1633303"/>
                <a:gd name="connsiteX5663" fmla="*/ 2384757 w 10020123"/>
                <a:gd name="connsiteY5663" fmla="*/ 1440100 h 1633303"/>
                <a:gd name="connsiteX5664" fmla="*/ 2386670 w 10020123"/>
                <a:gd name="connsiteY5664" fmla="*/ 1439143 h 1633303"/>
                <a:gd name="connsiteX5665" fmla="*/ 2394322 w 10020123"/>
                <a:gd name="connsiteY5665" fmla="*/ 1439781 h 1633303"/>
                <a:gd name="connsiteX5666" fmla="*/ 2394322 w 10020123"/>
                <a:gd name="connsiteY5666" fmla="*/ 1441056 h 1633303"/>
                <a:gd name="connsiteX5667" fmla="*/ 2392728 w 10020123"/>
                <a:gd name="connsiteY5667" fmla="*/ 1441056 h 1633303"/>
                <a:gd name="connsiteX5668" fmla="*/ 2394322 w 10020123"/>
                <a:gd name="connsiteY5668" fmla="*/ 1439781 h 1633303"/>
                <a:gd name="connsiteX5669" fmla="*/ 2394322 w 10020123"/>
                <a:gd name="connsiteY5669" fmla="*/ 1439781 h 1633303"/>
                <a:gd name="connsiteX5670" fmla="*/ 2384757 w 10020123"/>
                <a:gd name="connsiteY5670" fmla="*/ 1440100 h 1633303"/>
                <a:gd name="connsiteX5671" fmla="*/ 2384757 w 10020123"/>
                <a:gd name="connsiteY5671" fmla="*/ 1442013 h 1633303"/>
                <a:gd name="connsiteX5672" fmla="*/ 2380931 w 10020123"/>
                <a:gd name="connsiteY5672" fmla="*/ 1441056 h 1633303"/>
                <a:gd name="connsiteX5673" fmla="*/ 2384757 w 10020123"/>
                <a:gd name="connsiteY5673" fmla="*/ 1439781 h 1633303"/>
                <a:gd name="connsiteX5674" fmla="*/ 2390177 w 10020123"/>
                <a:gd name="connsiteY5674" fmla="*/ 1440100 h 1633303"/>
                <a:gd name="connsiteX5675" fmla="*/ 2392728 w 10020123"/>
                <a:gd name="connsiteY5675" fmla="*/ 1441056 h 1633303"/>
                <a:gd name="connsiteX5676" fmla="*/ 2394322 w 10020123"/>
                <a:gd name="connsiteY5676" fmla="*/ 1441056 h 1633303"/>
                <a:gd name="connsiteX5677" fmla="*/ 2391452 w 10020123"/>
                <a:gd name="connsiteY5677" fmla="*/ 1442332 h 1633303"/>
                <a:gd name="connsiteX5678" fmla="*/ 2393046 w 10020123"/>
                <a:gd name="connsiteY5678" fmla="*/ 1441056 h 1633303"/>
                <a:gd name="connsiteX5679" fmla="*/ 2390815 w 10020123"/>
                <a:gd name="connsiteY5679" fmla="*/ 1442651 h 1633303"/>
                <a:gd name="connsiteX5680" fmla="*/ 2390815 w 10020123"/>
                <a:gd name="connsiteY5680" fmla="*/ 1440419 h 1633303"/>
                <a:gd name="connsiteX5681" fmla="*/ 3139080 w 10020123"/>
                <a:gd name="connsiteY5681" fmla="*/ 1440419 h 1633303"/>
                <a:gd name="connsiteX5682" fmla="*/ 3169049 w 10020123"/>
                <a:gd name="connsiteY5682" fmla="*/ 1448708 h 1633303"/>
                <a:gd name="connsiteX5683" fmla="*/ 3139080 w 10020123"/>
                <a:gd name="connsiteY5683" fmla="*/ 1456997 h 1633303"/>
                <a:gd name="connsiteX5684" fmla="*/ 3139080 w 10020123"/>
                <a:gd name="connsiteY5684" fmla="*/ 1440419 h 1633303"/>
                <a:gd name="connsiteX5685" fmla="*/ 2479446 w 10020123"/>
                <a:gd name="connsiteY5685" fmla="*/ 1441375 h 1633303"/>
                <a:gd name="connsiteX5686" fmla="*/ 2488692 w 10020123"/>
                <a:gd name="connsiteY5686" fmla="*/ 1443926 h 1633303"/>
                <a:gd name="connsiteX5687" fmla="*/ 2488692 w 10020123"/>
                <a:gd name="connsiteY5687" fmla="*/ 1446476 h 1633303"/>
                <a:gd name="connsiteX5688" fmla="*/ 2479127 w 10020123"/>
                <a:gd name="connsiteY5688" fmla="*/ 1449027 h 1633303"/>
                <a:gd name="connsiteX5689" fmla="*/ 2479127 w 10020123"/>
                <a:gd name="connsiteY5689" fmla="*/ 1441056 h 1633303"/>
                <a:gd name="connsiteX5690" fmla="*/ 2516748 w 10020123"/>
                <a:gd name="connsiteY5690" fmla="*/ 1441375 h 1633303"/>
                <a:gd name="connsiteX5691" fmla="*/ 2516748 w 10020123"/>
                <a:gd name="connsiteY5691" fmla="*/ 1449346 h 1633303"/>
                <a:gd name="connsiteX5692" fmla="*/ 2507183 w 10020123"/>
                <a:gd name="connsiteY5692" fmla="*/ 1446795 h 1633303"/>
                <a:gd name="connsiteX5693" fmla="*/ 2507183 w 10020123"/>
                <a:gd name="connsiteY5693" fmla="*/ 1443926 h 1633303"/>
                <a:gd name="connsiteX5694" fmla="*/ 2516748 w 10020123"/>
                <a:gd name="connsiteY5694" fmla="*/ 1441694 h 1633303"/>
                <a:gd name="connsiteX5695" fmla="*/ 3091257 w 10020123"/>
                <a:gd name="connsiteY5695" fmla="*/ 1441375 h 1633303"/>
                <a:gd name="connsiteX5696" fmla="*/ 3091257 w 10020123"/>
                <a:gd name="connsiteY5696" fmla="*/ 1456997 h 1633303"/>
                <a:gd name="connsiteX5697" fmla="*/ 3062245 w 10020123"/>
                <a:gd name="connsiteY5697" fmla="*/ 1449027 h 1633303"/>
                <a:gd name="connsiteX5698" fmla="*/ 3091257 w 10020123"/>
                <a:gd name="connsiteY5698" fmla="*/ 1441375 h 1633303"/>
                <a:gd name="connsiteX5699" fmla="*/ 2375511 w 10020123"/>
                <a:gd name="connsiteY5699" fmla="*/ 1441694 h 1633303"/>
                <a:gd name="connsiteX5700" fmla="*/ 2385076 w 10020123"/>
                <a:gd name="connsiteY5700" fmla="*/ 1442969 h 1633303"/>
                <a:gd name="connsiteX5701" fmla="*/ 2385076 w 10020123"/>
                <a:gd name="connsiteY5701" fmla="*/ 1444563 h 1633303"/>
                <a:gd name="connsiteX5702" fmla="*/ 2375511 w 10020123"/>
                <a:gd name="connsiteY5702" fmla="*/ 1446158 h 1633303"/>
                <a:gd name="connsiteX5703" fmla="*/ 2375511 w 10020123"/>
                <a:gd name="connsiteY5703" fmla="*/ 1442013 h 1633303"/>
                <a:gd name="connsiteX5704" fmla="*/ 2399104 w 10020123"/>
                <a:gd name="connsiteY5704" fmla="*/ 1441694 h 1633303"/>
                <a:gd name="connsiteX5705" fmla="*/ 2399104 w 10020123"/>
                <a:gd name="connsiteY5705" fmla="*/ 1445520 h 1633303"/>
                <a:gd name="connsiteX5706" fmla="*/ 2394322 w 10020123"/>
                <a:gd name="connsiteY5706" fmla="*/ 1444245 h 1633303"/>
                <a:gd name="connsiteX5707" fmla="*/ 2394322 w 10020123"/>
                <a:gd name="connsiteY5707" fmla="*/ 1442651 h 1633303"/>
                <a:gd name="connsiteX5708" fmla="*/ 2399104 w 10020123"/>
                <a:gd name="connsiteY5708" fmla="*/ 1441375 h 1633303"/>
                <a:gd name="connsiteX5709" fmla="*/ 2384757 w 10020123"/>
                <a:gd name="connsiteY5709" fmla="*/ 1442969 h 1633303"/>
                <a:gd name="connsiteX5710" fmla="*/ 2387308 w 10020123"/>
                <a:gd name="connsiteY5710" fmla="*/ 1443926 h 1633303"/>
                <a:gd name="connsiteX5711" fmla="*/ 2384757 w 10020123"/>
                <a:gd name="connsiteY5711" fmla="*/ 1444563 h 1633303"/>
                <a:gd name="connsiteX5712" fmla="*/ 2384757 w 10020123"/>
                <a:gd name="connsiteY5712" fmla="*/ 1442969 h 1633303"/>
                <a:gd name="connsiteX5713" fmla="*/ 2394003 w 10020123"/>
                <a:gd name="connsiteY5713" fmla="*/ 1441694 h 1633303"/>
                <a:gd name="connsiteX5714" fmla="*/ 2394003 w 10020123"/>
                <a:gd name="connsiteY5714" fmla="*/ 1441694 h 1633303"/>
                <a:gd name="connsiteX5715" fmla="*/ 2394003 w 10020123"/>
                <a:gd name="connsiteY5715" fmla="*/ 1442651 h 1633303"/>
                <a:gd name="connsiteX5716" fmla="*/ 2392728 w 10020123"/>
                <a:gd name="connsiteY5716" fmla="*/ 1442651 h 1633303"/>
                <a:gd name="connsiteX5717" fmla="*/ 2393684 w 10020123"/>
                <a:gd name="connsiteY5717" fmla="*/ 1441694 h 1633303"/>
                <a:gd name="connsiteX5718" fmla="*/ 2393684 w 10020123"/>
                <a:gd name="connsiteY5718" fmla="*/ 1441694 h 1633303"/>
                <a:gd name="connsiteX5719" fmla="*/ 2388264 w 10020123"/>
                <a:gd name="connsiteY5719" fmla="*/ 1441694 h 1633303"/>
                <a:gd name="connsiteX5720" fmla="*/ 2388902 w 10020123"/>
                <a:gd name="connsiteY5720" fmla="*/ 1441694 h 1633303"/>
                <a:gd name="connsiteX5721" fmla="*/ 2384757 w 10020123"/>
                <a:gd name="connsiteY5721" fmla="*/ 1443926 h 1633303"/>
                <a:gd name="connsiteX5722" fmla="*/ 2384757 w 10020123"/>
                <a:gd name="connsiteY5722" fmla="*/ 1442332 h 1633303"/>
                <a:gd name="connsiteX5723" fmla="*/ 2388264 w 10020123"/>
                <a:gd name="connsiteY5723" fmla="*/ 1441375 h 1633303"/>
                <a:gd name="connsiteX5724" fmla="*/ 2507502 w 10020123"/>
                <a:gd name="connsiteY5724" fmla="*/ 1443926 h 1633303"/>
                <a:gd name="connsiteX5725" fmla="*/ 2507502 w 10020123"/>
                <a:gd name="connsiteY5725" fmla="*/ 1446158 h 1633303"/>
                <a:gd name="connsiteX5726" fmla="*/ 2503357 w 10020123"/>
                <a:gd name="connsiteY5726" fmla="*/ 1444882 h 1633303"/>
                <a:gd name="connsiteX5727" fmla="*/ 2507502 w 10020123"/>
                <a:gd name="connsiteY5727" fmla="*/ 1443607 h 1633303"/>
                <a:gd name="connsiteX5728" fmla="*/ 2387945 w 10020123"/>
                <a:gd name="connsiteY5728" fmla="*/ 1444245 h 1633303"/>
                <a:gd name="connsiteX5729" fmla="*/ 2394322 w 10020123"/>
                <a:gd name="connsiteY5729" fmla="*/ 1444245 h 1633303"/>
                <a:gd name="connsiteX5730" fmla="*/ 2394322 w 10020123"/>
                <a:gd name="connsiteY5730" fmla="*/ 1447114 h 1633303"/>
                <a:gd name="connsiteX5731" fmla="*/ 2386670 w 10020123"/>
                <a:gd name="connsiteY5731" fmla="*/ 1448070 h 1633303"/>
                <a:gd name="connsiteX5732" fmla="*/ 2384757 w 10020123"/>
                <a:gd name="connsiteY5732" fmla="*/ 1447114 h 1633303"/>
                <a:gd name="connsiteX5733" fmla="*/ 2384757 w 10020123"/>
                <a:gd name="connsiteY5733" fmla="*/ 1446476 h 1633303"/>
                <a:gd name="connsiteX5734" fmla="*/ 2387945 w 10020123"/>
                <a:gd name="connsiteY5734" fmla="*/ 1444245 h 1633303"/>
                <a:gd name="connsiteX5735" fmla="*/ 2387945 w 10020123"/>
                <a:gd name="connsiteY5735" fmla="*/ 1444245 h 1633303"/>
                <a:gd name="connsiteX5736" fmla="*/ 2488692 w 10020123"/>
                <a:gd name="connsiteY5736" fmla="*/ 1444245 h 1633303"/>
                <a:gd name="connsiteX5737" fmla="*/ 2492836 w 10020123"/>
                <a:gd name="connsiteY5737" fmla="*/ 1445201 h 1633303"/>
                <a:gd name="connsiteX5738" fmla="*/ 2488692 w 10020123"/>
                <a:gd name="connsiteY5738" fmla="*/ 1446476 h 1633303"/>
                <a:gd name="connsiteX5739" fmla="*/ 2488692 w 10020123"/>
                <a:gd name="connsiteY5739" fmla="*/ 1444563 h 1633303"/>
                <a:gd name="connsiteX5740" fmla="*/ 2797307 w 10020123"/>
                <a:gd name="connsiteY5740" fmla="*/ 1444245 h 1633303"/>
                <a:gd name="connsiteX5741" fmla="*/ 2797945 w 10020123"/>
                <a:gd name="connsiteY5741" fmla="*/ 1461142 h 1633303"/>
                <a:gd name="connsiteX5742" fmla="*/ 2797945 w 10020123"/>
                <a:gd name="connsiteY5742" fmla="*/ 1461142 h 1633303"/>
                <a:gd name="connsiteX5743" fmla="*/ 2777222 w 10020123"/>
                <a:gd name="connsiteY5743" fmla="*/ 1455403 h 1633303"/>
                <a:gd name="connsiteX5744" fmla="*/ 2777222 w 10020123"/>
                <a:gd name="connsiteY5744" fmla="*/ 1449665 h 1633303"/>
                <a:gd name="connsiteX5745" fmla="*/ 2797626 w 10020123"/>
                <a:gd name="connsiteY5745" fmla="*/ 1444245 h 1633303"/>
                <a:gd name="connsiteX5746" fmla="*/ 2732906 w 10020123"/>
                <a:gd name="connsiteY5746" fmla="*/ 1444563 h 1633303"/>
                <a:gd name="connsiteX5747" fmla="*/ 2752673 w 10020123"/>
                <a:gd name="connsiteY5747" fmla="*/ 1449983 h 1633303"/>
                <a:gd name="connsiteX5748" fmla="*/ 2752673 w 10020123"/>
                <a:gd name="connsiteY5748" fmla="*/ 1455403 h 1633303"/>
                <a:gd name="connsiteX5749" fmla="*/ 2731950 w 10020123"/>
                <a:gd name="connsiteY5749" fmla="*/ 1460823 h 1633303"/>
                <a:gd name="connsiteX5750" fmla="*/ 2732906 w 10020123"/>
                <a:gd name="connsiteY5750" fmla="*/ 1444882 h 1633303"/>
                <a:gd name="connsiteX5751" fmla="*/ 2384757 w 10020123"/>
                <a:gd name="connsiteY5751" fmla="*/ 1444882 h 1633303"/>
                <a:gd name="connsiteX5752" fmla="*/ 2384757 w 10020123"/>
                <a:gd name="connsiteY5752" fmla="*/ 1446795 h 1633303"/>
                <a:gd name="connsiteX5753" fmla="*/ 2384119 w 10020123"/>
                <a:gd name="connsiteY5753" fmla="*/ 1446795 h 1633303"/>
                <a:gd name="connsiteX5754" fmla="*/ 2380612 w 10020123"/>
                <a:gd name="connsiteY5754" fmla="*/ 1445839 h 1633303"/>
                <a:gd name="connsiteX5755" fmla="*/ 2384757 w 10020123"/>
                <a:gd name="connsiteY5755" fmla="*/ 1444563 h 1633303"/>
                <a:gd name="connsiteX5756" fmla="*/ 2394322 w 10020123"/>
                <a:gd name="connsiteY5756" fmla="*/ 1444882 h 1633303"/>
                <a:gd name="connsiteX5757" fmla="*/ 2398785 w 10020123"/>
                <a:gd name="connsiteY5757" fmla="*/ 1446158 h 1633303"/>
                <a:gd name="connsiteX5758" fmla="*/ 2394322 w 10020123"/>
                <a:gd name="connsiteY5758" fmla="*/ 1447433 h 1633303"/>
                <a:gd name="connsiteX5759" fmla="*/ 2394322 w 10020123"/>
                <a:gd name="connsiteY5759" fmla="*/ 1445201 h 1633303"/>
                <a:gd name="connsiteX5760" fmla="*/ 2498575 w 10020123"/>
                <a:gd name="connsiteY5760" fmla="*/ 1445839 h 1633303"/>
                <a:gd name="connsiteX5761" fmla="*/ 2507183 w 10020123"/>
                <a:gd name="connsiteY5761" fmla="*/ 1447433 h 1633303"/>
                <a:gd name="connsiteX5762" fmla="*/ 2507183 w 10020123"/>
                <a:gd name="connsiteY5762" fmla="*/ 1452534 h 1633303"/>
                <a:gd name="connsiteX5763" fmla="*/ 2498894 w 10020123"/>
                <a:gd name="connsiteY5763" fmla="*/ 1454128 h 1633303"/>
                <a:gd name="connsiteX5764" fmla="*/ 2497937 w 10020123"/>
                <a:gd name="connsiteY5764" fmla="*/ 1452215 h 1633303"/>
                <a:gd name="connsiteX5765" fmla="*/ 2497937 w 10020123"/>
                <a:gd name="connsiteY5765" fmla="*/ 1447433 h 1633303"/>
                <a:gd name="connsiteX5766" fmla="*/ 2498575 w 10020123"/>
                <a:gd name="connsiteY5766" fmla="*/ 1445839 h 1633303"/>
                <a:gd name="connsiteX5767" fmla="*/ 2378062 w 10020123"/>
                <a:gd name="connsiteY5767" fmla="*/ 1446476 h 1633303"/>
                <a:gd name="connsiteX5768" fmla="*/ 2381569 w 10020123"/>
                <a:gd name="connsiteY5768" fmla="*/ 1447752 h 1633303"/>
                <a:gd name="connsiteX5769" fmla="*/ 2384757 w 10020123"/>
                <a:gd name="connsiteY5769" fmla="*/ 1447752 h 1633303"/>
                <a:gd name="connsiteX5770" fmla="*/ 2384757 w 10020123"/>
                <a:gd name="connsiteY5770" fmla="*/ 1449665 h 1633303"/>
                <a:gd name="connsiteX5771" fmla="*/ 2375193 w 10020123"/>
                <a:gd name="connsiteY5771" fmla="*/ 1450940 h 1633303"/>
                <a:gd name="connsiteX5772" fmla="*/ 2375193 w 10020123"/>
                <a:gd name="connsiteY5772" fmla="*/ 1450302 h 1633303"/>
                <a:gd name="connsiteX5773" fmla="*/ 2381569 w 10020123"/>
                <a:gd name="connsiteY5773" fmla="*/ 1448070 h 1633303"/>
                <a:gd name="connsiteX5774" fmla="*/ 2377743 w 10020123"/>
                <a:gd name="connsiteY5774" fmla="*/ 1449983 h 1633303"/>
                <a:gd name="connsiteX5775" fmla="*/ 2377743 w 10020123"/>
                <a:gd name="connsiteY5775" fmla="*/ 1446795 h 1633303"/>
                <a:gd name="connsiteX5776" fmla="*/ 2384757 w 10020123"/>
                <a:gd name="connsiteY5776" fmla="*/ 1446476 h 1633303"/>
                <a:gd name="connsiteX5777" fmla="*/ 2384757 w 10020123"/>
                <a:gd name="connsiteY5777" fmla="*/ 1450940 h 1633303"/>
                <a:gd name="connsiteX5778" fmla="*/ 2394322 w 10020123"/>
                <a:gd name="connsiteY5778" fmla="*/ 1449346 h 1633303"/>
                <a:gd name="connsiteX5779" fmla="*/ 2394322 w 10020123"/>
                <a:gd name="connsiteY5779" fmla="*/ 1447752 h 1633303"/>
                <a:gd name="connsiteX5780" fmla="*/ 2384757 w 10020123"/>
                <a:gd name="connsiteY5780" fmla="*/ 1446158 h 1633303"/>
                <a:gd name="connsiteX5781" fmla="*/ 2488692 w 10020123"/>
                <a:gd name="connsiteY5781" fmla="*/ 1447114 h 1633303"/>
                <a:gd name="connsiteX5782" fmla="*/ 2488692 w 10020123"/>
                <a:gd name="connsiteY5782" fmla="*/ 1451896 h 1633303"/>
                <a:gd name="connsiteX5783" fmla="*/ 2480721 w 10020123"/>
                <a:gd name="connsiteY5783" fmla="*/ 1449665 h 1633303"/>
                <a:gd name="connsiteX5784" fmla="*/ 2488692 w 10020123"/>
                <a:gd name="connsiteY5784" fmla="*/ 1447433 h 1633303"/>
                <a:gd name="connsiteX5785" fmla="*/ 2507502 w 10020123"/>
                <a:gd name="connsiteY5785" fmla="*/ 1447433 h 1633303"/>
                <a:gd name="connsiteX5786" fmla="*/ 2516110 w 10020123"/>
                <a:gd name="connsiteY5786" fmla="*/ 1449346 h 1633303"/>
                <a:gd name="connsiteX5787" fmla="*/ 2507502 w 10020123"/>
                <a:gd name="connsiteY5787" fmla="*/ 1451577 h 1633303"/>
                <a:gd name="connsiteX5788" fmla="*/ 2507502 w 10020123"/>
                <a:gd name="connsiteY5788" fmla="*/ 1447114 h 1633303"/>
                <a:gd name="connsiteX5789" fmla="*/ 2384757 w 10020123"/>
                <a:gd name="connsiteY5789" fmla="*/ 1447752 h 1633303"/>
                <a:gd name="connsiteX5790" fmla="*/ 2386670 w 10020123"/>
                <a:gd name="connsiteY5790" fmla="*/ 1448389 h 1633303"/>
                <a:gd name="connsiteX5791" fmla="*/ 2384757 w 10020123"/>
                <a:gd name="connsiteY5791" fmla="*/ 1449027 h 1633303"/>
                <a:gd name="connsiteX5792" fmla="*/ 2384757 w 10020123"/>
                <a:gd name="connsiteY5792" fmla="*/ 1447752 h 1633303"/>
                <a:gd name="connsiteX5793" fmla="*/ 2394322 w 10020123"/>
                <a:gd name="connsiteY5793" fmla="*/ 1447752 h 1633303"/>
                <a:gd name="connsiteX5794" fmla="*/ 2394322 w 10020123"/>
                <a:gd name="connsiteY5794" fmla="*/ 1449027 h 1633303"/>
                <a:gd name="connsiteX5795" fmla="*/ 2392090 w 10020123"/>
                <a:gd name="connsiteY5795" fmla="*/ 1448389 h 1633303"/>
                <a:gd name="connsiteX5796" fmla="*/ 2394322 w 10020123"/>
                <a:gd name="connsiteY5796" fmla="*/ 1447752 h 1633303"/>
                <a:gd name="connsiteX5797" fmla="*/ 2386670 w 10020123"/>
                <a:gd name="connsiteY5797" fmla="*/ 1448708 h 1633303"/>
                <a:gd name="connsiteX5798" fmla="*/ 2394322 w 10020123"/>
                <a:gd name="connsiteY5798" fmla="*/ 1449665 h 1633303"/>
                <a:gd name="connsiteX5799" fmla="*/ 2394322 w 10020123"/>
                <a:gd name="connsiteY5799" fmla="*/ 1452215 h 1633303"/>
                <a:gd name="connsiteX5800" fmla="*/ 2386989 w 10020123"/>
                <a:gd name="connsiteY5800" fmla="*/ 1453172 h 1633303"/>
                <a:gd name="connsiteX5801" fmla="*/ 2384757 w 10020123"/>
                <a:gd name="connsiteY5801" fmla="*/ 1451896 h 1633303"/>
                <a:gd name="connsiteX5802" fmla="*/ 2384757 w 10020123"/>
                <a:gd name="connsiteY5802" fmla="*/ 1449665 h 1633303"/>
                <a:gd name="connsiteX5803" fmla="*/ 2386670 w 10020123"/>
                <a:gd name="connsiteY5803" fmla="*/ 1448708 h 1633303"/>
                <a:gd name="connsiteX5804" fmla="*/ 3174469 w 10020123"/>
                <a:gd name="connsiteY5804" fmla="*/ 1449665 h 1633303"/>
                <a:gd name="connsiteX5805" fmla="*/ 3174469 w 10020123"/>
                <a:gd name="connsiteY5805" fmla="*/ 1449665 h 1633303"/>
                <a:gd name="connsiteX5806" fmla="*/ 3175744 w 10020123"/>
                <a:gd name="connsiteY5806" fmla="*/ 1478996 h 1633303"/>
                <a:gd name="connsiteX5807" fmla="*/ 3139080 w 10020123"/>
                <a:gd name="connsiteY5807" fmla="*/ 1469112 h 1633303"/>
                <a:gd name="connsiteX5808" fmla="*/ 3139080 w 10020123"/>
                <a:gd name="connsiteY5808" fmla="*/ 1459548 h 1633303"/>
                <a:gd name="connsiteX5809" fmla="*/ 3174150 w 10020123"/>
                <a:gd name="connsiteY5809" fmla="*/ 1449983 h 1633303"/>
                <a:gd name="connsiteX5810" fmla="*/ 3174150 w 10020123"/>
                <a:gd name="connsiteY5810" fmla="*/ 1449983 h 1633303"/>
                <a:gd name="connsiteX5811" fmla="*/ 3174150 w 10020123"/>
                <a:gd name="connsiteY5811" fmla="*/ 1449983 h 1633303"/>
                <a:gd name="connsiteX5812" fmla="*/ 2384757 w 10020123"/>
                <a:gd name="connsiteY5812" fmla="*/ 1449983 h 1633303"/>
                <a:gd name="connsiteX5813" fmla="*/ 2384757 w 10020123"/>
                <a:gd name="connsiteY5813" fmla="*/ 1451896 h 1633303"/>
                <a:gd name="connsiteX5814" fmla="*/ 2380931 w 10020123"/>
                <a:gd name="connsiteY5814" fmla="*/ 1450621 h 1633303"/>
                <a:gd name="connsiteX5815" fmla="*/ 2384757 w 10020123"/>
                <a:gd name="connsiteY5815" fmla="*/ 1449665 h 1633303"/>
                <a:gd name="connsiteX5816" fmla="*/ 2394322 w 10020123"/>
                <a:gd name="connsiteY5816" fmla="*/ 1449983 h 1633303"/>
                <a:gd name="connsiteX5817" fmla="*/ 2398466 w 10020123"/>
                <a:gd name="connsiteY5817" fmla="*/ 1451259 h 1633303"/>
                <a:gd name="connsiteX5818" fmla="*/ 2394322 w 10020123"/>
                <a:gd name="connsiteY5818" fmla="*/ 1452215 h 1633303"/>
                <a:gd name="connsiteX5819" fmla="*/ 2394322 w 10020123"/>
                <a:gd name="connsiteY5819" fmla="*/ 1450302 h 1633303"/>
                <a:gd name="connsiteX5820" fmla="*/ 2479127 w 10020123"/>
                <a:gd name="connsiteY5820" fmla="*/ 1449983 h 1633303"/>
                <a:gd name="connsiteX5821" fmla="*/ 2488692 w 10020123"/>
                <a:gd name="connsiteY5821" fmla="*/ 1452534 h 1633303"/>
                <a:gd name="connsiteX5822" fmla="*/ 2488692 w 10020123"/>
                <a:gd name="connsiteY5822" fmla="*/ 1455403 h 1633303"/>
                <a:gd name="connsiteX5823" fmla="*/ 2479127 w 10020123"/>
                <a:gd name="connsiteY5823" fmla="*/ 1457954 h 1633303"/>
                <a:gd name="connsiteX5824" fmla="*/ 2479127 w 10020123"/>
                <a:gd name="connsiteY5824" fmla="*/ 1449665 h 1633303"/>
                <a:gd name="connsiteX5825" fmla="*/ 2517066 w 10020123"/>
                <a:gd name="connsiteY5825" fmla="*/ 1450302 h 1633303"/>
                <a:gd name="connsiteX5826" fmla="*/ 2517066 w 10020123"/>
                <a:gd name="connsiteY5826" fmla="*/ 1458273 h 1633303"/>
                <a:gd name="connsiteX5827" fmla="*/ 2507502 w 10020123"/>
                <a:gd name="connsiteY5827" fmla="*/ 1455722 h 1633303"/>
                <a:gd name="connsiteX5828" fmla="*/ 2507502 w 10020123"/>
                <a:gd name="connsiteY5828" fmla="*/ 1453172 h 1633303"/>
                <a:gd name="connsiteX5829" fmla="*/ 2517066 w 10020123"/>
                <a:gd name="connsiteY5829" fmla="*/ 1450621 h 1633303"/>
                <a:gd name="connsiteX5830" fmla="*/ 2752354 w 10020123"/>
                <a:gd name="connsiteY5830" fmla="*/ 1450302 h 1633303"/>
                <a:gd name="connsiteX5831" fmla="*/ 2760643 w 10020123"/>
                <a:gd name="connsiteY5831" fmla="*/ 1452534 h 1633303"/>
                <a:gd name="connsiteX5832" fmla="*/ 2752354 w 10020123"/>
                <a:gd name="connsiteY5832" fmla="*/ 1454447 h 1633303"/>
                <a:gd name="connsiteX5833" fmla="*/ 2752354 w 10020123"/>
                <a:gd name="connsiteY5833" fmla="*/ 1449983 h 1633303"/>
                <a:gd name="connsiteX5834" fmla="*/ 2771483 w 10020123"/>
                <a:gd name="connsiteY5834" fmla="*/ 1450302 h 1633303"/>
                <a:gd name="connsiteX5835" fmla="*/ 2771483 w 10020123"/>
                <a:gd name="connsiteY5835" fmla="*/ 1455084 h 1633303"/>
                <a:gd name="connsiteX5836" fmla="*/ 2762237 w 10020123"/>
                <a:gd name="connsiteY5836" fmla="*/ 1452853 h 1633303"/>
                <a:gd name="connsiteX5837" fmla="*/ 2771483 w 10020123"/>
                <a:gd name="connsiteY5837" fmla="*/ 1450621 h 1633303"/>
                <a:gd name="connsiteX5838" fmla="*/ 3057144 w 10020123"/>
                <a:gd name="connsiteY5838" fmla="*/ 1450302 h 1633303"/>
                <a:gd name="connsiteX5839" fmla="*/ 3057144 w 10020123"/>
                <a:gd name="connsiteY5839" fmla="*/ 1450302 h 1633303"/>
                <a:gd name="connsiteX5840" fmla="*/ 3057144 w 10020123"/>
                <a:gd name="connsiteY5840" fmla="*/ 1450302 h 1633303"/>
                <a:gd name="connsiteX5841" fmla="*/ 3091257 w 10020123"/>
                <a:gd name="connsiteY5841" fmla="*/ 1459867 h 1633303"/>
                <a:gd name="connsiteX5842" fmla="*/ 3091257 w 10020123"/>
                <a:gd name="connsiteY5842" fmla="*/ 1469431 h 1633303"/>
                <a:gd name="connsiteX5843" fmla="*/ 3056506 w 10020123"/>
                <a:gd name="connsiteY5843" fmla="*/ 1478996 h 1633303"/>
                <a:gd name="connsiteX5844" fmla="*/ 3056506 w 10020123"/>
                <a:gd name="connsiteY5844" fmla="*/ 1478996 h 1633303"/>
                <a:gd name="connsiteX5845" fmla="*/ 3056506 w 10020123"/>
                <a:gd name="connsiteY5845" fmla="*/ 1478996 h 1633303"/>
                <a:gd name="connsiteX5846" fmla="*/ 3056506 w 10020123"/>
                <a:gd name="connsiteY5846" fmla="*/ 1478996 h 1633303"/>
                <a:gd name="connsiteX5847" fmla="*/ 3056506 w 10020123"/>
                <a:gd name="connsiteY5847" fmla="*/ 1478996 h 1633303"/>
                <a:gd name="connsiteX5848" fmla="*/ 3056506 w 10020123"/>
                <a:gd name="connsiteY5848" fmla="*/ 1478996 h 1633303"/>
                <a:gd name="connsiteX5849" fmla="*/ 3056506 w 10020123"/>
                <a:gd name="connsiteY5849" fmla="*/ 1478996 h 1633303"/>
                <a:gd name="connsiteX5850" fmla="*/ 3056506 w 10020123"/>
                <a:gd name="connsiteY5850" fmla="*/ 1478996 h 1633303"/>
                <a:gd name="connsiteX5851" fmla="*/ 3056506 w 10020123"/>
                <a:gd name="connsiteY5851" fmla="*/ 1478996 h 1633303"/>
                <a:gd name="connsiteX5852" fmla="*/ 3056506 w 10020123"/>
                <a:gd name="connsiteY5852" fmla="*/ 1478996 h 1633303"/>
                <a:gd name="connsiteX5853" fmla="*/ 3056506 w 10020123"/>
                <a:gd name="connsiteY5853" fmla="*/ 1478996 h 1633303"/>
                <a:gd name="connsiteX5854" fmla="*/ 3056506 w 10020123"/>
                <a:gd name="connsiteY5854" fmla="*/ 1478996 h 1633303"/>
                <a:gd name="connsiteX5855" fmla="*/ 3090938 w 10020123"/>
                <a:gd name="connsiteY5855" fmla="*/ 1488560 h 1633303"/>
                <a:gd name="connsiteX5856" fmla="*/ 3090938 w 10020123"/>
                <a:gd name="connsiteY5856" fmla="*/ 1499081 h 1633303"/>
                <a:gd name="connsiteX5857" fmla="*/ 3053956 w 10020123"/>
                <a:gd name="connsiteY5857" fmla="*/ 1508646 h 1633303"/>
                <a:gd name="connsiteX5858" fmla="*/ 3056506 w 10020123"/>
                <a:gd name="connsiteY5858" fmla="*/ 1447752 h 1633303"/>
                <a:gd name="connsiteX5859" fmla="*/ 2379975 w 10020123"/>
                <a:gd name="connsiteY5859" fmla="*/ 1450940 h 1633303"/>
                <a:gd name="connsiteX5860" fmla="*/ 2385076 w 10020123"/>
                <a:gd name="connsiteY5860" fmla="*/ 1452534 h 1633303"/>
                <a:gd name="connsiteX5861" fmla="*/ 2385076 w 10020123"/>
                <a:gd name="connsiteY5861" fmla="*/ 1454447 h 1633303"/>
                <a:gd name="connsiteX5862" fmla="*/ 2379656 w 10020123"/>
                <a:gd name="connsiteY5862" fmla="*/ 1455722 h 1633303"/>
                <a:gd name="connsiteX5863" fmla="*/ 2379656 w 10020123"/>
                <a:gd name="connsiteY5863" fmla="*/ 1451259 h 1633303"/>
                <a:gd name="connsiteX5864" fmla="*/ 2399423 w 10020123"/>
                <a:gd name="connsiteY5864" fmla="*/ 1451259 h 1633303"/>
                <a:gd name="connsiteX5865" fmla="*/ 2399423 w 10020123"/>
                <a:gd name="connsiteY5865" fmla="*/ 1455403 h 1633303"/>
                <a:gd name="connsiteX5866" fmla="*/ 2394322 w 10020123"/>
                <a:gd name="connsiteY5866" fmla="*/ 1453809 h 1633303"/>
                <a:gd name="connsiteX5867" fmla="*/ 2394322 w 10020123"/>
                <a:gd name="connsiteY5867" fmla="*/ 1452215 h 1633303"/>
                <a:gd name="connsiteX5868" fmla="*/ 2399423 w 10020123"/>
                <a:gd name="connsiteY5868" fmla="*/ 1450940 h 1633303"/>
                <a:gd name="connsiteX5869" fmla="*/ 2384757 w 10020123"/>
                <a:gd name="connsiteY5869" fmla="*/ 1452534 h 1633303"/>
                <a:gd name="connsiteX5870" fmla="*/ 2387308 w 10020123"/>
                <a:gd name="connsiteY5870" fmla="*/ 1453490 h 1633303"/>
                <a:gd name="connsiteX5871" fmla="*/ 2384757 w 10020123"/>
                <a:gd name="connsiteY5871" fmla="*/ 1454128 h 1633303"/>
                <a:gd name="connsiteX5872" fmla="*/ 2384757 w 10020123"/>
                <a:gd name="connsiteY5872" fmla="*/ 1452534 h 1633303"/>
                <a:gd name="connsiteX5873" fmla="*/ 2394322 w 10020123"/>
                <a:gd name="connsiteY5873" fmla="*/ 1452853 h 1633303"/>
                <a:gd name="connsiteX5874" fmla="*/ 2394322 w 10020123"/>
                <a:gd name="connsiteY5874" fmla="*/ 1453809 h 1633303"/>
                <a:gd name="connsiteX5875" fmla="*/ 2392409 w 10020123"/>
                <a:gd name="connsiteY5875" fmla="*/ 1453809 h 1633303"/>
                <a:gd name="connsiteX5876" fmla="*/ 2394322 w 10020123"/>
                <a:gd name="connsiteY5876" fmla="*/ 1452853 h 1633303"/>
                <a:gd name="connsiteX5877" fmla="*/ 2493155 w 10020123"/>
                <a:gd name="connsiteY5877" fmla="*/ 1452853 h 1633303"/>
                <a:gd name="connsiteX5878" fmla="*/ 2497937 w 10020123"/>
                <a:gd name="connsiteY5878" fmla="*/ 1454128 h 1633303"/>
                <a:gd name="connsiteX5879" fmla="*/ 2492836 w 10020123"/>
                <a:gd name="connsiteY5879" fmla="*/ 1455722 h 1633303"/>
                <a:gd name="connsiteX5880" fmla="*/ 2492836 w 10020123"/>
                <a:gd name="connsiteY5880" fmla="*/ 1453172 h 1633303"/>
                <a:gd name="connsiteX5881" fmla="*/ 2507502 w 10020123"/>
                <a:gd name="connsiteY5881" fmla="*/ 1453172 h 1633303"/>
                <a:gd name="connsiteX5882" fmla="*/ 2507502 w 10020123"/>
                <a:gd name="connsiteY5882" fmla="*/ 1455084 h 1633303"/>
                <a:gd name="connsiteX5883" fmla="*/ 2503676 w 10020123"/>
                <a:gd name="connsiteY5883" fmla="*/ 1453809 h 1633303"/>
                <a:gd name="connsiteX5884" fmla="*/ 2507502 w 10020123"/>
                <a:gd name="connsiteY5884" fmla="*/ 1452853 h 1633303"/>
                <a:gd name="connsiteX5885" fmla="*/ 2386989 w 10020123"/>
                <a:gd name="connsiteY5885" fmla="*/ 1453490 h 1633303"/>
                <a:gd name="connsiteX5886" fmla="*/ 2394322 w 10020123"/>
                <a:gd name="connsiteY5886" fmla="*/ 1454447 h 1633303"/>
                <a:gd name="connsiteX5887" fmla="*/ 2394322 w 10020123"/>
                <a:gd name="connsiteY5887" fmla="*/ 1457316 h 1633303"/>
                <a:gd name="connsiteX5888" fmla="*/ 2386670 w 10020123"/>
                <a:gd name="connsiteY5888" fmla="*/ 1458273 h 1633303"/>
                <a:gd name="connsiteX5889" fmla="*/ 2384757 w 10020123"/>
                <a:gd name="connsiteY5889" fmla="*/ 1457316 h 1633303"/>
                <a:gd name="connsiteX5890" fmla="*/ 2384757 w 10020123"/>
                <a:gd name="connsiteY5890" fmla="*/ 1454766 h 1633303"/>
                <a:gd name="connsiteX5891" fmla="*/ 2386989 w 10020123"/>
                <a:gd name="connsiteY5891" fmla="*/ 1453490 h 1633303"/>
                <a:gd name="connsiteX5892" fmla="*/ 2763194 w 10020123"/>
                <a:gd name="connsiteY5892" fmla="*/ 1453490 h 1633303"/>
                <a:gd name="connsiteX5893" fmla="*/ 2775309 w 10020123"/>
                <a:gd name="connsiteY5893" fmla="*/ 1456678 h 1633303"/>
                <a:gd name="connsiteX5894" fmla="*/ 2775309 w 10020123"/>
                <a:gd name="connsiteY5894" fmla="*/ 1466881 h 1633303"/>
                <a:gd name="connsiteX5895" fmla="*/ 2764469 w 10020123"/>
                <a:gd name="connsiteY5895" fmla="*/ 1469750 h 1633303"/>
                <a:gd name="connsiteX5896" fmla="*/ 2751716 w 10020123"/>
                <a:gd name="connsiteY5896" fmla="*/ 1466562 h 1633303"/>
                <a:gd name="connsiteX5897" fmla="*/ 2751716 w 10020123"/>
                <a:gd name="connsiteY5897" fmla="*/ 1456041 h 1633303"/>
                <a:gd name="connsiteX5898" fmla="*/ 2763194 w 10020123"/>
                <a:gd name="connsiteY5898" fmla="*/ 1453490 h 1633303"/>
                <a:gd name="connsiteX5899" fmla="*/ 2384757 w 10020123"/>
                <a:gd name="connsiteY5899" fmla="*/ 1454447 h 1633303"/>
                <a:gd name="connsiteX5900" fmla="*/ 2384757 w 10020123"/>
                <a:gd name="connsiteY5900" fmla="*/ 1456678 h 1633303"/>
                <a:gd name="connsiteX5901" fmla="*/ 2380294 w 10020123"/>
                <a:gd name="connsiteY5901" fmla="*/ 1455403 h 1633303"/>
                <a:gd name="connsiteX5902" fmla="*/ 2384757 w 10020123"/>
                <a:gd name="connsiteY5902" fmla="*/ 1454128 h 1633303"/>
                <a:gd name="connsiteX5903" fmla="*/ 2394322 w 10020123"/>
                <a:gd name="connsiteY5903" fmla="*/ 1454447 h 1633303"/>
                <a:gd name="connsiteX5904" fmla="*/ 2398785 w 10020123"/>
                <a:gd name="connsiteY5904" fmla="*/ 1455722 h 1633303"/>
                <a:gd name="connsiteX5905" fmla="*/ 2394322 w 10020123"/>
                <a:gd name="connsiteY5905" fmla="*/ 1456997 h 1633303"/>
                <a:gd name="connsiteX5906" fmla="*/ 2394322 w 10020123"/>
                <a:gd name="connsiteY5906" fmla="*/ 1454766 h 1633303"/>
                <a:gd name="connsiteX5907" fmla="*/ 2498894 w 10020123"/>
                <a:gd name="connsiteY5907" fmla="*/ 1454447 h 1633303"/>
                <a:gd name="connsiteX5908" fmla="*/ 2507183 w 10020123"/>
                <a:gd name="connsiteY5908" fmla="*/ 1456041 h 1633303"/>
                <a:gd name="connsiteX5909" fmla="*/ 2507183 w 10020123"/>
                <a:gd name="connsiteY5909" fmla="*/ 1461142 h 1633303"/>
                <a:gd name="connsiteX5910" fmla="*/ 2498256 w 10020123"/>
                <a:gd name="connsiteY5910" fmla="*/ 1463055 h 1633303"/>
                <a:gd name="connsiteX5911" fmla="*/ 2498256 w 10020123"/>
                <a:gd name="connsiteY5911" fmla="*/ 1461461 h 1633303"/>
                <a:gd name="connsiteX5912" fmla="*/ 2497937 w 10020123"/>
                <a:gd name="connsiteY5912" fmla="*/ 1456041 h 1633303"/>
                <a:gd name="connsiteX5913" fmla="*/ 2498894 w 10020123"/>
                <a:gd name="connsiteY5913" fmla="*/ 1454447 h 1633303"/>
                <a:gd name="connsiteX5914" fmla="*/ 2375511 w 10020123"/>
                <a:gd name="connsiteY5914" fmla="*/ 1456041 h 1633303"/>
                <a:gd name="connsiteX5915" fmla="*/ 2385076 w 10020123"/>
                <a:gd name="connsiteY5915" fmla="*/ 1457635 h 1633303"/>
                <a:gd name="connsiteX5916" fmla="*/ 2385076 w 10020123"/>
                <a:gd name="connsiteY5916" fmla="*/ 1459229 h 1633303"/>
                <a:gd name="connsiteX5917" fmla="*/ 2375511 w 10020123"/>
                <a:gd name="connsiteY5917" fmla="*/ 1460823 h 1633303"/>
                <a:gd name="connsiteX5918" fmla="*/ 2375511 w 10020123"/>
                <a:gd name="connsiteY5918" fmla="*/ 1456360 h 1633303"/>
                <a:gd name="connsiteX5919" fmla="*/ 2384757 w 10020123"/>
                <a:gd name="connsiteY5919" fmla="*/ 1456041 h 1633303"/>
                <a:gd name="connsiteX5920" fmla="*/ 2384757 w 10020123"/>
                <a:gd name="connsiteY5920" fmla="*/ 1460504 h 1633303"/>
                <a:gd name="connsiteX5921" fmla="*/ 2394322 w 10020123"/>
                <a:gd name="connsiteY5921" fmla="*/ 1458910 h 1633303"/>
                <a:gd name="connsiteX5922" fmla="*/ 2394322 w 10020123"/>
                <a:gd name="connsiteY5922" fmla="*/ 1457316 h 1633303"/>
                <a:gd name="connsiteX5923" fmla="*/ 2384757 w 10020123"/>
                <a:gd name="connsiteY5923" fmla="*/ 1455722 h 1633303"/>
                <a:gd name="connsiteX5924" fmla="*/ 2507502 w 10020123"/>
                <a:gd name="connsiteY5924" fmla="*/ 1456041 h 1633303"/>
                <a:gd name="connsiteX5925" fmla="*/ 2516429 w 10020123"/>
                <a:gd name="connsiteY5925" fmla="*/ 1458273 h 1633303"/>
                <a:gd name="connsiteX5926" fmla="*/ 2507502 w 10020123"/>
                <a:gd name="connsiteY5926" fmla="*/ 1460823 h 1633303"/>
                <a:gd name="connsiteX5927" fmla="*/ 2507502 w 10020123"/>
                <a:gd name="connsiteY5927" fmla="*/ 1455722 h 1633303"/>
                <a:gd name="connsiteX5928" fmla="*/ 2488692 w 10020123"/>
                <a:gd name="connsiteY5928" fmla="*/ 1456360 h 1633303"/>
                <a:gd name="connsiteX5929" fmla="*/ 2488692 w 10020123"/>
                <a:gd name="connsiteY5929" fmla="*/ 1461142 h 1633303"/>
                <a:gd name="connsiteX5930" fmla="*/ 2480084 w 10020123"/>
                <a:gd name="connsiteY5930" fmla="*/ 1458910 h 1633303"/>
                <a:gd name="connsiteX5931" fmla="*/ 2488692 w 10020123"/>
                <a:gd name="connsiteY5931" fmla="*/ 1456678 h 1633303"/>
                <a:gd name="connsiteX5932" fmla="*/ 2750441 w 10020123"/>
                <a:gd name="connsiteY5932" fmla="*/ 1456678 h 1633303"/>
                <a:gd name="connsiteX5933" fmla="*/ 2750441 w 10020123"/>
                <a:gd name="connsiteY5933" fmla="*/ 1466243 h 1633303"/>
                <a:gd name="connsiteX5934" fmla="*/ 2732587 w 10020123"/>
                <a:gd name="connsiteY5934" fmla="*/ 1461142 h 1633303"/>
                <a:gd name="connsiteX5935" fmla="*/ 2750441 w 10020123"/>
                <a:gd name="connsiteY5935" fmla="*/ 1456360 h 1633303"/>
                <a:gd name="connsiteX5936" fmla="*/ 2780729 w 10020123"/>
                <a:gd name="connsiteY5936" fmla="*/ 1456997 h 1633303"/>
                <a:gd name="connsiteX5937" fmla="*/ 2798264 w 10020123"/>
                <a:gd name="connsiteY5937" fmla="*/ 1461780 h 1633303"/>
                <a:gd name="connsiteX5938" fmla="*/ 2780729 w 10020123"/>
                <a:gd name="connsiteY5938" fmla="*/ 1466881 h 1633303"/>
                <a:gd name="connsiteX5939" fmla="*/ 2780729 w 10020123"/>
                <a:gd name="connsiteY5939" fmla="*/ 1457316 h 1633303"/>
                <a:gd name="connsiteX5940" fmla="*/ 2284648 w 10020123"/>
                <a:gd name="connsiteY5940" fmla="*/ 1451259 h 1633303"/>
                <a:gd name="connsiteX5941" fmla="*/ 2290387 w 10020123"/>
                <a:gd name="connsiteY5941" fmla="*/ 1451259 h 1633303"/>
                <a:gd name="connsiteX5942" fmla="*/ 2290387 w 10020123"/>
                <a:gd name="connsiteY5942" fmla="*/ 1458273 h 1633303"/>
                <a:gd name="connsiteX5943" fmla="*/ 2294532 w 10020123"/>
                <a:gd name="connsiteY5943" fmla="*/ 1451259 h 1633303"/>
                <a:gd name="connsiteX5944" fmla="*/ 2299633 w 10020123"/>
                <a:gd name="connsiteY5944" fmla="*/ 1451259 h 1633303"/>
                <a:gd name="connsiteX5945" fmla="*/ 2299633 w 10020123"/>
                <a:gd name="connsiteY5945" fmla="*/ 1460823 h 1633303"/>
                <a:gd name="connsiteX5946" fmla="*/ 2290068 w 10020123"/>
                <a:gd name="connsiteY5946" fmla="*/ 1460823 h 1633303"/>
                <a:gd name="connsiteX5947" fmla="*/ 2298357 w 10020123"/>
                <a:gd name="connsiteY5947" fmla="*/ 1460823 h 1633303"/>
                <a:gd name="connsiteX5948" fmla="*/ 2299314 w 10020123"/>
                <a:gd name="connsiteY5948" fmla="*/ 1459867 h 1633303"/>
                <a:gd name="connsiteX5949" fmla="*/ 2299314 w 10020123"/>
                <a:gd name="connsiteY5949" fmla="*/ 1451259 h 1633303"/>
                <a:gd name="connsiteX5950" fmla="*/ 2299633 w 10020123"/>
                <a:gd name="connsiteY5950" fmla="*/ 1451259 h 1633303"/>
                <a:gd name="connsiteX5951" fmla="*/ 2299633 w 10020123"/>
                <a:gd name="connsiteY5951" fmla="*/ 1460823 h 1633303"/>
                <a:gd name="connsiteX5952" fmla="*/ 2299633 w 10020123"/>
                <a:gd name="connsiteY5952" fmla="*/ 1460823 h 1633303"/>
                <a:gd name="connsiteX5953" fmla="*/ 2292619 w 10020123"/>
                <a:gd name="connsiteY5953" fmla="*/ 1460823 h 1633303"/>
                <a:gd name="connsiteX5954" fmla="*/ 2287199 w 10020123"/>
                <a:gd name="connsiteY5954" fmla="*/ 1462098 h 1633303"/>
                <a:gd name="connsiteX5955" fmla="*/ 2292619 w 10020123"/>
                <a:gd name="connsiteY5955" fmla="*/ 1470069 h 1633303"/>
                <a:gd name="connsiteX5956" fmla="*/ 2289749 w 10020123"/>
                <a:gd name="connsiteY5956" fmla="*/ 1470069 h 1633303"/>
                <a:gd name="connsiteX5957" fmla="*/ 2289749 w 10020123"/>
                <a:gd name="connsiteY5957" fmla="*/ 1461780 h 1633303"/>
                <a:gd name="connsiteX5958" fmla="*/ 2292619 w 10020123"/>
                <a:gd name="connsiteY5958" fmla="*/ 1460823 h 1633303"/>
                <a:gd name="connsiteX5959" fmla="*/ 2284330 w 10020123"/>
                <a:gd name="connsiteY5959" fmla="*/ 1460823 h 1633303"/>
                <a:gd name="connsiteX5960" fmla="*/ 2288793 w 10020123"/>
                <a:gd name="connsiteY5960" fmla="*/ 1464011 h 1633303"/>
                <a:gd name="connsiteX5961" fmla="*/ 2283692 w 10020123"/>
                <a:gd name="connsiteY5961" fmla="*/ 1460823 h 1633303"/>
                <a:gd name="connsiteX5962" fmla="*/ 2280504 w 10020123"/>
                <a:gd name="connsiteY5962" fmla="*/ 1460823 h 1633303"/>
                <a:gd name="connsiteX5963" fmla="*/ 2280504 w 10020123"/>
                <a:gd name="connsiteY5963" fmla="*/ 1466243 h 1633303"/>
                <a:gd name="connsiteX5964" fmla="*/ 2279866 w 10020123"/>
                <a:gd name="connsiteY5964" fmla="*/ 1460823 h 1633303"/>
                <a:gd name="connsiteX5965" fmla="*/ 2279228 w 10020123"/>
                <a:gd name="connsiteY5965" fmla="*/ 1460823 h 1633303"/>
                <a:gd name="connsiteX5966" fmla="*/ 2276678 w 10020123"/>
                <a:gd name="connsiteY5966" fmla="*/ 1466243 h 1633303"/>
                <a:gd name="connsiteX5967" fmla="*/ 2274765 w 10020123"/>
                <a:gd name="connsiteY5967" fmla="*/ 1464649 h 1633303"/>
                <a:gd name="connsiteX5968" fmla="*/ 2276359 w 10020123"/>
                <a:gd name="connsiteY5968" fmla="*/ 1460504 h 1633303"/>
                <a:gd name="connsiteX5969" fmla="*/ 2269026 w 10020123"/>
                <a:gd name="connsiteY5969" fmla="*/ 1460504 h 1633303"/>
                <a:gd name="connsiteX5970" fmla="*/ 2284011 w 10020123"/>
                <a:gd name="connsiteY5970" fmla="*/ 1450940 h 1633303"/>
                <a:gd name="connsiteX5971" fmla="*/ 2284011 w 10020123"/>
                <a:gd name="connsiteY5971" fmla="*/ 1450940 h 1633303"/>
                <a:gd name="connsiteX5972" fmla="*/ 2289430 w 10020123"/>
                <a:gd name="connsiteY5972" fmla="*/ 1463692 h 1633303"/>
                <a:gd name="connsiteX5973" fmla="*/ 2287837 w 10020123"/>
                <a:gd name="connsiteY5973" fmla="*/ 1461780 h 1633303"/>
                <a:gd name="connsiteX5974" fmla="*/ 2287837 w 10020123"/>
                <a:gd name="connsiteY5974" fmla="*/ 1461780 h 1633303"/>
                <a:gd name="connsiteX5975" fmla="*/ 2289749 w 10020123"/>
                <a:gd name="connsiteY5975" fmla="*/ 1463692 h 1633303"/>
                <a:gd name="connsiteX5976" fmla="*/ 2384757 w 10020123"/>
                <a:gd name="connsiteY5976" fmla="*/ 1457635 h 1633303"/>
                <a:gd name="connsiteX5977" fmla="*/ 2386989 w 10020123"/>
                <a:gd name="connsiteY5977" fmla="*/ 1458591 h 1633303"/>
                <a:gd name="connsiteX5978" fmla="*/ 2384757 w 10020123"/>
                <a:gd name="connsiteY5978" fmla="*/ 1459229 h 1633303"/>
                <a:gd name="connsiteX5979" fmla="*/ 2384757 w 10020123"/>
                <a:gd name="connsiteY5979" fmla="*/ 1457635 h 1633303"/>
                <a:gd name="connsiteX5980" fmla="*/ 2394322 w 10020123"/>
                <a:gd name="connsiteY5980" fmla="*/ 1457635 h 1633303"/>
                <a:gd name="connsiteX5981" fmla="*/ 2394322 w 10020123"/>
                <a:gd name="connsiteY5981" fmla="*/ 1459229 h 1633303"/>
                <a:gd name="connsiteX5982" fmla="*/ 2392090 w 10020123"/>
                <a:gd name="connsiteY5982" fmla="*/ 1458591 h 1633303"/>
                <a:gd name="connsiteX5983" fmla="*/ 2394322 w 10020123"/>
                <a:gd name="connsiteY5983" fmla="*/ 1457635 h 1633303"/>
                <a:gd name="connsiteX5984" fmla="*/ 2300270 w 10020123"/>
                <a:gd name="connsiteY5984" fmla="*/ 1459548 h 1633303"/>
                <a:gd name="connsiteX5985" fmla="*/ 2300270 w 10020123"/>
                <a:gd name="connsiteY5985" fmla="*/ 1460823 h 1633303"/>
                <a:gd name="connsiteX5986" fmla="*/ 2295488 w 10020123"/>
                <a:gd name="connsiteY5986" fmla="*/ 1460823 h 1633303"/>
                <a:gd name="connsiteX5987" fmla="*/ 2300270 w 10020123"/>
                <a:gd name="connsiteY5987" fmla="*/ 1459548 h 1633303"/>
                <a:gd name="connsiteX5988" fmla="*/ 2386670 w 10020123"/>
                <a:gd name="connsiteY5988" fmla="*/ 1458273 h 1633303"/>
                <a:gd name="connsiteX5989" fmla="*/ 2394322 w 10020123"/>
                <a:gd name="connsiteY5989" fmla="*/ 1459548 h 1633303"/>
                <a:gd name="connsiteX5990" fmla="*/ 2394322 w 10020123"/>
                <a:gd name="connsiteY5990" fmla="*/ 1462098 h 1633303"/>
                <a:gd name="connsiteX5991" fmla="*/ 2386989 w 10020123"/>
                <a:gd name="connsiteY5991" fmla="*/ 1462736 h 1633303"/>
                <a:gd name="connsiteX5992" fmla="*/ 2384757 w 10020123"/>
                <a:gd name="connsiteY5992" fmla="*/ 1461780 h 1633303"/>
                <a:gd name="connsiteX5993" fmla="*/ 2384757 w 10020123"/>
                <a:gd name="connsiteY5993" fmla="*/ 1459548 h 1633303"/>
                <a:gd name="connsiteX5994" fmla="*/ 2386670 w 10020123"/>
                <a:gd name="connsiteY5994" fmla="*/ 1458273 h 1633303"/>
                <a:gd name="connsiteX5995" fmla="*/ 2517385 w 10020123"/>
                <a:gd name="connsiteY5995" fmla="*/ 1458910 h 1633303"/>
                <a:gd name="connsiteX5996" fmla="*/ 2517385 w 10020123"/>
                <a:gd name="connsiteY5996" fmla="*/ 1467199 h 1633303"/>
                <a:gd name="connsiteX5997" fmla="*/ 2507502 w 10020123"/>
                <a:gd name="connsiteY5997" fmla="*/ 1464649 h 1633303"/>
                <a:gd name="connsiteX5998" fmla="*/ 2507502 w 10020123"/>
                <a:gd name="connsiteY5998" fmla="*/ 1461780 h 1633303"/>
                <a:gd name="connsiteX5999" fmla="*/ 2517385 w 10020123"/>
                <a:gd name="connsiteY5999" fmla="*/ 1459229 h 1633303"/>
                <a:gd name="connsiteX6000" fmla="*/ 2478808 w 10020123"/>
                <a:gd name="connsiteY6000" fmla="*/ 1459229 h 1633303"/>
                <a:gd name="connsiteX6001" fmla="*/ 2488373 w 10020123"/>
                <a:gd name="connsiteY6001" fmla="*/ 1461780 h 1633303"/>
                <a:gd name="connsiteX6002" fmla="*/ 2488373 w 10020123"/>
                <a:gd name="connsiteY6002" fmla="*/ 1464330 h 1633303"/>
                <a:gd name="connsiteX6003" fmla="*/ 2478489 w 10020123"/>
                <a:gd name="connsiteY6003" fmla="*/ 1466881 h 1633303"/>
                <a:gd name="connsiteX6004" fmla="*/ 2478489 w 10020123"/>
                <a:gd name="connsiteY6004" fmla="*/ 1458910 h 1633303"/>
                <a:gd name="connsiteX6005" fmla="*/ 2382844 w 10020123"/>
                <a:gd name="connsiteY6005" fmla="*/ 1459548 h 1633303"/>
                <a:gd name="connsiteX6006" fmla="*/ 2382844 w 10020123"/>
                <a:gd name="connsiteY6006" fmla="*/ 1461780 h 1633303"/>
                <a:gd name="connsiteX6007" fmla="*/ 2378700 w 10020123"/>
                <a:gd name="connsiteY6007" fmla="*/ 1460504 h 1633303"/>
                <a:gd name="connsiteX6008" fmla="*/ 2382844 w 10020123"/>
                <a:gd name="connsiteY6008" fmla="*/ 1459229 h 1633303"/>
                <a:gd name="connsiteX6009" fmla="*/ 2394322 w 10020123"/>
                <a:gd name="connsiteY6009" fmla="*/ 1459548 h 1633303"/>
                <a:gd name="connsiteX6010" fmla="*/ 2398785 w 10020123"/>
                <a:gd name="connsiteY6010" fmla="*/ 1460823 h 1633303"/>
                <a:gd name="connsiteX6011" fmla="*/ 2394322 w 10020123"/>
                <a:gd name="connsiteY6011" fmla="*/ 1462098 h 1633303"/>
                <a:gd name="connsiteX6012" fmla="*/ 2394322 w 10020123"/>
                <a:gd name="connsiteY6012" fmla="*/ 1459867 h 1633303"/>
                <a:gd name="connsiteX6013" fmla="*/ 3129515 w 10020123"/>
                <a:gd name="connsiteY6013" fmla="*/ 1460185 h 1633303"/>
                <a:gd name="connsiteX6014" fmla="*/ 3129515 w 10020123"/>
                <a:gd name="connsiteY6014" fmla="*/ 1468475 h 1633303"/>
                <a:gd name="connsiteX6015" fmla="*/ 3114531 w 10020123"/>
                <a:gd name="connsiteY6015" fmla="*/ 1464011 h 1633303"/>
                <a:gd name="connsiteX6016" fmla="*/ 3129515 w 10020123"/>
                <a:gd name="connsiteY6016" fmla="*/ 1460185 h 1633303"/>
                <a:gd name="connsiteX6017" fmla="*/ 3091895 w 10020123"/>
                <a:gd name="connsiteY6017" fmla="*/ 1460504 h 1633303"/>
                <a:gd name="connsiteX6018" fmla="*/ 3106879 w 10020123"/>
                <a:gd name="connsiteY6018" fmla="*/ 1464330 h 1633303"/>
                <a:gd name="connsiteX6019" fmla="*/ 3091895 w 10020123"/>
                <a:gd name="connsiteY6019" fmla="*/ 1468475 h 1633303"/>
                <a:gd name="connsiteX6020" fmla="*/ 3091895 w 10020123"/>
                <a:gd name="connsiteY6020" fmla="*/ 1460504 h 1633303"/>
                <a:gd name="connsiteX6021" fmla="*/ 2294213 w 10020123"/>
                <a:gd name="connsiteY6021" fmla="*/ 1461142 h 1633303"/>
                <a:gd name="connsiteX6022" fmla="*/ 2294213 w 10020123"/>
                <a:gd name="connsiteY6022" fmla="*/ 1460504 h 1633303"/>
                <a:gd name="connsiteX6023" fmla="*/ 2294213 w 10020123"/>
                <a:gd name="connsiteY6023" fmla="*/ 1460504 h 1633303"/>
                <a:gd name="connsiteX6024" fmla="*/ 2290068 w 10020123"/>
                <a:gd name="connsiteY6024" fmla="*/ 1460504 h 1633303"/>
                <a:gd name="connsiteX6025" fmla="*/ 2290068 w 10020123"/>
                <a:gd name="connsiteY6025" fmla="*/ 1461142 h 1633303"/>
                <a:gd name="connsiteX6026" fmla="*/ 2294213 w 10020123"/>
                <a:gd name="connsiteY6026" fmla="*/ 1461142 h 1633303"/>
                <a:gd name="connsiteX6027" fmla="*/ 2290068 w 10020123"/>
                <a:gd name="connsiteY6027" fmla="*/ 1461142 h 1633303"/>
                <a:gd name="connsiteX6028" fmla="*/ 2290068 w 10020123"/>
                <a:gd name="connsiteY6028" fmla="*/ 1462736 h 1633303"/>
                <a:gd name="connsiteX6029" fmla="*/ 2293575 w 10020123"/>
                <a:gd name="connsiteY6029" fmla="*/ 1463692 h 1633303"/>
                <a:gd name="connsiteX6030" fmla="*/ 2290068 w 10020123"/>
                <a:gd name="connsiteY6030" fmla="*/ 1463055 h 1633303"/>
                <a:gd name="connsiteX6031" fmla="*/ 2290068 w 10020123"/>
                <a:gd name="connsiteY6031" fmla="*/ 1464330 h 1633303"/>
                <a:gd name="connsiteX6032" fmla="*/ 2293575 w 10020123"/>
                <a:gd name="connsiteY6032" fmla="*/ 1469750 h 1633303"/>
                <a:gd name="connsiteX6033" fmla="*/ 2290068 w 10020123"/>
                <a:gd name="connsiteY6033" fmla="*/ 1469750 h 1633303"/>
                <a:gd name="connsiteX6034" fmla="*/ 2290068 w 10020123"/>
                <a:gd name="connsiteY6034" fmla="*/ 1461461 h 1633303"/>
                <a:gd name="connsiteX6035" fmla="*/ 2293256 w 10020123"/>
                <a:gd name="connsiteY6035" fmla="*/ 1461461 h 1633303"/>
                <a:gd name="connsiteX6036" fmla="*/ 2293256 w 10020123"/>
                <a:gd name="connsiteY6036" fmla="*/ 1461461 h 1633303"/>
                <a:gd name="connsiteX6037" fmla="*/ 2293256 w 10020123"/>
                <a:gd name="connsiteY6037" fmla="*/ 1461461 h 1633303"/>
                <a:gd name="connsiteX6038" fmla="*/ 2299952 w 10020123"/>
                <a:gd name="connsiteY6038" fmla="*/ 1460504 h 1633303"/>
                <a:gd name="connsiteX6039" fmla="*/ 2290387 w 10020123"/>
                <a:gd name="connsiteY6039" fmla="*/ 1460504 h 1633303"/>
                <a:gd name="connsiteX6040" fmla="*/ 2290387 w 10020123"/>
                <a:gd name="connsiteY6040" fmla="*/ 1461142 h 1633303"/>
                <a:gd name="connsiteX6041" fmla="*/ 2297082 w 10020123"/>
                <a:gd name="connsiteY6041" fmla="*/ 1462098 h 1633303"/>
                <a:gd name="connsiteX6042" fmla="*/ 2299952 w 10020123"/>
                <a:gd name="connsiteY6042" fmla="*/ 1461461 h 1633303"/>
                <a:gd name="connsiteX6043" fmla="*/ 2299952 w 10020123"/>
                <a:gd name="connsiteY6043" fmla="*/ 1460504 h 1633303"/>
                <a:gd name="connsiteX6044" fmla="*/ 2299952 w 10020123"/>
                <a:gd name="connsiteY6044" fmla="*/ 1460504 h 1633303"/>
                <a:gd name="connsiteX6045" fmla="*/ 2300589 w 10020123"/>
                <a:gd name="connsiteY6045" fmla="*/ 1460504 h 1633303"/>
                <a:gd name="connsiteX6046" fmla="*/ 2299952 w 10020123"/>
                <a:gd name="connsiteY6046" fmla="*/ 1460504 h 1633303"/>
                <a:gd name="connsiteX6047" fmla="*/ 2299952 w 10020123"/>
                <a:gd name="connsiteY6047" fmla="*/ 1460504 h 1633303"/>
                <a:gd name="connsiteX6048" fmla="*/ 2300270 w 10020123"/>
                <a:gd name="connsiteY6048" fmla="*/ 1460504 h 1633303"/>
                <a:gd name="connsiteX6049" fmla="*/ 2290706 w 10020123"/>
                <a:gd name="connsiteY6049" fmla="*/ 1460504 h 1633303"/>
                <a:gd name="connsiteX6050" fmla="*/ 2290706 w 10020123"/>
                <a:gd name="connsiteY6050" fmla="*/ 1464011 h 1633303"/>
                <a:gd name="connsiteX6051" fmla="*/ 2300270 w 10020123"/>
                <a:gd name="connsiteY6051" fmla="*/ 1463055 h 1633303"/>
                <a:gd name="connsiteX6052" fmla="*/ 2300270 w 10020123"/>
                <a:gd name="connsiteY6052" fmla="*/ 1460504 h 1633303"/>
                <a:gd name="connsiteX6053" fmla="*/ 2299952 w 10020123"/>
                <a:gd name="connsiteY6053" fmla="*/ 1460504 h 1633303"/>
                <a:gd name="connsiteX6054" fmla="*/ 2301227 w 10020123"/>
                <a:gd name="connsiteY6054" fmla="*/ 1460504 h 1633303"/>
                <a:gd name="connsiteX6055" fmla="*/ 2306966 w 10020123"/>
                <a:gd name="connsiteY6055" fmla="*/ 1462098 h 1633303"/>
                <a:gd name="connsiteX6056" fmla="*/ 2302821 w 10020123"/>
                <a:gd name="connsiteY6056" fmla="*/ 1466243 h 1633303"/>
                <a:gd name="connsiteX6057" fmla="*/ 2307284 w 10020123"/>
                <a:gd name="connsiteY6057" fmla="*/ 1462417 h 1633303"/>
                <a:gd name="connsiteX6058" fmla="*/ 2311748 w 10020123"/>
                <a:gd name="connsiteY6058" fmla="*/ 1466243 h 1633303"/>
                <a:gd name="connsiteX6059" fmla="*/ 2307603 w 10020123"/>
                <a:gd name="connsiteY6059" fmla="*/ 1462098 h 1633303"/>
                <a:gd name="connsiteX6060" fmla="*/ 2314298 w 10020123"/>
                <a:gd name="connsiteY6060" fmla="*/ 1460504 h 1633303"/>
                <a:gd name="connsiteX6061" fmla="*/ 2314936 w 10020123"/>
                <a:gd name="connsiteY6061" fmla="*/ 1460504 h 1633303"/>
                <a:gd name="connsiteX6062" fmla="*/ 2319081 w 10020123"/>
                <a:gd name="connsiteY6062" fmla="*/ 1464649 h 1633303"/>
                <a:gd name="connsiteX6063" fmla="*/ 2317487 w 10020123"/>
                <a:gd name="connsiteY6063" fmla="*/ 1460504 h 1633303"/>
                <a:gd name="connsiteX6064" fmla="*/ 2299952 w 10020123"/>
                <a:gd name="connsiteY6064" fmla="*/ 1460504 h 1633303"/>
                <a:gd name="connsiteX6065" fmla="*/ 2290387 w 10020123"/>
                <a:gd name="connsiteY6065" fmla="*/ 1465924 h 1633303"/>
                <a:gd name="connsiteX6066" fmla="*/ 2290387 w 10020123"/>
                <a:gd name="connsiteY6066" fmla="*/ 1464968 h 1633303"/>
                <a:gd name="connsiteX6067" fmla="*/ 2300589 w 10020123"/>
                <a:gd name="connsiteY6067" fmla="*/ 1464330 h 1633303"/>
                <a:gd name="connsiteX6068" fmla="*/ 2299952 w 10020123"/>
                <a:gd name="connsiteY6068" fmla="*/ 1466243 h 1633303"/>
                <a:gd name="connsiteX6069" fmla="*/ 2299952 w 10020123"/>
                <a:gd name="connsiteY6069" fmla="*/ 1460504 h 1633303"/>
                <a:gd name="connsiteX6070" fmla="*/ 2379975 w 10020123"/>
                <a:gd name="connsiteY6070" fmla="*/ 1461142 h 1633303"/>
                <a:gd name="connsiteX6071" fmla="*/ 2385076 w 10020123"/>
                <a:gd name="connsiteY6071" fmla="*/ 1462417 h 1633303"/>
                <a:gd name="connsiteX6072" fmla="*/ 2385076 w 10020123"/>
                <a:gd name="connsiteY6072" fmla="*/ 1464330 h 1633303"/>
                <a:gd name="connsiteX6073" fmla="*/ 2379656 w 10020123"/>
                <a:gd name="connsiteY6073" fmla="*/ 1465924 h 1633303"/>
                <a:gd name="connsiteX6074" fmla="*/ 2379656 w 10020123"/>
                <a:gd name="connsiteY6074" fmla="*/ 1461461 h 1633303"/>
                <a:gd name="connsiteX6075" fmla="*/ 2399741 w 10020123"/>
                <a:gd name="connsiteY6075" fmla="*/ 1461142 h 1633303"/>
                <a:gd name="connsiteX6076" fmla="*/ 2399741 w 10020123"/>
                <a:gd name="connsiteY6076" fmla="*/ 1465605 h 1633303"/>
                <a:gd name="connsiteX6077" fmla="*/ 2394322 w 10020123"/>
                <a:gd name="connsiteY6077" fmla="*/ 1464011 h 1633303"/>
                <a:gd name="connsiteX6078" fmla="*/ 2394322 w 10020123"/>
                <a:gd name="connsiteY6078" fmla="*/ 1462417 h 1633303"/>
                <a:gd name="connsiteX6079" fmla="*/ 2399741 w 10020123"/>
                <a:gd name="connsiteY6079" fmla="*/ 1460823 h 1633303"/>
                <a:gd name="connsiteX6080" fmla="*/ 2290706 w 10020123"/>
                <a:gd name="connsiteY6080" fmla="*/ 1461780 h 1633303"/>
                <a:gd name="connsiteX6081" fmla="*/ 2290706 w 10020123"/>
                <a:gd name="connsiteY6081" fmla="*/ 1463374 h 1633303"/>
                <a:gd name="connsiteX6082" fmla="*/ 2297720 w 10020123"/>
                <a:gd name="connsiteY6082" fmla="*/ 1462736 h 1633303"/>
                <a:gd name="connsiteX6083" fmla="*/ 2290706 w 10020123"/>
                <a:gd name="connsiteY6083" fmla="*/ 1463692 h 1633303"/>
                <a:gd name="connsiteX6084" fmla="*/ 2290706 w 10020123"/>
                <a:gd name="connsiteY6084" fmla="*/ 1465287 h 1633303"/>
                <a:gd name="connsiteX6085" fmla="*/ 2297720 w 10020123"/>
                <a:gd name="connsiteY6085" fmla="*/ 1465924 h 1633303"/>
                <a:gd name="connsiteX6086" fmla="*/ 2290706 w 10020123"/>
                <a:gd name="connsiteY6086" fmla="*/ 1465924 h 1633303"/>
                <a:gd name="connsiteX6087" fmla="*/ 2290706 w 10020123"/>
                <a:gd name="connsiteY6087" fmla="*/ 1465924 h 1633303"/>
                <a:gd name="connsiteX6088" fmla="*/ 2297720 w 10020123"/>
                <a:gd name="connsiteY6088" fmla="*/ 1460823 h 1633303"/>
                <a:gd name="connsiteX6089" fmla="*/ 2297082 w 10020123"/>
                <a:gd name="connsiteY6089" fmla="*/ 1460823 h 1633303"/>
                <a:gd name="connsiteX6090" fmla="*/ 2299952 w 10020123"/>
                <a:gd name="connsiteY6090" fmla="*/ 1466243 h 1633303"/>
                <a:gd name="connsiteX6091" fmla="*/ 2299952 w 10020123"/>
                <a:gd name="connsiteY6091" fmla="*/ 1466243 h 1633303"/>
                <a:gd name="connsiteX6092" fmla="*/ 2297401 w 10020123"/>
                <a:gd name="connsiteY6092" fmla="*/ 1466243 h 1633303"/>
                <a:gd name="connsiteX6093" fmla="*/ 2290387 w 10020123"/>
                <a:gd name="connsiteY6093" fmla="*/ 1466243 h 1633303"/>
                <a:gd name="connsiteX6094" fmla="*/ 2290387 w 10020123"/>
                <a:gd name="connsiteY6094" fmla="*/ 1470388 h 1633303"/>
                <a:gd name="connsiteX6095" fmla="*/ 2295488 w 10020123"/>
                <a:gd name="connsiteY6095" fmla="*/ 1470388 h 1633303"/>
                <a:gd name="connsiteX6096" fmla="*/ 2290387 w 10020123"/>
                <a:gd name="connsiteY6096" fmla="*/ 1470388 h 1633303"/>
                <a:gd name="connsiteX6097" fmla="*/ 2293575 w 10020123"/>
                <a:gd name="connsiteY6097" fmla="*/ 1470388 h 1633303"/>
                <a:gd name="connsiteX6098" fmla="*/ 2290387 w 10020123"/>
                <a:gd name="connsiteY6098" fmla="*/ 1465287 h 1633303"/>
                <a:gd name="connsiteX6099" fmla="*/ 2290387 w 10020123"/>
                <a:gd name="connsiteY6099" fmla="*/ 1466562 h 1633303"/>
                <a:gd name="connsiteX6100" fmla="*/ 2299952 w 10020123"/>
                <a:gd name="connsiteY6100" fmla="*/ 1465287 h 1633303"/>
                <a:gd name="connsiteX6101" fmla="*/ 2299952 w 10020123"/>
                <a:gd name="connsiteY6101" fmla="*/ 1463374 h 1633303"/>
                <a:gd name="connsiteX6102" fmla="*/ 2296763 w 10020123"/>
                <a:gd name="connsiteY6102" fmla="*/ 1462736 h 1633303"/>
                <a:gd name="connsiteX6103" fmla="*/ 2299952 w 10020123"/>
                <a:gd name="connsiteY6103" fmla="*/ 1462736 h 1633303"/>
                <a:gd name="connsiteX6104" fmla="*/ 2299952 w 10020123"/>
                <a:gd name="connsiteY6104" fmla="*/ 1462098 h 1633303"/>
                <a:gd name="connsiteX6105" fmla="*/ 2296763 w 10020123"/>
                <a:gd name="connsiteY6105" fmla="*/ 1460823 h 1633303"/>
                <a:gd name="connsiteX6106" fmla="*/ 2297401 w 10020123"/>
                <a:gd name="connsiteY6106" fmla="*/ 1460823 h 1633303"/>
                <a:gd name="connsiteX6107" fmla="*/ 2290387 w 10020123"/>
                <a:gd name="connsiteY6107" fmla="*/ 1461780 h 1633303"/>
                <a:gd name="connsiteX6108" fmla="*/ 2488692 w 10020123"/>
                <a:gd name="connsiteY6108" fmla="*/ 1462098 h 1633303"/>
                <a:gd name="connsiteX6109" fmla="*/ 2492836 w 10020123"/>
                <a:gd name="connsiteY6109" fmla="*/ 1463374 h 1633303"/>
                <a:gd name="connsiteX6110" fmla="*/ 2488692 w 10020123"/>
                <a:gd name="connsiteY6110" fmla="*/ 1464649 h 1633303"/>
                <a:gd name="connsiteX6111" fmla="*/ 2488692 w 10020123"/>
                <a:gd name="connsiteY6111" fmla="*/ 1462417 h 1633303"/>
                <a:gd name="connsiteX6112" fmla="*/ 2507502 w 10020123"/>
                <a:gd name="connsiteY6112" fmla="*/ 1462098 h 1633303"/>
                <a:gd name="connsiteX6113" fmla="*/ 2507502 w 10020123"/>
                <a:gd name="connsiteY6113" fmla="*/ 1464330 h 1633303"/>
                <a:gd name="connsiteX6114" fmla="*/ 2503039 w 10020123"/>
                <a:gd name="connsiteY6114" fmla="*/ 1463055 h 1633303"/>
                <a:gd name="connsiteX6115" fmla="*/ 2507502 w 10020123"/>
                <a:gd name="connsiteY6115" fmla="*/ 1461780 h 1633303"/>
                <a:gd name="connsiteX6116" fmla="*/ 2732268 w 10020123"/>
                <a:gd name="connsiteY6116" fmla="*/ 1462417 h 1633303"/>
                <a:gd name="connsiteX6117" fmla="*/ 2752673 w 10020123"/>
                <a:gd name="connsiteY6117" fmla="*/ 1468156 h 1633303"/>
                <a:gd name="connsiteX6118" fmla="*/ 2752673 w 10020123"/>
                <a:gd name="connsiteY6118" fmla="*/ 1473895 h 1633303"/>
                <a:gd name="connsiteX6119" fmla="*/ 2731950 w 10020123"/>
                <a:gd name="connsiteY6119" fmla="*/ 1479633 h 1633303"/>
                <a:gd name="connsiteX6120" fmla="*/ 2731950 w 10020123"/>
                <a:gd name="connsiteY6120" fmla="*/ 1479633 h 1633303"/>
                <a:gd name="connsiteX6121" fmla="*/ 2732587 w 10020123"/>
                <a:gd name="connsiteY6121" fmla="*/ 1462417 h 1633303"/>
                <a:gd name="connsiteX6122" fmla="*/ 2384757 w 10020123"/>
                <a:gd name="connsiteY6122" fmla="*/ 1462417 h 1633303"/>
                <a:gd name="connsiteX6123" fmla="*/ 2387626 w 10020123"/>
                <a:gd name="connsiteY6123" fmla="*/ 1463055 h 1633303"/>
                <a:gd name="connsiteX6124" fmla="*/ 2384757 w 10020123"/>
                <a:gd name="connsiteY6124" fmla="*/ 1464011 h 1633303"/>
                <a:gd name="connsiteX6125" fmla="*/ 2384757 w 10020123"/>
                <a:gd name="connsiteY6125" fmla="*/ 1462417 h 1633303"/>
                <a:gd name="connsiteX6126" fmla="*/ 2394322 w 10020123"/>
                <a:gd name="connsiteY6126" fmla="*/ 1462417 h 1633303"/>
                <a:gd name="connsiteX6127" fmla="*/ 2394322 w 10020123"/>
                <a:gd name="connsiteY6127" fmla="*/ 1463692 h 1633303"/>
                <a:gd name="connsiteX6128" fmla="*/ 2392409 w 10020123"/>
                <a:gd name="connsiteY6128" fmla="*/ 1463055 h 1633303"/>
                <a:gd name="connsiteX6129" fmla="*/ 2394322 w 10020123"/>
                <a:gd name="connsiteY6129" fmla="*/ 1462417 h 1633303"/>
                <a:gd name="connsiteX6130" fmla="*/ 2801452 w 10020123"/>
                <a:gd name="connsiteY6130" fmla="*/ 1462417 h 1633303"/>
                <a:gd name="connsiteX6131" fmla="*/ 2801452 w 10020123"/>
                <a:gd name="connsiteY6131" fmla="*/ 1462417 h 1633303"/>
                <a:gd name="connsiteX6132" fmla="*/ 2802089 w 10020123"/>
                <a:gd name="connsiteY6132" fmla="*/ 1479315 h 1633303"/>
                <a:gd name="connsiteX6133" fmla="*/ 2802089 w 10020123"/>
                <a:gd name="connsiteY6133" fmla="*/ 1479315 h 1633303"/>
                <a:gd name="connsiteX6134" fmla="*/ 2802089 w 10020123"/>
                <a:gd name="connsiteY6134" fmla="*/ 1479315 h 1633303"/>
                <a:gd name="connsiteX6135" fmla="*/ 2780729 w 10020123"/>
                <a:gd name="connsiteY6135" fmla="*/ 1473576 h 1633303"/>
                <a:gd name="connsiteX6136" fmla="*/ 2780729 w 10020123"/>
                <a:gd name="connsiteY6136" fmla="*/ 1468156 h 1633303"/>
                <a:gd name="connsiteX6137" fmla="*/ 2801452 w 10020123"/>
                <a:gd name="connsiteY6137" fmla="*/ 1462417 h 1633303"/>
                <a:gd name="connsiteX6138" fmla="*/ 2299952 w 10020123"/>
                <a:gd name="connsiteY6138" fmla="*/ 1463374 h 1633303"/>
                <a:gd name="connsiteX6139" fmla="*/ 2301546 w 10020123"/>
                <a:gd name="connsiteY6139" fmla="*/ 1464330 h 1633303"/>
                <a:gd name="connsiteX6140" fmla="*/ 2299952 w 10020123"/>
                <a:gd name="connsiteY6140" fmla="*/ 1464968 h 1633303"/>
                <a:gd name="connsiteX6141" fmla="*/ 2299952 w 10020123"/>
                <a:gd name="connsiteY6141" fmla="*/ 1463374 h 1633303"/>
                <a:gd name="connsiteX6142" fmla="*/ 2386989 w 10020123"/>
                <a:gd name="connsiteY6142" fmla="*/ 1463374 h 1633303"/>
                <a:gd name="connsiteX6143" fmla="*/ 2394322 w 10020123"/>
                <a:gd name="connsiteY6143" fmla="*/ 1464330 h 1633303"/>
                <a:gd name="connsiteX6144" fmla="*/ 2394322 w 10020123"/>
                <a:gd name="connsiteY6144" fmla="*/ 1467199 h 1633303"/>
                <a:gd name="connsiteX6145" fmla="*/ 2386670 w 10020123"/>
                <a:gd name="connsiteY6145" fmla="*/ 1468156 h 1633303"/>
                <a:gd name="connsiteX6146" fmla="*/ 2384757 w 10020123"/>
                <a:gd name="connsiteY6146" fmla="*/ 1467199 h 1633303"/>
                <a:gd name="connsiteX6147" fmla="*/ 2384757 w 10020123"/>
                <a:gd name="connsiteY6147" fmla="*/ 1464649 h 1633303"/>
                <a:gd name="connsiteX6148" fmla="*/ 2386989 w 10020123"/>
                <a:gd name="connsiteY6148" fmla="*/ 1463374 h 1633303"/>
                <a:gd name="connsiteX6149" fmla="*/ 2498575 w 10020123"/>
                <a:gd name="connsiteY6149" fmla="*/ 1463374 h 1633303"/>
                <a:gd name="connsiteX6150" fmla="*/ 2507183 w 10020123"/>
                <a:gd name="connsiteY6150" fmla="*/ 1465287 h 1633303"/>
                <a:gd name="connsiteX6151" fmla="*/ 2507183 w 10020123"/>
                <a:gd name="connsiteY6151" fmla="*/ 1470707 h 1633303"/>
                <a:gd name="connsiteX6152" fmla="*/ 2498894 w 10020123"/>
                <a:gd name="connsiteY6152" fmla="*/ 1472301 h 1633303"/>
                <a:gd name="connsiteX6153" fmla="*/ 2497618 w 10020123"/>
                <a:gd name="connsiteY6153" fmla="*/ 1470388 h 1633303"/>
                <a:gd name="connsiteX6154" fmla="*/ 2497618 w 10020123"/>
                <a:gd name="connsiteY6154" fmla="*/ 1465287 h 1633303"/>
                <a:gd name="connsiteX6155" fmla="*/ 2498256 w 10020123"/>
                <a:gd name="connsiteY6155" fmla="*/ 1463374 h 1633303"/>
                <a:gd name="connsiteX6156" fmla="*/ 2280504 w 10020123"/>
                <a:gd name="connsiteY6156" fmla="*/ 1467199 h 1633303"/>
                <a:gd name="connsiteX6157" fmla="*/ 2283054 w 10020123"/>
                <a:gd name="connsiteY6157" fmla="*/ 1469750 h 1633303"/>
                <a:gd name="connsiteX6158" fmla="*/ 2277315 w 10020123"/>
                <a:gd name="connsiteY6158" fmla="*/ 1469750 h 1633303"/>
                <a:gd name="connsiteX6159" fmla="*/ 2280185 w 10020123"/>
                <a:gd name="connsiteY6159" fmla="*/ 1467199 h 1633303"/>
                <a:gd name="connsiteX6160" fmla="*/ 2394322 w 10020123"/>
                <a:gd name="connsiteY6160" fmla="*/ 1464330 h 1633303"/>
                <a:gd name="connsiteX6161" fmla="*/ 2399104 w 10020123"/>
                <a:gd name="connsiteY6161" fmla="*/ 1465924 h 1633303"/>
                <a:gd name="connsiteX6162" fmla="*/ 2394322 w 10020123"/>
                <a:gd name="connsiteY6162" fmla="*/ 1467199 h 1633303"/>
                <a:gd name="connsiteX6163" fmla="*/ 2394322 w 10020123"/>
                <a:gd name="connsiteY6163" fmla="*/ 1464649 h 1633303"/>
                <a:gd name="connsiteX6164" fmla="*/ 2384757 w 10020123"/>
                <a:gd name="connsiteY6164" fmla="*/ 1464649 h 1633303"/>
                <a:gd name="connsiteX6165" fmla="*/ 2384757 w 10020123"/>
                <a:gd name="connsiteY6165" fmla="*/ 1466881 h 1633303"/>
                <a:gd name="connsiteX6166" fmla="*/ 2380612 w 10020123"/>
                <a:gd name="connsiteY6166" fmla="*/ 1465605 h 1633303"/>
                <a:gd name="connsiteX6167" fmla="*/ 2384757 w 10020123"/>
                <a:gd name="connsiteY6167" fmla="*/ 1464330 h 1633303"/>
                <a:gd name="connsiteX6168" fmla="*/ 2492199 w 10020123"/>
                <a:gd name="connsiteY6168" fmla="*/ 1465287 h 1633303"/>
                <a:gd name="connsiteX6169" fmla="*/ 2492199 w 10020123"/>
                <a:gd name="connsiteY6169" fmla="*/ 1470388 h 1633303"/>
                <a:gd name="connsiteX6170" fmla="*/ 2483272 w 10020123"/>
                <a:gd name="connsiteY6170" fmla="*/ 1468156 h 1633303"/>
                <a:gd name="connsiteX6171" fmla="*/ 2492199 w 10020123"/>
                <a:gd name="connsiteY6171" fmla="*/ 1465605 h 1633303"/>
                <a:gd name="connsiteX6172" fmla="*/ 2507502 w 10020123"/>
                <a:gd name="connsiteY6172" fmla="*/ 1465605 h 1633303"/>
                <a:gd name="connsiteX6173" fmla="*/ 2516748 w 10020123"/>
                <a:gd name="connsiteY6173" fmla="*/ 1467837 h 1633303"/>
                <a:gd name="connsiteX6174" fmla="*/ 2507502 w 10020123"/>
                <a:gd name="connsiteY6174" fmla="*/ 1470388 h 1633303"/>
                <a:gd name="connsiteX6175" fmla="*/ 2507502 w 10020123"/>
                <a:gd name="connsiteY6175" fmla="*/ 1465287 h 1633303"/>
                <a:gd name="connsiteX6176" fmla="*/ 3110386 w 10020123"/>
                <a:gd name="connsiteY6176" fmla="*/ 1466562 h 1633303"/>
                <a:gd name="connsiteX6177" fmla="*/ 3129515 w 10020123"/>
                <a:gd name="connsiteY6177" fmla="*/ 1471663 h 1633303"/>
                <a:gd name="connsiteX6178" fmla="*/ 3129515 w 10020123"/>
                <a:gd name="connsiteY6178" fmla="*/ 1488879 h 1633303"/>
                <a:gd name="connsiteX6179" fmla="*/ 3112299 w 10020123"/>
                <a:gd name="connsiteY6179" fmla="*/ 1493661 h 1633303"/>
                <a:gd name="connsiteX6180" fmla="*/ 3091576 w 10020123"/>
                <a:gd name="connsiteY6180" fmla="*/ 1488241 h 1633303"/>
                <a:gd name="connsiteX6181" fmla="*/ 3091576 w 10020123"/>
                <a:gd name="connsiteY6181" fmla="*/ 1471663 h 1633303"/>
                <a:gd name="connsiteX6182" fmla="*/ 3110386 w 10020123"/>
                <a:gd name="connsiteY6182" fmla="*/ 1466562 h 1633303"/>
                <a:gd name="connsiteX6183" fmla="*/ 2379656 w 10020123"/>
                <a:gd name="connsiteY6183" fmla="*/ 1466243 h 1633303"/>
                <a:gd name="connsiteX6184" fmla="*/ 2385076 w 10020123"/>
                <a:gd name="connsiteY6184" fmla="*/ 1467837 h 1633303"/>
                <a:gd name="connsiteX6185" fmla="*/ 2385076 w 10020123"/>
                <a:gd name="connsiteY6185" fmla="*/ 1469431 h 1633303"/>
                <a:gd name="connsiteX6186" fmla="*/ 2379337 w 10020123"/>
                <a:gd name="connsiteY6186" fmla="*/ 1471344 h 1633303"/>
                <a:gd name="connsiteX6187" fmla="*/ 2379337 w 10020123"/>
                <a:gd name="connsiteY6187" fmla="*/ 1466562 h 1633303"/>
                <a:gd name="connsiteX6188" fmla="*/ 2399741 w 10020123"/>
                <a:gd name="connsiteY6188" fmla="*/ 1466243 h 1633303"/>
                <a:gd name="connsiteX6189" fmla="*/ 2399741 w 10020123"/>
                <a:gd name="connsiteY6189" fmla="*/ 1471025 h 1633303"/>
                <a:gd name="connsiteX6190" fmla="*/ 2394003 w 10020123"/>
                <a:gd name="connsiteY6190" fmla="*/ 1469112 h 1633303"/>
                <a:gd name="connsiteX6191" fmla="*/ 2394003 w 10020123"/>
                <a:gd name="connsiteY6191" fmla="*/ 1467518 h 1633303"/>
                <a:gd name="connsiteX6192" fmla="*/ 2399741 w 10020123"/>
                <a:gd name="connsiteY6192" fmla="*/ 1465924 h 1633303"/>
                <a:gd name="connsiteX6193" fmla="*/ 2294851 w 10020123"/>
                <a:gd name="connsiteY6193" fmla="*/ 1470069 h 1633303"/>
                <a:gd name="connsiteX6194" fmla="*/ 2295807 w 10020123"/>
                <a:gd name="connsiteY6194" fmla="*/ 1470069 h 1633303"/>
                <a:gd name="connsiteX6195" fmla="*/ 2290706 w 10020123"/>
                <a:gd name="connsiteY6195" fmla="*/ 1470069 h 1633303"/>
                <a:gd name="connsiteX6196" fmla="*/ 2290706 w 10020123"/>
                <a:gd name="connsiteY6196" fmla="*/ 1467199 h 1633303"/>
                <a:gd name="connsiteX6197" fmla="*/ 2297401 w 10020123"/>
                <a:gd name="connsiteY6197" fmla="*/ 1467199 h 1633303"/>
                <a:gd name="connsiteX6198" fmla="*/ 2295807 w 10020123"/>
                <a:gd name="connsiteY6198" fmla="*/ 1467199 h 1633303"/>
                <a:gd name="connsiteX6199" fmla="*/ 2294213 w 10020123"/>
                <a:gd name="connsiteY6199" fmla="*/ 1467199 h 1633303"/>
                <a:gd name="connsiteX6200" fmla="*/ 2295807 w 10020123"/>
                <a:gd name="connsiteY6200" fmla="*/ 1467199 h 1633303"/>
                <a:gd name="connsiteX6201" fmla="*/ 2296763 w 10020123"/>
                <a:gd name="connsiteY6201" fmla="*/ 1467199 h 1633303"/>
                <a:gd name="connsiteX6202" fmla="*/ 2295807 w 10020123"/>
                <a:gd name="connsiteY6202" fmla="*/ 1467837 h 1633303"/>
                <a:gd name="connsiteX6203" fmla="*/ 2293894 w 10020123"/>
                <a:gd name="connsiteY6203" fmla="*/ 1468475 h 1633303"/>
                <a:gd name="connsiteX6204" fmla="*/ 2295807 w 10020123"/>
                <a:gd name="connsiteY6204" fmla="*/ 1468475 h 1633303"/>
                <a:gd name="connsiteX6205" fmla="*/ 2297401 w 10020123"/>
                <a:gd name="connsiteY6205" fmla="*/ 1467518 h 1633303"/>
                <a:gd name="connsiteX6206" fmla="*/ 2290706 w 10020123"/>
                <a:gd name="connsiteY6206" fmla="*/ 1468156 h 1633303"/>
                <a:gd name="connsiteX6207" fmla="*/ 2290706 w 10020123"/>
                <a:gd name="connsiteY6207" fmla="*/ 1469112 h 1633303"/>
                <a:gd name="connsiteX6208" fmla="*/ 2297720 w 10020123"/>
                <a:gd name="connsiteY6208" fmla="*/ 1469112 h 1633303"/>
                <a:gd name="connsiteX6209" fmla="*/ 2300270 w 10020123"/>
                <a:gd name="connsiteY6209" fmla="*/ 1469112 h 1633303"/>
                <a:gd name="connsiteX6210" fmla="*/ 2300270 w 10020123"/>
                <a:gd name="connsiteY6210" fmla="*/ 1468156 h 1633303"/>
                <a:gd name="connsiteX6211" fmla="*/ 2290706 w 10020123"/>
                <a:gd name="connsiteY6211" fmla="*/ 1469112 h 1633303"/>
                <a:gd name="connsiteX6212" fmla="*/ 2290706 w 10020123"/>
                <a:gd name="connsiteY6212" fmla="*/ 1470069 h 1633303"/>
                <a:gd name="connsiteX6213" fmla="*/ 2293894 w 10020123"/>
                <a:gd name="connsiteY6213" fmla="*/ 1470707 h 1633303"/>
                <a:gd name="connsiteX6214" fmla="*/ 2290706 w 10020123"/>
                <a:gd name="connsiteY6214" fmla="*/ 1470707 h 1633303"/>
                <a:gd name="connsiteX6215" fmla="*/ 2290706 w 10020123"/>
                <a:gd name="connsiteY6215" fmla="*/ 1471344 h 1633303"/>
                <a:gd name="connsiteX6216" fmla="*/ 2290706 w 10020123"/>
                <a:gd name="connsiteY6216" fmla="*/ 1473257 h 1633303"/>
                <a:gd name="connsiteX6217" fmla="*/ 2293894 w 10020123"/>
                <a:gd name="connsiteY6217" fmla="*/ 1472619 h 1633303"/>
                <a:gd name="connsiteX6218" fmla="*/ 2295807 w 10020123"/>
                <a:gd name="connsiteY6218" fmla="*/ 1471982 h 1633303"/>
                <a:gd name="connsiteX6219" fmla="*/ 2293894 w 10020123"/>
                <a:gd name="connsiteY6219" fmla="*/ 1471982 h 1633303"/>
                <a:gd name="connsiteX6220" fmla="*/ 2293894 w 10020123"/>
                <a:gd name="connsiteY6220" fmla="*/ 1470707 h 1633303"/>
                <a:gd name="connsiteX6221" fmla="*/ 2295807 w 10020123"/>
                <a:gd name="connsiteY6221" fmla="*/ 1470707 h 1633303"/>
                <a:gd name="connsiteX6222" fmla="*/ 2294213 w 10020123"/>
                <a:gd name="connsiteY6222" fmla="*/ 1460185 h 1633303"/>
                <a:gd name="connsiteX6223" fmla="*/ 2291025 w 10020123"/>
                <a:gd name="connsiteY6223" fmla="*/ 1460185 h 1633303"/>
                <a:gd name="connsiteX6224" fmla="*/ 2291025 w 10020123"/>
                <a:gd name="connsiteY6224" fmla="*/ 1468794 h 1633303"/>
                <a:gd name="connsiteX6225" fmla="*/ 2295807 w 10020123"/>
                <a:gd name="connsiteY6225" fmla="*/ 1468794 h 1633303"/>
                <a:gd name="connsiteX6226" fmla="*/ 2294213 w 10020123"/>
                <a:gd name="connsiteY6226" fmla="*/ 1469750 h 1633303"/>
                <a:gd name="connsiteX6227" fmla="*/ 2291025 w 10020123"/>
                <a:gd name="connsiteY6227" fmla="*/ 1469750 h 1633303"/>
                <a:gd name="connsiteX6228" fmla="*/ 2291025 w 10020123"/>
                <a:gd name="connsiteY6228" fmla="*/ 1460185 h 1633303"/>
                <a:gd name="connsiteX6229" fmla="*/ 2294532 w 10020123"/>
                <a:gd name="connsiteY6229" fmla="*/ 1460185 h 1633303"/>
                <a:gd name="connsiteX6230" fmla="*/ 2295169 w 10020123"/>
                <a:gd name="connsiteY6230" fmla="*/ 1469750 h 1633303"/>
                <a:gd name="connsiteX6231" fmla="*/ 2299952 w 10020123"/>
                <a:gd name="connsiteY6231" fmla="*/ 1467518 h 1633303"/>
                <a:gd name="connsiteX6232" fmla="*/ 2299952 w 10020123"/>
                <a:gd name="connsiteY6232" fmla="*/ 1468156 h 1633303"/>
                <a:gd name="connsiteX6233" fmla="*/ 2298995 w 10020123"/>
                <a:gd name="connsiteY6233" fmla="*/ 1468156 h 1633303"/>
                <a:gd name="connsiteX6234" fmla="*/ 2299952 w 10020123"/>
                <a:gd name="connsiteY6234" fmla="*/ 1467518 h 1633303"/>
                <a:gd name="connsiteX6235" fmla="*/ 2384757 w 10020123"/>
                <a:gd name="connsiteY6235" fmla="*/ 1467518 h 1633303"/>
                <a:gd name="connsiteX6236" fmla="*/ 2386989 w 10020123"/>
                <a:gd name="connsiteY6236" fmla="*/ 1468475 h 1633303"/>
                <a:gd name="connsiteX6237" fmla="*/ 2384757 w 10020123"/>
                <a:gd name="connsiteY6237" fmla="*/ 1469112 h 1633303"/>
                <a:gd name="connsiteX6238" fmla="*/ 2384757 w 10020123"/>
                <a:gd name="connsiteY6238" fmla="*/ 1467518 h 1633303"/>
                <a:gd name="connsiteX6239" fmla="*/ 2394322 w 10020123"/>
                <a:gd name="connsiteY6239" fmla="*/ 1467518 h 1633303"/>
                <a:gd name="connsiteX6240" fmla="*/ 2394322 w 10020123"/>
                <a:gd name="connsiteY6240" fmla="*/ 1469112 h 1633303"/>
                <a:gd name="connsiteX6241" fmla="*/ 2392090 w 10020123"/>
                <a:gd name="connsiteY6241" fmla="*/ 1468475 h 1633303"/>
                <a:gd name="connsiteX6242" fmla="*/ 2394322 w 10020123"/>
                <a:gd name="connsiteY6242" fmla="*/ 1467518 h 1633303"/>
                <a:gd name="connsiteX6243" fmla="*/ 2478489 w 10020123"/>
                <a:gd name="connsiteY6243" fmla="*/ 1468156 h 1633303"/>
                <a:gd name="connsiteX6244" fmla="*/ 2488373 w 10020123"/>
                <a:gd name="connsiteY6244" fmla="*/ 1470707 h 1633303"/>
                <a:gd name="connsiteX6245" fmla="*/ 2488373 w 10020123"/>
                <a:gd name="connsiteY6245" fmla="*/ 1473895 h 1633303"/>
                <a:gd name="connsiteX6246" fmla="*/ 2478171 w 10020123"/>
                <a:gd name="connsiteY6246" fmla="*/ 1476445 h 1633303"/>
                <a:gd name="connsiteX6247" fmla="*/ 2478171 w 10020123"/>
                <a:gd name="connsiteY6247" fmla="*/ 1467837 h 1633303"/>
                <a:gd name="connsiteX6248" fmla="*/ 2752354 w 10020123"/>
                <a:gd name="connsiteY6248" fmla="*/ 1468156 h 1633303"/>
                <a:gd name="connsiteX6249" fmla="*/ 2761918 w 10020123"/>
                <a:gd name="connsiteY6249" fmla="*/ 1470707 h 1633303"/>
                <a:gd name="connsiteX6250" fmla="*/ 2752354 w 10020123"/>
                <a:gd name="connsiteY6250" fmla="*/ 1473257 h 1633303"/>
                <a:gd name="connsiteX6251" fmla="*/ 2752354 w 10020123"/>
                <a:gd name="connsiteY6251" fmla="*/ 1467837 h 1633303"/>
                <a:gd name="connsiteX6252" fmla="*/ 2517704 w 10020123"/>
                <a:gd name="connsiteY6252" fmla="*/ 1468475 h 1633303"/>
                <a:gd name="connsiteX6253" fmla="*/ 2517704 w 10020123"/>
                <a:gd name="connsiteY6253" fmla="*/ 1476445 h 1633303"/>
                <a:gd name="connsiteX6254" fmla="*/ 2507502 w 10020123"/>
                <a:gd name="connsiteY6254" fmla="*/ 1473895 h 1633303"/>
                <a:gd name="connsiteX6255" fmla="*/ 2507502 w 10020123"/>
                <a:gd name="connsiteY6255" fmla="*/ 1471344 h 1633303"/>
                <a:gd name="connsiteX6256" fmla="*/ 2517704 w 10020123"/>
                <a:gd name="connsiteY6256" fmla="*/ 1468794 h 1633303"/>
                <a:gd name="connsiteX6257" fmla="*/ 2771483 w 10020123"/>
                <a:gd name="connsiteY6257" fmla="*/ 1468475 h 1633303"/>
                <a:gd name="connsiteX6258" fmla="*/ 2771483 w 10020123"/>
                <a:gd name="connsiteY6258" fmla="*/ 1473257 h 1633303"/>
                <a:gd name="connsiteX6259" fmla="*/ 2763194 w 10020123"/>
                <a:gd name="connsiteY6259" fmla="*/ 1471025 h 1633303"/>
                <a:gd name="connsiteX6260" fmla="*/ 2771483 w 10020123"/>
                <a:gd name="connsiteY6260" fmla="*/ 1468794 h 1633303"/>
                <a:gd name="connsiteX6261" fmla="*/ 2386670 w 10020123"/>
                <a:gd name="connsiteY6261" fmla="*/ 1468794 h 1633303"/>
                <a:gd name="connsiteX6262" fmla="*/ 2394322 w 10020123"/>
                <a:gd name="connsiteY6262" fmla="*/ 1469750 h 1633303"/>
                <a:gd name="connsiteX6263" fmla="*/ 2394322 w 10020123"/>
                <a:gd name="connsiteY6263" fmla="*/ 1472619 h 1633303"/>
                <a:gd name="connsiteX6264" fmla="*/ 2386989 w 10020123"/>
                <a:gd name="connsiteY6264" fmla="*/ 1473576 h 1633303"/>
                <a:gd name="connsiteX6265" fmla="*/ 2384757 w 10020123"/>
                <a:gd name="connsiteY6265" fmla="*/ 1472301 h 1633303"/>
                <a:gd name="connsiteX6266" fmla="*/ 2384757 w 10020123"/>
                <a:gd name="connsiteY6266" fmla="*/ 1469750 h 1633303"/>
                <a:gd name="connsiteX6267" fmla="*/ 2386670 w 10020123"/>
                <a:gd name="connsiteY6267" fmla="*/ 1468794 h 1633303"/>
                <a:gd name="connsiteX6268" fmla="*/ 2299952 w 10020123"/>
                <a:gd name="connsiteY6268" fmla="*/ 1469750 h 1633303"/>
                <a:gd name="connsiteX6269" fmla="*/ 2296763 w 10020123"/>
                <a:gd name="connsiteY6269" fmla="*/ 1469750 h 1633303"/>
                <a:gd name="connsiteX6270" fmla="*/ 2297401 w 10020123"/>
                <a:gd name="connsiteY6270" fmla="*/ 1470069 h 1633303"/>
                <a:gd name="connsiteX6271" fmla="*/ 2297401 w 10020123"/>
                <a:gd name="connsiteY6271" fmla="*/ 1470069 h 1633303"/>
                <a:gd name="connsiteX6272" fmla="*/ 2290387 w 10020123"/>
                <a:gd name="connsiteY6272" fmla="*/ 1470069 h 1633303"/>
                <a:gd name="connsiteX6273" fmla="*/ 2290387 w 10020123"/>
                <a:gd name="connsiteY6273" fmla="*/ 1470069 h 1633303"/>
                <a:gd name="connsiteX6274" fmla="*/ 2290387 w 10020123"/>
                <a:gd name="connsiteY6274" fmla="*/ 1473257 h 1633303"/>
                <a:gd name="connsiteX6275" fmla="*/ 2297401 w 10020123"/>
                <a:gd name="connsiteY6275" fmla="*/ 1473257 h 1633303"/>
                <a:gd name="connsiteX6276" fmla="*/ 2299952 w 10020123"/>
                <a:gd name="connsiteY6276" fmla="*/ 1473257 h 1633303"/>
                <a:gd name="connsiteX6277" fmla="*/ 2299952 w 10020123"/>
                <a:gd name="connsiteY6277" fmla="*/ 1471982 h 1633303"/>
                <a:gd name="connsiteX6278" fmla="*/ 2296444 w 10020123"/>
                <a:gd name="connsiteY6278" fmla="*/ 1469750 h 1633303"/>
                <a:gd name="connsiteX6279" fmla="*/ 2299952 w 10020123"/>
                <a:gd name="connsiteY6279" fmla="*/ 1469750 h 1633303"/>
                <a:gd name="connsiteX6280" fmla="*/ 2299952 w 10020123"/>
                <a:gd name="connsiteY6280" fmla="*/ 1471344 h 1633303"/>
                <a:gd name="connsiteX6281" fmla="*/ 2296444 w 10020123"/>
                <a:gd name="connsiteY6281" fmla="*/ 1469750 h 1633303"/>
                <a:gd name="connsiteX6282" fmla="*/ 2297082 w 10020123"/>
                <a:gd name="connsiteY6282" fmla="*/ 1469750 h 1633303"/>
                <a:gd name="connsiteX6283" fmla="*/ 2298676 w 10020123"/>
                <a:gd name="connsiteY6283" fmla="*/ 1471982 h 1633303"/>
                <a:gd name="connsiteX6284" fmla="*/ 2297720 w 10020123"/>
                <a:gd name="connsiteY6284" fmla="*/ 1478996 h 1633303"/>
                <a:gd name="connsiteX6285" fmla="*/ 2297082 w 10020123"/>
                <a:gd name="connsiteY6285" fmla="*/ 1478996 h 1633303"/>
                <a:gd name="connsiteX6286" fmla="*/ 2299952 w 10020123"/>
                <a:gd name="connsiteY6286" fmla="*/ 1471025 h 1633303"/>
                <a:gd name="connsiteX6287" fmla="*/ 2299952 w 10020123"/>
                <a:gd name="connsiteY6287" fmla="*/ 1470069 h 1633303"/>
                <a:gd name="connsiteX6288" fmla="*/ 2296763 w 10020123"/>
                <a:gd name="connsiteY6288" fmla="*/ 1469431 h 1633303"/>
                <a:gd name="connsiteX6289" fmla="*/ 2299952 w 10020123"/>
                <a:gd name="connsiteY6289" fmla="*/ 1469431 h 1633303"/>
                <a:gd name="connsiteX6290" fmla="*/ 2299952 w 10020123"/>
                <a:gd name="connsiteY6290" fmla="*/ 1469431 h 1633303"/>
                <a:gd name="connsiteX6291" fmla="*/ 2384757 w 10020123"/>
                <a:gd name="connsiteY6291" fmla="*/ 1469750 h 1633303"/>
                <a:gd name="connsiteX6292" fmla="*/ 2384757 w 10020123"/>
                <a:gd name="connsiteY6292" fmla="*/ 1472301 h 1633303"/>
                <a:gd name="connsiteX6293" fmla="*/ 2379975 w 10020123"/>
                <a:gd name="connsiteY6293" fmla="*/ 1470707 h 1633303"/>
                <a:gd name="connsiteX6294" fmla="*/ 2384757 w 10020123"/>
                <a:gd name="connsiteY6294" fmla="*/ 1469431 h 1633303"/>
                <a:gd name="connsiteX6295" fmla="*/ 2394322 w 10020123"/>
                <a:gd name="connsiteY6295" fmla="*/ 1469750 h 1633303"/>
                <a:gd name="connsiteX6296" fmla="*/ 2399741 w 10020123"/>
                <a:gd name="connsiteY6296" fmla="*/ 1471344 h 1633303"/>
                <a:gd name="connsiteX6297" fmla="*/ 2394322 w 10020123"/>
                <a:gd name="connsiteY6297" fmla="*/ 1472619 h 1633303"/>
                <a:gd name="connsiteX6298" fmla="*/ 2394322 w 10020123"/>
                <a:gd name="connsiteY6298" fmla="*/ 1470069 h 1633303"/>
                <a:gd name="connsiteX6299" fmla="*/ 2379337 w 10020123"/>
                <a:gd name="connsiteY6299" fmla="*/ 1471025 h 1633303"/>
                <a:gd name="connsiteX6300" fmla="*/ 2385076 w 10020123"/>
                <a:gd name="connsiteY6300" fmla="*/ 1472938 h 1633303"/>
                <a:gd name="connsiteX6301" fmla="*/ 2385076 w 10020123"/>
                <a:gd name="connsiteY6301" fmla="*/ 1474851 h 1633303"/>
                <a:gd name="connsiteX6302" fmla="*/ 2379337 w 10020123"/>
                <a:gd name="connsiteY6302" fmla="*/ 1476445 h 1633303"/>
                <a:gd name="connsiteX6303" fmla="*/ 2379337 w 10020123"/>
                <a:gd name="connsiteY6303" fmla="*/ 1471344 h 1633303"/>
                <a:gd name="connsiteX6304" fmla="*/ 2488692 w 10020123"/>
                <a:gd name="connsiteY6304" fmla="*/ 1471025 h 1633303"/>
                <a:gd name="connsiteX6305" fmla="*/ 2493474 w 10020123"/>
                <a:gd name="connsiteY6305" fmla="*/ 1472301 h 1633303"/>
                <a:gd name="connsiteX6306" fmla="*/ 2488692 w 10020123"/>
                <a:gd name="connsiteY6306" fmla="*/ 1473895 h 1633303"/>
                <a:gd name="connsiteX6307" fmla="*/ 2488692 w 10020123"/>
                <a:gd name="connsiteY6307" fmla="*/ 1471344 h 1633303"/>
                <a:gd name="connsiteX6308" fmla="*/ 2384757 w 10020123"/>
                <a:gd name="connsiteY6308" fmla="*/ 1471344 h 1633303"/>
                <a:gd name="connsiteX6309" fmla="*/ 2384757 w 10020123"/>
                <a:gd name="connsiteY6309" fmla="*/ 1476126 h 1633303"/>
                <a:gd name="connsiteX6310" fmla="*/ 2394322 w 10020123"/>
                <a:gd name="connsiteY6310" fmla="*/ 1474214 h 1633303"/>
                <a:gd name="connsiteX6311" fmla="*/ 2394322 w 10020123"/>
                <a:gd name="connsiteY6311" fmla="*/ 1472619 h 1633303"/>
                <a:gd name="connsiteX6312" fmla="*/ 2384757 w 10020123"/>
                <a:gd name="connsiteY6312" fmla="*/ 1471025 h 1633303"/>
                <a:gd name="connsiteX6313" fmla="*/ 2764469 w 10020123"/>
                <a:gd name="connsiteY6313" fmla="*/ 1471344 h 1633303"/>
                <a:gd name="connsiteX6314" fmla="*/ 2780729 w 10020123"/>
                <a:gd name="connsiteY6314" fmla="*/ 1474532 h 1633303"/>
                <a:gd name="connsiteX6315" fmla="*/ 2780729 w 10020123"/>
                <a:gd name="connsiteY6315" fmla="*/ 1485053 h 1633303"/>
                <a:gd name="connsiteX6316" fmla="*/ 2763513 w 10020123"/>
                <a:gd name="connsiteY6316" fmla="*/ 1488241 h 1633303"/>
                <a:gd name="connsiteX6317" fmla="*/ 2752354 w 10020123"/>
                <a:gd name="connsiteY6317" fmla="*/ 1485053 h 1633303"/>
                <a:gd name="connsiteX6318" fmla="*/ 2752354 w 10020123"/>
                <a:gd name="connsiteY6318" fmla="*/ 1474851 h 1633303"/>
                <a:gd name="connsiteX6319" fmla="*/ 2764150 w 10020123"/>
                <a:gd name="connsiteY6319" fmla="*/ 1471344 h 1633303"/>
                <a:gd name="connsiteX6320" fmla="*/ 3138761 w 10020123"/>
                <a:gd name="connsiteY6320" fmla="*/ 1471663 h 1633303"/>
                <a:gd name="connsiteX6321" fmla="*/ 3170962 w 10020123"/>
                <a:gd name="connsiteY6321" fmla="*/ 1480590 h 1633303"/>
                <a:gd name="connsiteX6322" fmla="*/ 3139080 w 10020123"/>
                <a:gd name="connsiteY6322" fmla="*/ 1489198 h 1633303"/>
                <a:gd name="connsiteX6323" fmla="*/ 3139080 w 10020123"/>
                <a:gd name="connsiteY6323" fmla="*/ 1471663 h 1633303"/>
                <a:gd name="connsiteX6324" fmla="*/ 3090938 w 10020123"/>
                <a:gd name="connsiteY6324" fmla="*/ 1471982 h 1633303"/>
                <a:gd name="connsiteX6325" fmla="*/ 3090938 w 10020123"/>
                <a:gd name="connsiteY6325" fmla="*/ 1487923 h 1633303"/>
                <a:gd name="connsiteX6326" fmla="*/ 3061288 w 10020123"/>
                <a:gd name="connsiteY6326" fmla="*/ 1479952 h 1633303"/>
                <a:gd name="connsiteX6327" fmla="*/ 3090938 w 10020123"/>
                <a:gd name="connsiteY6327" fmla="*/ 1471982 h 1633303"/>
                <a:gd name="connsiteX6328" fmla="*/ 2384757 w 10020123"/>
                <a:gd name="connsiteY6328" fmla="*/ 1472938 h 1633303"/>
                <a:gd name="connsiteX6329" fmla="*/ 2387626 w 10020123"/>
                <a:gd name="connsiteY6329" fmla="*/ 1473895 h 1633303"/>
                <a:gd name="connsiteX6330" fmla="*/ 2384757 w 10020123"/>
                <a:gd name="connsiteY6330" fmla="*/ 1474532 h 1633303"/>
                <a:gd name="connsiteX6331" fmla="*/ 2384757 w 10020123"/>
                <a:gd name="connsiteY6331" fmla="*/ 1472938 h 1633303"/>
                <a:gd name="connsiteX6332" fmla="*/ 2501763 w 10020123"/>
                <a:gd name="connsiteY6332" fmla="*/ 1472938 h 1633303"/>
                <a:gd name="connsiteX6333" fmla="*/ 2507502 w 10020123"/>
                <a:gd name="connsiteY6333" fmla="*/ 1474532 h 1633303"/>
                <a:gd name="connsiteX6334" fmla="*/ 2507502 w 10020123"/>
                <a:gd name="connsiteY6334" fmla="*/ 1479952 h 1633303"/>
                <a:gd name="connsiteX6335" fmla="*/ 2501444 w 10020123"/>
                <a:gd name="connsiteY6335" fmla="*/ 1481865 h 1633303"/>
                <a:gd name="connsiteX6336" fmla="*/ 2495706 w 10020123"/>
                <a:gd name="connsiteY6336" fmla="*/ 1480271 h 1633303"/>
                <a:gd name="connsiteX6337" fmla="*/ 2495706 w 10020123"/>
                <a:gd name="connsiteY6337" fmla="*/ 1474851 h 1633303"/>
                <a:gd name="connsiteX6338" fmla="*/ 2502082 w 10020123"/>
                <a:gd name="connsiteY6338" fmla="*/ 1472938 h 1633303"/>
                <a:gd name="connsiteX6339" fmla="*/ 2290706 w 10020123"/>
                <a:gd name="connsiteY6339" fmla="*/ 1473257 h 1633303"/>
                <a:gd name="connsiteX6340" fmla="*/ 2290706 w 10020123"/>
                <a:gd name="connsiteY6340" fmla="*/ 1475170 h 1633303"/>
                <a:gd name="connsiteX6341" fmla="*/ 2290706 w 10020123"/>
                <a:gd name="connsiteY6341" fmla="*/ 1473257 h 1633303"/>
                <a:gd name="connsiteX6342" fmla="*/ 2394322 w 10020123"/>
                <a:gd name="connsiteY6342" fmla="*/ 1473257 h 1633303"/>
                <a:gd name="connsiteX6343" fmla="*/ 2394322 w 10020123"/>
                <a:gd name="connsiteY6343" fmla="*/ 1474532 h 1633303"/>
                <a:gd name="connsiteX6344" fmla="*/ 2392409 w 10020123"/>
                <a:gd name="connsiteY6344" fmla="*/ 1473895 h 1633303"/>
                <a:gd name="connsiteX6345" fmla="*/ 2394322 w 10020123"/>
                <a:gd name="connsiteY6345" fmla="*/ 1473257 h 1633303"/>
                <a:gd name="connsiteX6346" fmla="*/ 2299952 w 10020123"/>
                <a:gd name="connsiteY6346" fmla="*/ 1473895 h 1633303"/>
                <a:gd name="connsiteX6347" fmla="*/ 2296763 w 10020123"/>
                <a:gd name="connsiteY6347" fmla="*/ 1479633 h 1633303"/>
                <a:gd name="connsiteX6348" fmla="*/ 2297720 w 10020123"/>
                <a:gd name="connsiteY6348" fmla="*/ 1479633 h 1633303"/>
                <a:gd name="connsiteX6349" fmla="*/ 2290706 w 10020123"/>
                <a:gd name="connsiteY6349" fmla="*/ 1473895 h 1633303"/>
                <a:gd name="connsiteX6350" fmla="*/ 2290706 w 10020123"/>
                <a:gd name="connsiteY6350" fmla="*/ 1474532 h 1633303"/>
                <a:gd name="connsiteX6351" fmla="*/ 2297720 w 10020123"/>
                <a:gd name="connsiteY6351" fmla="*/ 1474532 h 1633303"/>
                <a:gd name="connsiteX6352" fmla="*/ 2290706 w 10020123"/>
                <a:gd name="connsiteY6352" fmla="*/ 1474532 h 1633303"/>
                <a:gd name="connsiteX6353" fmla="*/ 2290706 w 10020123"/>
                <a:gd name="connsiteY6353" fmla="*/ 1475489 h 1633303"/>
                <a:gd name="connsiteX6354" fmla="*/ 2297401 w 10020123"/>
                <a:gd name="connsiteY6354" fmla="*/ 1479315 h 1633303"/>
                <a:gd name="connsiteX6355" fmla="*/ 2296763 w 10020123"/>
                <a:gd name="connsiteY6355" fmla="*/ 1479315 h 1633303"/>
                <a:gd name="connsiteX6356" fmla="*/ 2300270 w 10020123"/>
                <a:gd name="connsiteY6356" fmla="*/ 1476445 h 1633303"/>
                <a:gd name="connsiteX6357" fmla="*/ 2300270 w 10020123"/>
                <a:gd name="connsiteY6357" fmla="*/ 1474532 h 1633303"/>
                <a:gd name="connsiteX6358" fmla="*/ 2297082 w 10020123"/>
                <a:gd name="connsiteY6358" fmla="*/ 1473895 h 1633303"/>
                <a:gd name="connsiteX6359" fmla="*/ 2300270 w 10020123"/>
                <a:gd name="connsiteY6359" fmla="*/ 1473895 h 1633303"/>
                <a:gd name="connsiteX6360" fmla="*/ 2300270 w 10020123"/>
                <a:gd name="connsiteY6360" fmla="*/ 1473895 h 1633303"/>
                <a:gd name="connsiteX6361" fmla="*/ 2386989 w 10020123"/>
                <a:gd name="connsiteY6361" fmla="*/ 1473895 h 1633303"/>
                <a:gd name="connsiteX6362" fmla="*/ 2394322 w 10020123"/>
                <a:gd name="connsiteY6362" fmla="*/ 1474851 h 1633303"/>
                <a:gd name="connsiteX6363" fmla="*/ 2394322 w 10020123"/>
                <a:gd name="connsiteY6363" fmla="*/ 1477720 h 1633303"/>
                <a:gd name="connsiteX6364" fmla="*/ 2386351 w 10020123"/>
                <a:gd name="connsiteY6364" fmla="*/ 1478677 h 1633303"/>
                <a:gd name="connsiteX6365" fmla="*/ 2384757 w 10020123"/>
                <a:gd name="connsiteY6365" fmla="*/ 1477720 h 1633303"/>
                <a:gd name="connsiteX6366" fmla="*/ 2384757 w 10020123"/>
                <a:gd name="connsiteY6366" fmla="*/ 1474851 h 1633303"/>
                <a:gd name="connsiteX6367" fmla="*/ 2386989 w 10020123"/>
                <a:gd name="connsiteY6367" fmla="*/ 1473895 h 1633303"/>
                <a:gd name="connsiteX6368" fmla="*/ 2507502 w 10020123"/>
                <a:gd name="connsiteY6368" fmla="*/ 1474214 h 1633303"/>
                <a:gd name="connsiteX6369" fmla="*/ 2517066 w 10020123"/>
                <a:gd name="connsiteY6369" fmla="*/ 1476764 h 1633303"/>
                <a:gd name="connsiteX6370" fmla="*/ 2507502 w 10020123"/>
                <a:gd name="connsiteY6370" fmla="*/ 1479315 h 1633303"/>
                <a:gd name="connsiteX6371" fmla="*/ 2507502 w 10020123"/>
                <a:gd name="connsiteY6371" fmla="*/ 1473895 h 1633303"/>
                <a:gd name="connsiteX6372" fmla="*/ 2290706 w 10020123"/>
                <a:gd name="connsiteY6372" fmla="*/ 1474532 h 1633303"/>
                <a:gd name="connsiteX6373" fmla="*/ 2290706 w 10020123"/>
                <a:gd name="connsiteY6373" fmla="*/ 1475489 h 1633303"/>
                <a:gd name="connsiteX6374" fmla="*/ 2293894 w 10020123"/>
                <a:gd name="connsiteY6374" fmla="*/ 1475489 h 1633303"/>
                <a:gd name="connsiteX6375" fmla="*/ 2290706 w 10020123"/>
                <a:gd name="connsiteY6375" fmla="*/ 1475489 h 1633303"/>
                <a:gd name="connsiteX6376" fmla="*/ 2290706 w 10020123"/>
                <a:gd name="connsiteY6376" fmla="*/ 1478996 h 1633303"/>
                <a:gd name="connsiteX6377" fmla="*/ 2293894 w 10020123"/>
                <a:gd name="connsiteY6377" fmla="*/ 1478996 h 1633303"/>
                <a:gd name="connsiteX6378" fmla="*/ 2290706 w 10020123"/>
                <a:gd name="connsiteY6378" fmla="*/ 1474214 h 1633303"/>
                <a:gd name="connsiteX6379" fmla="*/ 2394322 w 10020123"/>
                <a:gd name="connsiteY6379" fmla="*/ 1474851 h 1633303"/>
                <a:gd name="connsiteX6380" fmla="*/ 2399741 w 10020123"/>
                <a:gd name="connsiteY6380" fmla="*/ 1476445 h 1633303"/>
                <a:gd name="connsiteX6381" fmla="*/ 2394322 w 10020123"/>
                <a:gd name="connsiteY6381" fmla="*/ 1477720 h 1633303"/>
                <a:gd name="connsiteX6382" fmla="*/ 2394322 w 10020123"/>
                <a:gd name="connsiteY6382" fmla="*/ 1475170 h 1633303"/>
                <a:gd name="connsiteX6383" fmla="*/ 2488692 w 10020123"/>
                <a:gd name="connsiteY6383" fmla="*/ 1474851 h 1633303"/>
                <a:gd name="connsiteX6384" fmla="*/ 2488692 w 10020123"/>
                <a:gd name="connsiteY6384" fmla="*/ 1479633 h 1633303"/>
                <a:gd name="connsiteX6385" fmla="*/ 2479446 w 10020123"/>
                <a:gd name="connsiteY6385" fmla="*/ 1477402 h 1633303"/>
                <a:gd name="connsiteX6386" fmla="*/ 2488692 w 10020123"/>
                <a:gd name="connsiteY6386" fmla="*/ 1475170 h 1633303"/>
                <a:gd name="connsiteX6387" fmla="*/ 2780729 w 10020123"/>
                <a:gd name="connsiteY6387" fmla="*/ 1474851 h 1633303"/>
                <a:gd name="connsiteX6388" fmla="*/ 2798582 w 10020123"/>
                <a:gd name="connsiteY6388" fmla="*/ 1479952 h 1633303"/>
                <a:gd name="connsiteX6389" fmla="*/ 2780729 w 10020123"/>
                <a:gd name="connsiteY6389" fmla="*/ 1484734 h 1633303"/>
                <a:gd name="connsiteX6390" fmla="*/ 2780729 w 10020123"/>
                <a:gd name="connsiteY6390" fmla="*/ 1475170 h 1633303"/>
                <a:gd name="connsiteX6391" fmla="*/ 2384757 w 10020123"/>
                <a:gd name="connsiteY6391" fmla="*/ 1475170 h 1633303"/>
                <a:gd name="connsiteX6392" fmla="*/ 2384757 w 10020123"/>
                <a:gd name="connsiteY6392" fmla="*/ 1477720 h 1633303"/>
                <a:gd name="connsiteX6393" fmla="*/ 2379656 w 10020123"/>
                <a:gd name="connsiteY6393" fmla="*/ 1476126 h 1633303"/>
                <a:gd name="connsiteX6394" fmla="*/ 2384757 w 10020123"/>
                <a:gd name="connsiteY6394" fmla="*/ 1474851 h 1633303"/>
                <a:gd name="connsiteX6395" fmla="*/ 2752354 w 10020123"/>
                <a:gd name="connsiteY6395" fmla="*/ 1475489 h 1633303"/>
                <a:gd name="connsiteX6396" fmla="*/ 2752354 w 10020123"/>
                <a:gd name="connsiteY6396" fmla="*/ 1484734 h 1633303"/>
                <a:gd name="connsiteX6397" fmla="*/ 2734819 w 10020123"/>
                <a:gd name="connsiteY6397" fmla="*/ 1480271 h 1633303"/>
                <a:gd name="connsiteX6398" fmla="*/ 2752354 w 10020123"/>
                <a:gd name="connsiteY6398" fmla="*/ 1475489 h 1633303"/>
                <a:gd name="connsiteX6399" fmla="*/ 2299952 w 10020123"/>
                <a:gd name="connsiteY6399" fmla="*/ 1475808 h 1633303"/>
                <a:gd name="connsiteX6400" fmla="*/ 2299952 w 10020123"/>
                <a:gd name="connsiteY6400" fmla="*/ 1476445 h 1633303"/>
                <a:gd name="connsiteX6401" fmla="*/ 2298995 w 10020123"/>
                <a:gd name="connsiteY6401" fmla="*/ 1476445 h 1633303"/>
                <a:gd name="connsiteX6402" fmla="*/ 2299952 w 10020123"/>
                <a:gd name="connsiteY6402" fmla="*/ 1475808 h 1633303"/>
                <a:gd name="connsiteX6403" fmla="*/ 2297082 w 10020123"/>
                <a:gd name="connsiteY6403" fmla="*/ 1476445 h 1633303"/>
                <a:gd name="connsiteX6404" fmla="*/ 2290387 w 10020123"/>
                <a:gd name="connsiteY6404" fmla="*/ 1476445 h 1633303"/>
                <a:gd name="connsiteX6405" fmla="*/ 2290387 w 10020123"/>
                <a:gd name="connsiteY6405" fmla="*/ 1478039 h 1633303"/>
                <a:gd name="connsiteX6406" fmla="*/ 2297401 w 10020123"/>
                <a:gd name="connsiteY6406" fmla="*/ 1478039 h 1633303"/>
                <a:gd name="connsiteX6407" fmla="*/ 2299952 w 10020123"/>
                <a:gd name="connsiteY6407" fmla="*/ 1478039 h 1633303"/>
                <a:gd name="connsiteX6408" fmla="*/ 2299952 w 10020123"/>
                <a:gd name="connsiteY6408" fmla="*/ 1476764 h 1633303"/>
                <a:gd name="connsiteX6409" fmla="*/ 2297082 w 10020123"/>
                <a:gd name="connsiteY6409" fmla="*/ 1476764 h 1633303"/>
                <a:gd name="connsiteX6410" fmla="*/ 2299952 w 10020123"/>
                <a:gd name="connsiteY6410" fmla="*/ 1476764 h 1633303"/>
                <a:gd name="connsiteX6411" fmla="*/ 2299952 w 10020123"/>
                <a:gd name="connsiteY6411" fmla="*/ 1478039 h 1633303"/>
                <a:gd name="connsiteX6412" fmla="*/ 2298039 w 10020123"/>
                <a:gd name="connsiteY6412" fmla="*/ 1477402 h 1633303"/>
                <a:gd name="connsiteX6413" fmla="*/ 2299952 w 10020123"/>
                <a:gd name="connsiteY6413" fmla="*/ 1476764 h 1633303"/>
                <a:gd name="connsiteX6414" fmla="*/ 2375511 w 10020123"/>
                <a:gd name="connsiteY6414" fmla="*/ 1476764 h 1633303"/>
                <a:gd name="connsiteX6415" fmla="*/ 2385076 w 10020123"/>
                <a:gd name="connsiteY6415" fmla="*/ 1478358 h 1633303"/>
                <a:gd name="connsiteX6416" fmla="*/ 2385076 w 10020123"/>
                <a:gd name="connsiteY6416" fmla="*/ 1480271 h 1633303"/>
                <a:gd name="connsiteX6417" fmla="*/ 2375511 w 10020123"/>
                <a:gd name="connsiteY6417" fmla="*/ 1481865 h 1633303"/>
                <a:gd name="connsiteX6418" fmla="*/ 2375511 w 10020123"/>
                <a:gd name="connsiteY6418" fmla="*/ 1477083 h 1633303"/>
                <a:gd name="connsiteX6419" fmla="*/ 2400060 w 10020123"/>
                <a:gd name="connsiteY6419" fmla="*/ 1476764 h 1633303"/>
                <a:gd name="connsiteX6420" fmla="*/ 2400060 w 10020123"/>
                <a:gd name="connsiteY6420" fmla="*/ 1481865 h 1633303"/>
                <a:gd name="connsiteX6421" fmla="*/ 2394322 w 10020123"/>
                <a:gd name="connsiteY6421" fmla="*/ 1479952 h 1633303"/>
                <a:gd name="connsiteX6422" fmla="*/ 2394322 w 10020123"/>
                <a:gd name="connsiteY6422" fmla="*/ 1478039 h 1633303"/>
                <a:gd name="connsiteX6423" fmla="*/ 2400060 w 10020123"/>
                <a:gd name="connsiteY6423" fmla="*/ 1476445 h 1633303"/>
                <a:gd name="connsiteX6424" fmla="*/ 2298039 w 10020123"/>
                <a:gd name="connsiteY6424" fmla="*/ 1477720 h 1633303"/>
                <a:gd name="connsiteX6425" fmla="*/ 2299952 w 10020123"/>
                <a:gd name="connsiteY6425" fmla="*/ 1478358 h 1633303"/>
                <a:gd name="connsiteX6426" fmla="*/ 2299952 w 10020123"/>
                <a:gd name="connsiteY6426" fmla="*/ 1478996 h 1633303"/>
                <a:gd name="connsiteX6427" fmla="*/ 2297720 w 10020123"/>
                <a:gd name="connsiteY6427" fmla="*/ 1479633 h 1633303"/>
                <a:gd name="connsiteX6428" fmla="*/ 2297720 w 10020123"/>
                <a:gd name="connsiteY6428" fmla="*/ 1477720 h 1633303"/>
                <a:gd name="connsiteX6429" fmla="*/ 2299952 w 10020123"/>
                <a:gd name="connsiteY6429" fmla="*/ 1477720 h 1633303"/>
                <a:gd name="connsiteX6430" fmla="*/ 2299952 w 10020123"/>
                <a:gd name="connsiteY6430" fmla="*/ 1479633 h 1633303"/>
                <a:gd name="connsiteX6431" fmla="*/ 2309516 w 10020123"/>
                <a:gd name="connsiteY6431" fmla="*/ 1478996 h 1633303"/>
                <a:gd name="connsiteX6432" fmla="*/ 2309516 w 10020123"/>
                <a:gd name="connsiteY6432" fmla="*/ 1478358 h 1633303"/>
                <a:gd name="connsiteX6433" fmla="*/ 2299952 w 10020123"/>
                <a:gd name="connsiteY6433" fmla="*/ 1477720 h 1633303"/>
                <a:gd name="connsiteX6434" fmla="*/ 2515791 w 10020123"/>
                <a:gd name="connsiteY6434" fmla="*/ 1477720 h 1633303"/>
                <a:gd name="connsiteX6435" fmla="*/ 2515791 w 10020123"/>
                <a:gd name="connsiteY6435" fmla="*/ 1486329 h 1633303"/>
                <a:gd name="connsiteX6436" fmla="*/ 2505589 w 10020123"/>
                <a:gd name="connsiteY6436" fmla="*/ 1483459 h 1633303"/>
                <a:gd name="connsiteX6437" fmla="*/ 2505589 w 10020123"/>
                <a:gd name="connsiteY6437" fmla="*/ 1480590 h 1633303"/>
                <a:gd name="connsiteX6438" fmla="*/ 2515791 w 10020123"/>
                <a:gd name="connsiteY6438" fmla="*/ 1478039 h 1633303"/>
                <a:gd name="connsiteX6439" fmla="*/ 2481678 w 10020123"/>
                <a:gd name="connsiteY6439" fmla="*/ 1477720 h 1633303"/>
                <a:gd name="connsiteX6440" fmla="*/ 2491880 w 10020123"/>
                <a:gd name="connsiteY6440" fmla="*/ 1480271 h 1633303"/>
                <a:gd name="connsiteX6441" fmla="*/ 2491880 w 10020123"/>
                <a:gd name="connsiteY6441" fmla="*/ 1482821 h 1633303"/>
                <a:gd name="connsiteX6442" fmla="*/ 2481359 w 10020123"/>
                <a:gd name="connsiteY6442" fmla="*/ 1485372 h 1633303"/>
                <a:gd name="connsiteX6443" fmla="*/ 2481359 w 10020123"/>
                <a:gd name="connsiteY6443" fmla="*/ 1477402 h 1633303"/>
                <a:gd name="connsiteX6444" fmla="*/ 2299952 w 10020123"/>
                <a:gd name="connsiteY6444" fmla="*/ 1478039 h 1633303"/>
                <a:gd name="connsiteX6445" fmla="*/ 2296763 w 10020123"/>
                <a:gd name="connsiteY6445" fmla="*/ 1479315 h 1633303"/>
                <a:gd name="connsiteX6446" fmla="*/ 2297720 w 10020123"/>
                <a:gd name="connsiteY6446" fmla="*/ 1479315 h 1633303"/>
                <a:gd name="connsiteX6447" fmla="*/ 2290706 w 10020123"/>
                <a:gd name="connsiteY6447" fmla="*/ 1478039 h 1633303"/>
                <a:gd name="connsiteX6448" fmla="*/ 2290706 w 10020123"/>
                <a:gd name="connsiteY6448" fmla="*/ 1478677 h 1633303"/>
                <a:gd name="connsiteX6449" fmla="*/ 2297720 w 10020123"/>
                <a:gd name="connsiteY6449" fmla="*/ 1478677 h 1633303"/>
                <a:gd name="connsiteX6450" fmla="*/ 2290706 w 10020123"/>
                <a:gd name="connsiteY6450" fmla="*/ 1478677 h 1633303"/>
                <a:gd name="connsiteX6451" fmla="*/ 2290706 w 10020123"/>
                <a:gd name="connsiteY6451" fmla="*/ 1479952 h 1633303"/>
                <a:gd name="connsiteX6452" fmla="*/ 2297401 w 10020123"/>
                <a:gd name="connsiteY6452" fmla="*/ 1479952 h 1633303"/>
                <a:gd name="connsiteX6453" fmla="*/ 2300270 w 10020123"/>
                <a:gd name="connsiteY6453" fmla="*/ 1479952 h 1633303"/>
                <a:gd name="connsiteX6454" fmla="*/ 2300270 w 10020123"/>
                <a:gd name="connsiteY6454" fmla="*/ 1478677 h 1633303"/>
                <a:gd name="connsiteX6455" fmla="*/ 2297082 w 10020123"/>
                <a:gd name="connsiteY6455" fmla="*/ 1478039 h 1633303"/>
                <a:gd name="connsiteX6456" fmla="*/ 2300270 w 10020123"/>
                <a:gd name="connsiteY6456" fmla="*/ 1478039 h 1633303"/>
                <a:gd name="connsiteX6457" fmla="*/ 2300270 w 10020123"/>
                <a:gd name="connsiteY6457" fmla="*/ 1478039 h 1633303"/>
                <a:gd name="connsiteX6458" fmla="*/ 2384757 w 10020123"/>
                <a:gd name="connsiteY6458" fmla="*/ 1478358 h 1633303"/>
                <a:gd name="connsiteX6459" fmla="*/ 2386989 w 10020123"/>
                <a:gd name="connsiteY6459" fmla="*/ 1478996 h 1633303"/>
                <a:gd name="connsiteX6460" fmla="*/ 2384757 w 10020123"/>
                <a:gd name="connsiteY6460" fmla="*/ 1479633 h 1633303"/>
                <a:gd name="connsiteX6461" fmla="*/ 2384757 w 10020123"/>
                <a:gd name="connsiteY6461" fmla="*/ 1478358 h 1633303"/>
                <a:gd name="connsiteX6462" fmla="*/ 2394322 w 10020123"/>
                <a:gd name="connsiteY6462" fmla="*/ 1478358 h 1633303"/>
                <a:gd name="connsiteX6463" fmla="*/ 2394322 w 10020123"/>
                <a:gd name="connsiteY6463" fmla="*/ 1479633 h 1633303"/>
                <a:gd name="connsiteX6464" fmla="*/ 2391452 w 10020123"/>
                <a:gd name="connsiteY6464" fmla="*/ 1478996 h 1633303"/>
                <a:gd name="connsiteX6465" fmla="*/ 2394322 w 10020123"/>
                <a:gd name="connsiteY6465" fmla="*/ 1478358 h 1633303"/>
                <a:gd name="connsiteX6466" fmla="*/ 2299952 w 10020123"/>
                <a:gd name="connsiteY6466" fmla="*/ 1478996 h 1633303"/>
                <a:gd name="connsiteX6467" fmla="*/ 2299952 w 10020123"/>
                <a:gd name="connsiteY6467" fmla="*/ 1480271 h 1633303"/>
                <a:gd name="connsiteX6468" fmla="*/ 2298039 w 10020123"/>
                <a:gd name="connsiteY6468" fmla="*/ 1479633 h 1633303"/>
                <a:gd name="connsiteX6469" fmla="*/ 2299952 w 10020123"/>
                <a:gd name="connsiteY6469" fmla="*/ 1478996 h 1633303"/>
                <a:gd name="connsiteX6470" fmla="*/ 2309516 w 10020123"/>
                <a:gd name="connsiteY6470" fmla="*/ 1478996 h 1633303"/>
                <a:gd name="connsiteX6471" fmla="*/ 2301227 w 10020123"/>
                <a:gd name="connsiteY6471" fmla="*/ 1478996 h 1633303"/>
                <a:gd name="connsiteX6472" fmla="*/ 2300270 w 10020123"/>
                <a:gd name="connsiteY6472" fmla="*/ 1479315 h 1633303"/>
                <a:gd name="connsiteX6473" fmla="*/ 2300270 w 10020123"/>
                <a:gd name="connsiteY6473" fmla="*/ 1481546 h 1633303"/>
                <a:gd name="connsiteX6474" fmla="*/ 2309835 w 10020123"/>
                <a:gd name="connsiteY6474" fmla="*/ 1480909 h 1633303"/>
                <a:gd name="connsiteX6475" fmla="*/ 2309835 w 10020123"/>
                <a:gd name="connsiteY6475" fmla="*/ 1479952 h 1633303"/>
                <a:gd name="connsiteX6476" fmla="*/ 2301546 w 10020123"/>
                <a:gd name="connsiteY6476" fmla="*/ 1479315 h 1633303"/>
                <a:gd name="connsiteX6477" fmla="*/ 2309835 w 10020123"/>
                <a:gd name="connsiteY6477" fmla="*/ 1479315 h 1633303"/>
                <a:gd name="connsiteX6478" fmla="*/ 2309835 w 10020123"/>
                <a:gd name="connsiteY6478" fmla="*/ 1478677 h 1633303"/>
                <a:gd name="connsiteX6479" fmla="*/ 2390496 w 10020123"/>
                <a:gd name="connsiteY6479" fmla="*/ 1479315 h 1633303"/>
                <a:gd name="connsiteX6480" fmla="*/ 2394322 w 10020123"/>
                <a:gd name="connsiteY6480" fmla="*/ 1480271 h 1633303"/>
                <a:gd name="connsiteX6481" fmla="*/ 2394322 w 10020123"/>
                <a:gd name="connsiteY6481" fmla="*/ 1483459 h 1633303"/>
                <a:gd name="connsiteX6482" fmla="*/ 2390815 w 10020123"/>
                <a:gd name="connsiteY6482" fmla="*/ 1484416 h 1633303"/>
                <a:gd name="connsiteX6483" fmla="*/ 2386989 w 10020123"/>
                <a:gd name="connsiteY6483" fmla="*/ 1483140 h 1633303"/>
                <a:gd name="connsiteX6484" fmla="*/ 2386989 w 10020123"/>
                <a:gd name="connsiteY6484" fmla="*/ 1480271 h 1633303"/>
                <a:gd name="connsiteX6485" fmla="*/ 2390496 w 10020123"/>
                <a:gd name="connsiteY6485" fmla="*/ 1479315 h 1633303"/>
                <a:gd name="connsiteX6486" fmla="*/ 2290706 w 10020123"/>
                <a:gd name="connsiteY6486" fmla="*/ 1479952 h 1633303"/>
                <a:gd name="connsiteX6487" fmla="*/ 2290706 w 10020123"/>
                <a:gd name="connsiteY6487" fmla="*/ 1481865 h 1633303"/>
                <a:gd name="connsiteX6488" fmla="*/ 2290706 w 10020123"/>
                <a:gd name="connsiteY6488" fmla="*/ 1479952 h 1633303"/>
                <a:gd name="connsiteX6489" fmla="*/ 2299952 w 10020123"/>
                <a:gd name="connsiteY6489" fmla="*/ 1480590 h 1633303"/>
                <a:gd name="connsiteX6490" fmla="*/ 2300908 w 10020123"/>
                <a:gd name="connsiteY6490" fmla="*/ 1480590 h 1633303"/>
                <a:gd name="connsiteX6491" fmla="*/ 2299952 w 10020123"/>
                <a:gd name="connsiteY6491" fmla="*/ 1481227 h 1633303"/>
                <a:gd name="connsiteX6492" fmla="*/ 2299952 w 10020123"/>
                <a:gd name="connsiteY6492" fmla="*/ 1480590 h 1633303"/>
                <a:gd name="connsiteX6493" fmla="*/ 2299952 w 10020123"/>
                <a:gd name="connsiteY6493" fmla="*/ 1480590 h 1633303"/>
                <a:gd name="connsiteX6494" fmla="*/ 2299952 w 10020123"/>
                <a:gd name="connsiteY6494" fmla="*/ 1481227 h 1633303"/>
                <a:gd name="connsiteX6495" fmla="*/ 2298995 w 10020123"/>
                <a:gd name="connsiteY6495" fmla="*/ 1481227 h 1633303"/>
                <a:gd name="connsiteX6496" fmla="*/ 2299952 w 10020123"/>
                <a:gd name="connsiteY6496" fmla="*/ 1480590 h 1633303"/>
                <a:gd name="connsiteX6497" fmla="*/ 2382525 w 10020123"/>
                <a:gd name="connsiteY6497" fmla="*/ 1480590 h 1633303"/>
                <a:gd name="connsiteX6498" fmla="*/ 2382525 w 10020123"/>
                <a:gd name="connsiteY6498" fmla="*/ 1483140 h 1633303"/>
                <a:gd name="connsiteX6499" fmla="*/ 2377105 w 10020123"/>
                <a:gd name="connsiteY6499" fmla="*/ 1481546 h 1633303"/>
                <a:gd name="connsiteX6500" fmla="*/ 2382525 w 10020123"/>
                <a:gd name="connsiteY6500" fmla="*/ 1480271 h 1633303"/>
                <a:gd name="connsiteX6501" fmla="*/ 2390496 w 10020123"/>
                <a:gd name="connsiteY6501" fmla="*/ 1480590 h 1633303"/>
                <a:gd name="connsiteX6502" fmla="*/ 2395916 w 10020123"/>
                <a:gd name="connsiteY6502" fmla="*/ 1482184 h 1633303"/>
                <a:gd name="connsiteX6503" fmla="*/ 2390815 w 10020123"/>
                <a:gd name="connsiteY6503" fmla="*/ 1483459 h 1633303"/>
                <a:gd name="connsiteX6504" fmla="*/ 2390815 w 10020123"/>
                <a:gd name="connsiteY6504" fmla="*/ 1480909 h 1633303"/>
                <a:gd name="connsiteX6505" fmla="*/ 2507502 w 10020123"/>
                <a:gd name="connsiteY6505" fmla="*/ 1480590 h 1633303"/>
                <a:gd name="connsiteX6506" fmla="*/ 2507502 w 10020123"/>
                <a:gd name="connsiteY6506" fmla="*/ 1483140 h 1633303"/>
                <a:gd name="connsiteX6507" fmla="*/ 2502720 w 10020123"/>
                <a:gd name="connsiteY6507" fmla="*/ 1481546 h 1633303"/>
                <a:gd name="connsiteX6508" fmla="*/ 2507502 w 10020123"/>
                <a:gd name="connsiteY6508" fmla="*/ 1480271 h 1633303"/>
                <a:gd name="connsiteX6509" fmla="*/ 2802408 w 10020123"/>
                <a:gd name="connsiteY6509" fmla="*/ 1480590 h 1633303"/>
                <a:gd name="connsiteX6510" fmla="*/ 2803046 w 10020123"/>
                <a:gd name="connsiteY6510" fmla="*/ 1498125 h 1633303"/>
                <a:gd name="connsiteX6511" fmla="*/ 2781048 w 10020123"/>
                <a:gd name="connsiteY6511" fmla="*/ 1492386 h 1633303"/>
                <a:gd name="connsiteX6512" fmla="*/ 2781048 w 10020123"/>
                <a:gd name="connsiteY6512" fmla="*/ 1486647 h 1633303"/>
                <a:gd name="connsiteX6513" fmla="*/ 2802408 w 10020123"/>
                <a:gd name="connsiteY6513" fmla="*/ 1480590 h 1633303"/>
                <a:gd name="connsiteX6514" fmla="*/ 2802408 w 10020123"/>
                <a:gd name="connsiteY6514" fmla="*/ 1480590 h 1633303"/>
                <a:gd name="connsiteX6515" fmla="*/ 2297082 w 10020123"/>
                <a:gd name="connsiteY6515" fmla="*/ 1480909 h 1633303"/>
                <a:gd name="connsiteX6516" fmla="*/ 2290387 w 10020123"/>
                <a:gd name="connsiteY6516" fmla="*/ 1481546 h 1633303"/>
                <a:gd name="connsiteX6517" fmla="*/ 2290387 w 10020123"/>
                <a:gd name="connsiteY6517" fmla="*/ 1482821 h 1633303"/>
                <a:gd name="connsiteX6518" fmla="*/ 2297401 w 10020123"/>
                <a:gd name="connsiteY6518" fmla="*/ 1482821 h 1633303"/>
                <a:gd name="connsiteX6519" fmla="*/ 2299952 w 10020123"/>
                <a:gd name="connsiteY6519" fmla="*/ 1482821 h 1633303"/>
                <a:gd name="connsiteX6520" fmla="*/ 2299952 w 10020123"/>
                <a:gd name="connsiteY6520" fmla="*/ 1481546 h 1633303"/>
                <a:gd name="connsiteX6521" fmla="*/ 2297082 w 10020123"/>
                <a:gd name="connsiteY6521" fmla="*/ 1480909 h 1633303"/>
                <a:gd name="connsiteX6522" fmla="*/ 2488692 w 10020123"/>
                <a:gd name="connsiteY6522" fmla="*/ 1480909 h 1633303"/>
                <a:gd name="connsiteX6523" fmla="*/ 2493155 w 10020123"/>
                <a:gd name="connsiteY6523" fmla="*/ 1481865 h 1633303"/>
                <a:gd name="connsiteX6524" fmla="*/ 2488692 w 10020123"/>
                <a:gd name="connsiteY6524" fmla="*/ 1483140 h 1633303"/>
                <a:gd name="connsiteX6525" fmla="*/ 2488692 w 10020123"/>
                <a:gd name="connsiteY6525" fmla="*/ 1481227 h 1633303"/>
                <a:gd name="connsiteX6526" fmla="*/ 2731950 w 10020123"/>
                <a:gd name="connsiteY6526" fmla="*/ 1480909 h 1633303"/>
                <a:gd name="connsiteX6527" fmla="*/ 2731950 w 10020123"/>
                <a:gd name="connsiteY6527" fmla="*/ 1480909 h 1633303"/>
                <a:gd name="connsiteX6528" fmla="*/ 2752354 w 10020123"/>
                <a:gd name="connsiteY6528" fmla="*/ 1486647 h 1633303"/>
                <a:gd name="connsiteX6529" fmla="*/ 2752354 w 10020123"/>
                <a:gd name="connsiteY6529" fmla="*/ 1492386 h 1633303"/>
                <a:gd name="connsiteX6530" fmla="*/ 2731631 w 10020123"/>
                <a:gd name="connsiteY6530" fmla="*/ 1498125 h 1633303"/>
                <a:gd name="connsiteX6531" fmla="*/ 2731631 w 10020123"/>
                <a:gd name="connsiteY6531" fmla="*/ 1498125 h 1633303"/>
                <a:gd name="connsiteX6532" fmla="*/ 2731631 w 10020123"/>
                <a:gd name="connsiteY6532" fmla="*/ 1498125 h 1633303"/>
                <a:gd name="connsiteX6533" fmla="*/ 2731631 w 10020123"/>
                <a:gd name="connsiteY6533" fmla="*/ 1498125 h 1633303"/>
                <a:gd name="connsiteX6534" fmla="*/ 2731631 w 10020123"/>
                <a:gd name="connsiteY6534" fmla="*/ 1498125 h 1633303"/>
                <a:gd name="connsiteX6535" fmla="*/ 2731631 w 10020123"/>
                <a:gd name="connsiteY6535" fmla="*/ 1498125 h 1633303"/>
                <a:gd name="connsiteX6536" fmla="*/ 2731631 w 10020123"/>
                <a:gd name="connsiteY6536" fmla="*/ 1498125 h 1633303"/>
                <a:gd name="connsiteX6537" fmla="*/ 2731631 w 10020123"/>
                <a:gd name="connsiteY6537" fmla="*/ 1498125 h 1633303"/>
                <a:gd name="connsiteX6538" fmla="*/ 2752354 w 10020123"/>
                <a:gd name="connsiteY6538" fmla="*/ 1503863 h 1633303"/>
                <a:gd name="connsiteX6539" fmla="*/ 2752354 w 10020123"/>
                <a:gd name="connsiteY6539" fmla="*/ 1510240 h 1633303"/>
                <a:gd name="connsiteX6540" fmla="*/ 2730037 w 10020123"/>
                <a:gd name="connsiteY6540" fmla="*/ 1515979 h 1633303"/>
                <a:gd name="connsiteX6541" fmla="*/ 2731950 w 10020123"/>
                <a:gd name="connsiteY6541" fmla="*/ 1479315 h 1633303"/>
                <a:gd name="connsiteX6542" fmla="*/ 2290706 w 10020123"/>
                <a:gd name="connsiteY6542" fmla="*/ 1481546 h 1633303"/>
                <a:gd name="connsiteX6543" fmla="*/ 2290706 w 10020123"/>
                <a:gd name="connsiteY6543" fmla="*/ 1482503 h 1633303"/>
                <a:gd name="connsiteX6544" fmla="*/ 2293575 w 10020123"/>
                <a:gd name="connsiteY6544" fmla="*/ 1482503 h 1633303"/>
                <a:gd name="connsiteX6545" fmla="*/ 2290706 w 10020123"/>
                <a:gd name="connsiteY6545" fmla="*/ 1482503 h 1633303"/>
                <a:gd name="connsiteX6546" fmla="*/ 2290706 w 10020123"/>
                <a:gd name="connsiteY6546" fmla="*/ 1484097 h 1633303"/>
                <a:gd name="connsiteX6547" fmla="*/ 2290706 w 10020123"/>
                <a:gd name="connsiteY6547" fmla="*/ 1479315 h 1633303"/>
                <a:gd name="connsiteX6548" fmla="*/ 2293575 w 10020123"/>
                <a:gd name="connsiteY6548" fmla="*/ 1479315 h 1633303"/>
                <a:gd name="connsiteX6549" fmla="*/ 2290706 w 10020123"/>
                <a:gd name="connsiteY6549" fmla="*/ 1481227 h 1633303"/>
                <a:gd name="connsiteX6550" fmla="*/ 2299952 w 10020123"/>
                <a:gd name="connsiteY6550" fmla="*/ 1481546 h 1633303"/>
                <a:gd name="connsiteX6551" fmla="*/ 2300908 w 10020123"/>
                <a:gd name="connsiteY6551" fmla="*/ 1479633 h 1633303"/>
                <a:gd name="connsiteX6552" fmla="*/ 2300908 w 10020123"/>
                <a:gd name="connsiteY6552" fmla="*/ 1479633 h 1633303"/>
                <a:gd name="connsiteX6553" fmla="*/ 2300908 w 10020123"/>
                <a:gd name="connsiteY6553" fmla="*/ 1484416 h 1633303"/>
                <a:gd name="connsiteX6554" fmla="*/ 2299633 w 10020123"/>
                <a:gd name="connsiteY6554" fmla="*/ 1483778 h 1633303"/>
                <a:gd name="connsiteX6555" fmla="*/ 2299633 w 10020123"/>
                <a:gd name="connsiteY6555" fmla="*/ 1483778 h 1633303"/>
                <a:gd name="connsiteX6556" fmla="*/ 2300589 w 10020123"/>
                <a:gd name="connsiteY6556" fmla="*/ 1479633 h 1633303"/>
                <a:gd name="connsiteX6557" fmla="*/ 2299633 w 10020123"/>
                <a:gd name="connsiteY6557" fmla="*/ 1479633 h 1633303"/>
                <a:gd name="connsiteX6558" fmla="*/ 2299633 w 10020123"/>
                <a:gd name="connsiteY6558" fmla="*/ 1486647 h 1633303"/>
                <a:gd name="connsiteX6559" fmla="*/ 2298676 w 10020123"/>
                <a:gd name="connsiteY6559" fmla="*/ 1486010 h 1633303"/>
                <a:gd name="connsiteX6560" fmla="*/ 2297401 w 10020123"/>
                <a:gd name="connsiteY6560" fmla="*/ 1486010 h 1633303"/>
                <a:gd name="connsiteX6561" fmla="*/ 2298676 w 10020123"/>
                <a:gd name="connsiteY6561" fmla="*/ 1486010 h 1633303"/>
                <a:gd name="connsiteX6562" fmla="*/ 2300908 w 10020123"/>
                <a:gd name="connsiteY6562" fmla="*/ 1488879 h 1633303"/>
                <a:gd name="connsiteX6563" fmla="*/ 2299633 w 10020123"/>
                <a:gd name="connsiteY6563" fmla="*/ 1488879 h 1633303"/>
                <a:gd name="connsiteX6564" fmla="*/ 2309197 w 10020123"/>
                <a:gd name="connsiteY6564" fmla="*/ 1488241 h 1633303"/>
                <a:gd name="connsiteX6565" fmla="*/ 2309197 w 10020123"/>
                <a:gd name="connsiteY6565" fmla="*/ 1487604 h 1633303"/>
                <a:gd name="connsiteX6566" fmla="*/ 2300908 w 10020123"/>
                <a:gd name="connsiteY6566" fmla="*/ 1486647 h 1633303"/>
                <a:gd name="connsiteX6567" fmla="*/ 2298995 w 10020123"/>
                <a:gd name="connsiteY6567" fmla="*/ 1487285 h 1633303"/>
                <a:gd name="connsiteX6568" fmla="*/ 2290387 w 10020123"/>
                <a:gd name="connsiteY6568" fmla="*/ 1486010 h 1633303"/>
                <a:gd name="connsiteX6569" fmla="*/ 2290387 w 10020123"/>
                <a:gd name="connsiteY6569" fmla="*/ 1487285 h 1633303"/>
                <a:gd name="connsiteX6570" fmla="*/ 2297401 w 10020123"/>
                <a:gd name="connsiteY6570" fmla="*/ 1487285 h 1633303"/>
                <a:gd name="connsiteX6571" fmla="*/ 2299952 w 10020123"/>
                <a:gd name="connsiteY6571" fmla="*/ 1487285 h 1633303"/>
                <a:gd name="connsiteX6572" fmla="*/ 2299952 w 10020123"/>
                <a:gd name="connsiteY6572" fmla="*/ 1486010 h 1633303"/>
                <a:gd name="connsiteX6573" fmla="*/ 2297082 w 10020123"/>
                <a:gd name="connsiteY6573" fmla="*/ 1488879 h 1633303"/>
                <a:gd name="connsiteX6574" fmla="*/ 2297720 w 10020123"/>
                <a:gd name="connsiteY6574" fmla="*/ 1488879 h 1633303"/>
                <a:gd name="connsiteX6575" fmla="*/ 2290706 w 10020123"/>
                <a:gd name="connsiteY6575" fmla="*/ 1485372 h 1633303"/>
                <a:gd name="connsiteX6576" fmla="*/ 2290706 w 10020123"/>
                <a:gd name="connsiteY6576" fmla="*/ 1485372 h 1633303"/>
                <a:gd name="connsiteX6577" fmla="*/ 2297401 w 10020123"/>
                <a:gd name="connsiteY6577" fmla="*/ 1485372 h 1633303"/>
                <a:gd name="connsiteX6578" fmla="*/ 2300270 w 10020123"/>
                <a:gd name="connsiteY6578" fmla="*/ 1485372 h 1633303"/>
                <a:gd name="connsiteX6579" fmla="*/ 2300270 w 10020123"/>
                <a:gd name="connsiteY6579" fmla="*/ 1483778 h 1633303"/>
                <a:gd name="connsiteX6580" fmla="*/ 2297082 w 10020123"/>
                <a:gd name="connsiteY6580" fmla="*/ 1483140 h 1633303"/>
                <a:gd name="connsiteX6581" fmla="*/ 2300270 w 10020123"/>
                <a:gd name="connsiteY6581" fmla="*/ 1483140 h 1633303"/>
                <a:gd name="connsiteX6582" fmla="*/ 2300270 w 10020123"/>
                <a:gd name="connsiteY6582" fmla="*/ 1483140 h 1633303"/>
                <a:gd name="connsiteX6583" fmla="*/ 2297082 w 10020123"/>
                <a:gd name="connsiteY6583" fmla="*/ 1489198 h 1633303"/>
                <a:gd name="connsiteX6584" fmla="*/ 2298039 w 10020123"/>
                <a:gd name="connsiteY6584" fmla="*/ 1489198 h 1633303"/>
                <a:gd name="connsiteX6585" fmla="*/ 2291025 w 10020123"/>
                <a:gd name="connsiteY6585" fmla="*/ 1483140 h 1633303"/>
                <a:gd name="connsiteX6586" fmla="*/ 2291025 w 10020123"/>
                <a:gd name="connsiteY6586" fmla="*/ 1479633 h 1633303"/>
                <a:gd name="connsiteX6587" fmla="*/ 2300589 w 10020123"/>
                <a:gd name="connsiteY6587" fmla="*/ 1479633 h 1633303"/>
                <a:gd name="connsiteX6588" fmla="*/ 2300589 w 10020123"/>
                <a:gd name="connsiteY6588" fmla="*/ 1483140 h 1633303"/>
                <a:gd name="connsiteX6589" fmla="*/ 2301546 w 10020123"/>
                <a:gd name="connsiteY6589" fmla="*/ 1482184 h 1633303"/>
                <a:gd name="connsiteX6590" fmla="*/ 2300589 w 10020123"/>
                <a:gd name="connsiteY6590" fmla="*/ 1482821 h 1633303"/>
                <a:gd name="connsiteX6591" fmla="*/ 2300589 w 10020123"/>
                <a:gd name="connsiteY6591" fmla="*/ 1481546 h 1633303"/>
                <a:gd name="connsiteX6592" fmla="*/ 2299952 w 10020123"/>
                <a:gd name="connsiteY6592" fmla="*/ 1485053 h 1633303"/>
                <a:gd name="connsiteX6593" fmla="*/ 2301864 w 10020123"/>
                <a:gd name="connsiteY6593" fmla="*/ 1484416 h 1633303"/>
                <a:gd name="connsiteX6594" fmla="*/ 2299952 w 10020123"/>
                <a:gd name="connsiteY6594" fmla="*/ 1484416 h 1633303"/>
                <a:gd name="connsiteX6595" fmla="*/ 2299952 w 10020123"/>
                <a:gd name="connsiteY6595" fmla="*/ 1485053 h 1633303"/>
                <a:gd name="connsiteX6596" fmla="*/ 3175425 w 10020123"/>
                <a:gd name="connsiteY6596" fmla="*/ 1481865 h 1633303"/>
                <a:gd name="connsiteX6597" fmla="*/ 3176381 w 10020123"/>
                <a:gd name="connsiteY6597" fmla="*/ 1510877 h 1633303"/>
                <a:gd name="connsiteX6598" fmla="*/ 3139080 w 10020123"/>
                <a:gd name="connsiteY6598" fmla="*/ 1500675 h 1633303"/>
                <a:gd name="connsiteX6599" fmla="*/ 3139080 w 10020123"/>
                <a:gd name="connsiteY6599" fmla="*/ 1491748 h 1633303"/>
                <a:gd name="connsiteX6600" fmla="*/ 3175744 w 10020123"/>
                <a:gd name="connsiteY6600" fmla="*/ 1481865 h 1633303"/>
                <a:gd name="connsiteX6601" fmla="*/ 2375511 w 10020123"/>
                <a:gd name="connsiteY6601" fmla="*/ 1481865 h 1633303"/>
                <a:gd name="connsiteX6602" fmla="*/ 2385076 w 10020123"/>
                <a:gd name="connsiteY6602" fmla="*/ 1483459 h 1633303"/>
                <a:gd name="connsiteX6603" fmla="*/ 2385076 w 10020123"/>
                <a:gd name="connsiteY6603" fmla="*/ 1485372 h 1633303"/>
                <a:gd name="connsiteX6604" fmla="*/ 2375511 w 10020123"/>
                <a:gd name="connsiteY6604" fmla="*/ 1486966 h 1633303"/>
                <a:gd name="connsiteX6605" fmla="*/ 2375511 w 10020123"/>
                <a:gd name="connsiteY6605" fmla="*/ 1481865 h 1633303"/>
                <a:gd name="connsiteX6606" fmla="*/ 2400060 w 10020123"/>
                <a:gd name="connsiteY6606" fmla="*/ 1481865 h 1633303"/>
                <a:gd name="connsiteX6607" fmla="*/ 2400060 w 10020123"/>
                <a:gd name="connsiteY6607" fmla="*/ 1486966 h 1633303"/>
                <a:gd name="connsiteX6608" fmla="*/ 2394322 w 10020123"/>
                <a:gd name="connsiteY6608" fmla="*/ 1485053 h 1633303"/>
                <a:gd name="connsiteX6609" fmla="*/ 2394322 w 10020123"/>
                <a:gd name="connsiteY6609" fmla="*/ 1483459 h 1633303"/>
                <a:gd name="connsiteX6610" fmla="*/ 2400060 w 10020123"/>
                <a:gd name="connsiteY6610" fmla="*/ 1481546 h 1633303"/>
                <a:gd name="connsiteX6611" fmla="*/ 2498256 w 10020123"/>
                <a:gd name="connsiteY6611" fmla="*/ 1482184 h 1633303"/>
                <a:gd name="connsiteX6612" fmla="*/ 2507183 w 10020123"/>
                <a:gd name="connsiteY6612" fmla="*/ 1484097 h 1633303"/>
                <a:gd name="connsiteX6613" fmla="*/ 2507183 w 10020123"/>
                <a:gd name="connsiteY6613" fmla="*/ 1489198 h 1633303"/>
                <a:gd name="connsiteX6614" fmla="*/ 2498894 w 10020123"/>
                <a:gd name="connsiteY6614" fmla="*/ 1491111 h 1633303"/>
                <a:gd name="connsiteX6615" fmla="*/ 2497937 w 10020123"/>
                <a:gd name="connsiteY6615" fmla="*/ 1489198 h 1633303"/>
                <a:gd name="connsiteX6616" fmla="*/ 2497937 w 10020123"/>
                <a:gd name="connsiteY6616" fmla="*/ 1482503 h 1633303"/>
                <a:gd name="connsiteX6617" fmla="*/ 2299952 w 10020123"/>
                <a:gd name="connsiteY6617" fmla="*/ 1488241 h 1633303"/>
                <a:gd name="connsiteX6618" fmla="*/ 2299952 w 10020123"/>
                <a:gd name="connsiteY6618" fmla="*/ 1490154 h 1633303"/>
                <a:gd name="connsiteX6619" fmla="*/ 2297401 w 10020123"/>
                <a:gd name="connsiteY6619" fmla="*/ 1490792 h 1633303"/>
                <a:gd name="connsiteX6620" fmla="*/ 2297401 w 10020123"/>
                <a:gd name="connsiteY6620" fmla="*/ 1488879 h 1633303"/>
                <a:gd name="connsiteX6621" fmla="*/ 2298039 w 10020123"/>
                <a:gd name="connsiteY6621" fmla="*/ 1488879 h 1633303"/>
                <a:gd name="connsiteX6622" fmla="*/ 2299952 w 10020123"/>
                <a:gd name="connsiteY6622" fmla="*/ 1488241 h 1633303"/>
                <a:gd name="connsiteX6623" fmla="*/ 2384757 w 10020123"/>
                <a:gd name="connsiteY6623" fmla="*/ 1483778 h 1633303"/>
                <a:gd name="connsiteX6624" fmla="*/ 2387626 w 10020123"/>
                <a:gd name="connsiteY6624" fmla="*/ 1484416 h 1633303"/>
                <a:gd name="connsiteX6625" fmla="*/ 2384757 w 10020123"/>
                <a:gd name="connsiteY6625" fmla="*/ 1485372 h 1633303"/>
                <a:gd name="connsiteX6626" fmla="*/ 2384757 w 10020123"/>
                <a:gd name="connsiteY6626" fmla="*/ 1483778 h 1633303"/>
                <a:gd name="connsiteX6627" fmla="*/ 2394322 w 10020123"/>
                <a:gd name="connsiteY6627" fmla="*/ 1483778 h 1633303"/>
                <a:gd name="connsiteX6628" fmla="*/ 2394322 w 10020123"/>
                <a:gd name="connsiteY6628" fmla="*/ 1485372 h 1633303"/>
                <a:gd name="connsiteX6629" fmla="*/ 2392090 w 10020123"/>
                <a:gd name="connsiteY6629" fmla="*/ 1484734 h 1633303"/>
                <a:gd name="connsiteX6630" fmla="*/ 2394322 w 10020123"/>
                <a:gd name="connsiteY6630" fmla="*/ 1483778 h 1633303"/>
                <a:gd name="connsiteX6631" fmla="*/ 2488692 w 10020123"/>
                <a:gd name="connsiteY6631" fmla="*/ 1484097 h 1633303"/>
                <a:gd name="connsiteX6632" fmla="*/ 2488692 w 10020123"/>
                <a:gd name="connsiteY6632" fmla="*/ 1488879 h 1633303"/>
                <a:gd name="connsiteX6633" fmla="*/ 2479446 w 10020123"/>
                <a:gd name="connsiteY6633" fmla="*/ 1486647 h 1633303"/>
                <a:gd name="connsiteX6634" fmla="*/ 2488692 w 10020123"/>
                <a:gd name="connsiteY6634" fmla="*/ 1484416 h 1633303"/>
                <a:gd name="connsiteX6635" fmla="*/ 2507502 w 10020123"/>
                <a:gd name="connsiteY6635" fmla="*/ 1484097 h 1633303"/>
                <a:gd name="connsiteX6636" fmla="*/ 2516748 w 10020123"/>
                <a:gd name="connsiteY6636" fmla="*/ 1486329 h 1633303"/>
                <a:gd name="connsiteX6637" fmla="*/ 2507502 w 10020123"/>
                <a:gd name="connsiteY6637" fmla="*/ 1488879 h 1633303"/>
                <a:gd name="connsiteX6638" fmla="*/ 2507502 w 10020123"/>
                <a:gd name="connsiteY6638" fmla="*/ 1483778 h 1633303"/>
                <a:gd name="connsiteX6639" fmla="*/ 2386670 w 10020123"/>
                <a:gd name="connsiteY6639" fmla="*/ 1485053 h 1633303"/>
                <a:gd name="connsiteX6640" fmla="*/ 2394322 w 10020123"/>
                <a:gd name="connsiteY6640" fmla="*/ 1486010 h 1633303"/>
                <a:gd name="connsiteX6641" fmla="*/ 2394322 w 10020123"/>
                <a:gd name="connsiteY6641" fmla="*/ 1488879 h 1633303"/>
                <a:gd name="connsiteX6642" fmla="*/ 2386351 w 10020123"/>
                <a:gd name="connsiteY6642" fmla="*/ 1490154 h 1633303"/>
                <a:gd name="connsiteX6643" fmla="*/ 2384757 w 10020123"/>
                <a:gd name="connsiteY6643" fmla="*/ 1489198 h 1633303"/>
                <a:gd name="connsiteX6644" fmla="*/ 2384757 w 10020123"/>
                <a:gd name="connsiteY6644" fmla="*/ 1486010 h 1633303"/>
                <a:gd name="connsiteX6645" fmla="*/ 2386670 w 10020123"/>
                <a:gd name="connsiteY6645" fmla="*/ 1485053 h 1633303"/>
                <a:gd name="connsiteX6646" fmla="*/ 2299952 w 10020123"/>
                <a:gd name="connsiteY6646" fmla="*/ 1485372 h 1633303"/>
                <a:gd name="connsiteX6647" fmla="*/ 2300908 w 10020123"/>
                <a:gd name="connsiteY6647" fmla="*/ 1485372 h 1633303"/>
                <a:gd name="connsiteX6648" fmla="*/ 2299952 w 10020123"/>
                <a:gd name="connsiteY6648" fmla="*/ 1486010 h 1633303"/>
                <a:gd name="connsiteX6649" fmla="*/ 2299952 w 10020123"/>
                <a:gd name="connsiteY6649" fmla="*/ 1485372 h 1633303"/>
                <a:gd name="connsiteX6650" fmla="*/ 9592270 w 10020123"/>
                <a:gd name="connsiteY6650" fmla="*/ 1489198 h 1633303"/>
                <a:gd name="connsiteX6651" fmla="*/ 9595139 w 10020123"/>
                <a:gd name="connsiteY6651" fmla="*/ 1514066 h 1633303"/>
                <a:gd name="connsiteX6652" fmla="*/ 9595139 w 10020123"/>
                <a:gd name="connsiteY6652" fmla="*/ 1545629 h 1633303"/>
                <a:gd name="connsiteX6653" fmla="*/ 9592589 w 10020123"/>
                <a:gd name="connsiteY6653" fmla="*/ 1545629 h 1633303"/>
                <a:gd name="connsiteX6654" fmla="*/ 9591633 w 10020123"/>
                <a:gd name="connsiteY6654" fmla="*/ 1538296 h 1633303"/>
                <a:gd name="connsiteX6655" fmla="*/ 9587807 w 10020123"/>
                <a:gd name="connsiteY6655" fmla="*/ 1500675 h 1633303"/>
                <a:gd name="connsiteX6656" fmla="*/ 9592270 w 10020123"/>
                <a:gd name="connsiteY6656" fmla="*/ 1489517 h 1633303"/>
                <a:gd name="connsiteX6657" fmla="*/ 9592270 w 10020123"/>
                <a:gd name="connsiteY6657" fmla="*/ 1489517 h 1633303"/>
                <a:gd name="connsiteX6658" fmla="*/ 2394322 w 10020123"/>
                <a:gd name="connsiteY6658" fmla="*/ 1485691 h 1633303"/>
                <a:gd name="connsiteX6659" fmla="*/ 2399423 w 10020123"/>
                <a:gd name="connsiteY6659" fmla="*/ 1487285 h 1633303"/>
                <a:gd name="connsiteX6660" fmla="*/ 2394322 w 10020123"/>
                <a:gd name="connsiteY6660" fmla="*/ 1488879 h 1633303"/>
                <a:gd name="connsiteX6661" fmla="*/ 2394322 w 10020123"/>
                <a:gd name="connsiteY6661" fmla="*/ 1486010 h 1633303"/>
                <a:gd name="connsiteX6662" fmla="*/ 2290706 w 10020123"/>
                <a:gd name="connsiteY6662" fmla="*/ 1486010 h 1633303"/>
                <a:gd name="connsiteX6663" fmla="*/ 2290706 w 10020123"/>
                <a:gd name="connsiteY6663" fmla="*/ 1486966 h 1633303"/>
                <a:gd name="connsiteX6664" fmla="*/ 2293575 w 10020123"/>
                <a:gd name="connsiteY6664" fmla="*/ 1486966 h 1633303"/>
                <a:gd name="connsiteX6665" fmla="*/ 2290706 w 10020123"/>
                <a:gd name="connsiteY6665" fmla="*/ 1486966 h 1633303"/>
                <a:gd name="connsiteX6666" fmla="*/ 2290706 w 10020123"/>
                <a:gd name="connsiteY6666" fmla="*/ 1487923 h 1633303"/>
                <a:gd name="connsiteX6667" fmla="*/ 2295807 w 10020123"/>
                <a:gd name="connsiteY6667" fmla="*/ 1487285 h 1633303"/>
                <a:gd name="connsiteX6668" fmla="*/ 2297082 w 10020123"/>
                <a:gd name="connsiteY6668" fmla="*/ 1488560 h 1633303"/>
                <a:gd name="connsiteX6669" fmla="*/ 2298039 w 10020123"/>
                <a:gd name="connsiteY6669" fmla="*/ 1488560 h 1633303"/>
                <a:gd name="connsiteX6670" fmla="*/ 2300270 w 10020123"/>
                <a:gd name="connsiteY6670" fmla="*/ 1487285 h 1633303"/>
                <a:gd name="connsiteX6671" fmla="*/ 2300270 w 10020123"/>
                <a:gd name="connsiteY6671" fmla="*/ 1487923 h 1633303"/>
                <a:gd name="connsiteX6672" fmla="*/ 2298039 w 10020123"/>
                <a:gd name="connsiteY6672" fmla="*/ 1487923 h 1633303"/>
                <a:gd name="connsiteX6673" fmla="*/ 2300270 w 10020123"/>
                <a:gd name="connsiteY6673" fmla="*/ 1487923 h 1633303"/>
                <a:gd name="connsiteX6674" fmla="*/ 2300270 w 10020123"/>
                <a:gd name="connsiteY6674" fmla="*/ 1489198 h 1633303"/>
                <a:gd name="connsiteX6675" fmla="*/ 2298039 w 10020123"/>
                <a:gd name="connsiteY6675" fmla="*/ 1489836 h 1633303"/>
                <a:gd name="connsiteX6676" fmla="*/ 2300270 w 10020123"/>
                <a:gd name="connsiteY6676" fmla="*/ 1489836 h 1633303"/>
                <a:gd name="connsiteX6677" fmla="*/ 2300270 w 10020123"/>
                <a:gd name="connsiteY6677" fmla="*/ 1490473 h 1633303"/>
                <a:gd name="connsiteX6678" fmla="*/ 2300270 w 10020123"/>
                <a:gd name="connsiteY6678" fmla="*/ 1492067 h 1633303"/>
                <a:gd name="connsiteX6679" fmla="*/ 2297720 w 10020123"/>
                <a:gd name="connsiteY6679" fmla="*/ 1492067 h 1633303"/>
                <a:gd name="connsiteX6680" fmla="*/ 2290706 w 10020123"/>
                <a:gd name="connsiteY6680" fmla="*/ 1492067 h 1633303"/>
                <a:gd name="connsiteX6681" fmla="*/ 2290706 w 10020123"/>
                <a:gd name="connsiteY6681" fmla="*/ 1490473 h 1633303"/>
                <a:gd name="connsiteX6682" fmla="*/ 2297401 w 10020123"/>
                <a:gd name="connsiteY6682" fmla="*/ 1490473 h 1633303"/>
                <a:gd name="connsiteX6683" fmla="*/ 2299314 w 10020123"/>
                <a:gd name="connsiteY6683" fmla="*/ 1490473 h 1633303"/>
                <a:gd name="connsiteX6684" fmla="*/ 2298039 w 10020123"/>
                <a:gd name="connsiteY6684" fmla="*/ 1497806 h 1633303"/>
                <a:gd name="connsiteX6685" fmla="*/ 2296763 w 10020123"/>
                <a:gd name="connsiteY6685" fmla="*/ 1497806 h 1633303"/>
                <a:gd name="connsiteX6686" fmla="*/ 2290706 w 10020123"/>
                <a:gd name="connsiteY6686" fmla="*/ 1490154 h 1633303"/>
                <a:gd name="connsiteX6687" fmla="*/ 2290706 w 10020123"/>
                <a:gd name="connsiteY6687" fmla="*/ 1489517 h 1633303"/>
                <a:gd name="connsiteX6688" fmla="*/ 2296763 w 10020123"/>
                <a:gd name="connsiteY6688" fmla="*/ 1489517 h 1633303"/>
                <a:gd name="connsiteX6689" fmla="*/ 2290706 w 10020123"/>
                <a:gd name="connsiteY6689" fmla="*/ 1489517 h 1633303"/>
                <a:gd name="connsiteX6690" fmla="*/ 2290706 w 10020123"/>
                <a:gd name="connsiteY6690" fmla="*/ 1488241 h 1633303"/>
                <a:gd name="connsiteX6691" fmla="*/ 2295169 w 10020123"/>
                <a:gd name="connsiteY6691" fmla="*/ 1489517 h 1633303"/>
                <a:gd name="connsiteX6692" fmla="*/ 2293256 w 10020123"/>
                <a:gd name="connsiteY6692" fmla="*/ 1479315 h 1633303"/>
                <a:gd name="connsiteX6693" fmla="*/ 2290706 w 10020123"/>
                <a:gd name="connsiteY6693" fmla="*/ 1479315 h 1633303"/>
                <a:gd name="connsiteX6694" fmla="*/ 2290706 w 10020123"/>
                <a:gd name="connsiteY6694" fmla="*/ 1488879 h 1633303"/>
                <a:gd name="connsiteX6695" fmla="*/ 2293575 w 10020123"/>
                <a:gd name="connsiteY6695" fmla="*/ 1488879 h 1633303"/>
                <a:gd name="connsiteX6696" fmla="*/ 2290706 w 10020123"/>
                <a:gd name="connsiteY6696" fmla="*/ 1486010 h 1633303"/>
                <a:gd name="connsiteX6697" fmla="*/ 2292937 w 10020123"/>
                <a:gd name="connsiteY6697" fmla="*/ 1489198 h 1633303"/>
                <a:gd name="connsiteX6698" fmla="*/ 2295169 w 10020123"/>
                <a:gd name="connsiteY6698" fmla="*/ 1488560 h 1633303"/>
                <a:gd name="connsiteX6699" fmla="*/ 2296763 w 10020123"/>
                <a:gd name="connsiteY6699" fmla="*/ 1487923 h 1633303"/>
                <a:gd name="connsiteX6700" fmla="*/ 2295169 w 10020123"/>
                <a:gd name="connsiteY6700" fmla="*/ 1487923 h 1633303"/>
                <a:gd name="connsiteX6701" fmla="*/ 2292937 w 10020123"/>
                <a:gd name="connsiteY6701" fmla="*/ 1489198 h 1633303"/>
                <a:gd name="connsiteX6702" fmla="*/ 2384757 w 10020123"/>
                <a:gd name="connsiteY6702" fmla="*/ 1486010 h 1633303"/>
                <a:gd name="connsiteX6703" fmla="*/ 2384757 w 10020123"/>
                <a:gd name="connsiteY6703" fmla="*/ 1488560 h 1633303"/>
                <a:gd name="connsiteX6704" fmla="*/ 2379656 w 10020123"/>
                <a:gd name="connsiteY6704" fmla="*/ 1486966 h 1633303"/>
                <a:gd name="connsiteX6705" fmla="*/ 2384757 w 10020123"/>
                <a:gd name="connsiteY6705" fmla="*/ 1485691 h 1633303"/>
                <a:gd name="connsiteX6706" fmla="*/ 2771483 w 10020123"/>
                <a:gd name="connsiteY6706" fmla="*/ 1486647 h 1633303"/>
                <a:gd name="connsiteX6707" fmla="*/ 2771483 w 10020123"/>
                <a:gd name="connsiteY6707" fmla="*/ 1491748 h 1633303"/>
                <a:gd name="connsiteX6708" fmla="*/ 2762237 w 10020123"/>
                <a:gd name="connsiteY6708" fmla="*/ 1489198 h 1633303"/>
                <a:gd name="connsiteX6709" fmla="*/ 2771483 w 10020123"/>
                <a:gd name="connsiteY6709" fmla="*/ 1486966 h 1633303"/>
                <a:gd name="connsiteX6710" fmla="*/ 2478171 w 10020123"/>
                <a:gd name="connsiteY6710" fmla="*/ 1486966 h 1633303"/>
                <a:gd name="connsiteX6711" fmla="*/ 2488373 w 10020123"/>
                <a:gd name="connsiteY6711" fmla="*/ 1489517 h 1633303"/>
                <a:gd name="connsiteX6712" fmla="*/ 2488373 w 10020123"/>
                <a:gd name="connsiteY6712" fmla="*/ 1492386 h 1633303"/>
                <a:gd name="connsiteX6713" fmla="*/ 2477852 w 10020123"/>
                <a:gd name="connsiteY6713" fmla="*/ 1495255 h 1633303"/>
                <a:gd name="connsiteX6714" fmla="*/ 2477852 w 10020123"/>
                <a:gd name="connsiteY6714" fmla="*/ 1495255 h 1633303"/>
                <a:gd name="connsiteX6715" fmla="*/ 2478489 w 10020123"/>
                <a:gd name="connsiteY6715" fmla="*/ 1486647 h 1633303"/>
                <a:gd name="connsiteX6716" fmla="*/ 2518023 w 10020123"/>
                <a:gd name="connsiteY6716" fmla="*/ 1486966 h 1633303"/>
                <a:gd name="connsiteX6717" fmla="*/ 2518023 w 10020123"/>
                <a:gd name="connsiteY6717" fmla="*/ 1495574 h 1633303"/>
                <a:gd name="connsiteX6718" fmla="*/ 2507502 w 10020123"/>
                <a:gd name="connsiteY6718" fmla="*/ 1492705 h 1633303"/>
                <a:gd name="connsiteX6719" fmla="*/ 2507502 w 10020123"/>
                <a:gd name="connsiteY6719" fmla="*/ 1490154 h 1633303"/>
                <a:gd name="connsiteX6720" fmla="*/ 2518023 w 10020123"/>
                <a:gd name="connsiteY6720" fmla="*/ 1487285 h 1633303"/>
                <a:gd name="connsiteX6721" fmla="*/ 2752354 w 10020123"/>
                <a:gd name="connsiteY6721" fmla="*/ 1486966 h 1633303"/>
                <a:gd name="connsiteX6722" fmla="*/ 2761600 w 10020123"/>
                <a:gd name="connsiteY6722" fmla="*/ 1489198 h 1633303"/>
                <a:gd name="connsiteX6723" fmla="*/ 2752354 w 10020123"/>
                <a:gd name="connsiteY6723" fmla="*/ 1491430 h 1633303"/>
                <a:gd name="connsiteX6724" fmla="*/ 2752354 w 10020123"/>
                <a:gd name="connsiteY6724" fmla="*/ 1486647 h 1633303"/>
                <a:gd name="connsiteX6725" fmla="*/ 2379018 w 10020123"/>
                <a:gd name="connsiteY6725" fmla="*/ 1487604 h 1633303"/>
                <a:gd name="connsiteX6726" fmla="*/ 2384757 w 10020123"/>
                <a:gd name="connsiteY6726" fmla="*/ 1489517 h 1633303"/>
                <a:gd name="connsiteX6727" fmla="*/ 2384757 w 10020123"/>
                <a:gd name="connsiteY6727" fmla="*/ 1491430 h 1633303"/>
                <a:gd name="connsiteX6728" fmla="*/ 2378700 w 10020123"/>
                <a:gd name="connsiteY6728" fmla="*/ 1493343 h 1633303"/>
                <a:gd name="connsiteX6729" fmla="*/ 2378700 w 10020123"/>
                <a:gd name="connsiteY6729" fmla="*/ 1487923 h 1633303"/>
                <a:gd name="connsiteX6730" fmla="*/ 2384757 w 10020123"/>
                <a:gd name="connsiteY6730" fmla="*/ 1487604 h 1633303"/>
                <a:gd name="connsiteX6731" fmla="*/ 2384757 w 10020123"/>
                <a:gd name="connsiteY6731" fmla="*/ 1493024 h 1633303"/>
                <a:gd name="connsiteX6732" fmla="*/ 2394322 w 10020123"/>
                <a:gd name="connsiteY6732" fmla="*/ 1491111 h 1633303"/>
                <a:gd name="connsiteX6733" fmla="*/ 2394322 w 10020123"/>
                <a:gd name="connsiteY6733" fmla="*/ 1489198 h 1633303"/>
                <a:gd name="connsiteX6734" fmla="*/ 2384757 w 10020123"/>
                <a:gd name="connsiteY6734" fmla="*/ 1487285 h 1633303"/>
                <a:gd name="connsiteX6735" fmla="*/ 2299952 w 10020123"/>
                <a:gd name="connsiteY6735" fmla="*/ 1488560 h 1633303"/>
                <a:gd name="connsiteX6736" fmla="*/ 2301864 w 10020123"/>
                <a:gd name="connsiteY6736" fmla="*/ 1489198 h 1633303"/>
                <a:gd name="connsiteX6737" fmla="*/ 2299952 w 10020123"/>
                <a:gd name="connsiteY6737" fmla="*/ 1489836 h 1633303"/>
                <a:gd name="connsiteX6738" fmla="*/ 2299952 w 10020123"/>
                <a:gd name="connsiteY6738" fmla="*/ 1488560 h 1633303"/>
                <a:gd name="connsiteX6739" fmla="*/ 2299952 w 10020123"/>
                <a:gd name="connsiteY6739" fmla="*/ 1489517 h 1633303"/>
                <a:gd name="connsiteX6740" fmla="*/ 2290387 w 10020123"/>
                <a:gd name="connsiteY6740" fmla="*/ 1490154 h 1633303"/>
                <a:gd name="connsiteX6741" fmla="*/ 2290387 w 10020123"/>
                <a:gd name="connsiteY6741" fmla="*/ 1491111 h 1633303"/>
                <a:gd name="connsiteX6742" fmla="*/ 2299952 w 10020123"/>
                <a:gd name="connsiteY6742" fmla="*/ 1491748 h 1633303"/>
                <a:gd name="connsiteX6743" fmla="*/ 2299952 w 10020123"/>
                <a:gd name="connsiteY6743" fmla="*/ 1489836 h 1633303"/>
                <a:gd name="connsiteX6744" fmla="*/ 2384757 w 10020123"/>
                <a:gd name="connsiteY6744" fmla="*/ 1489517 h 1633303"/>
                <a:gd name="connsiteX6745" fmla="*/ 2387308 w 10020123"/>
                <a:gd name="connsiteY6745" fmla="*/ 1490473 h 1633303"/>
                <a:gd name="connsiteX6746" fmla="*/ 2384757 w 10020123"/>
                <a:gd name="connsiteY6746" fmla="*/ 1491111 h 1633303"/>
                <a:gd name="connsiteX6747" fmla="*/ 2384757 w 10020123"/>
                <a:gd name="connsiteY6747" fmla="*/ 1489517 h 1633303"/>
                <a:gd name="connsiteX6748" fmla="*/ 2394322 w 10020123"/>
                <a:gd name="connsiteY6748" fmla="*/ 1489517 h 1633303"/>
                <a:gd name="connsiteX6749" fmla="*/ 2394322 w 10020123"/>
                <a:gd name="connsiteY6749" fmla="*/ 1491111 h 1633303"/>
                <a:gd name="connsiteX6750" fmla="*/ 2391452 w 10020123"/>
                <a:gd name="connsiteY6750" fmla="*/ 1490473 h 1633303"/>
                <a:gd name="connsiteX6751" fmla="*/ 2394322 w 10020123"/>
                <a:gd name="connsiteY6751" fmla="*/ 1489517 h 1633303"/>
                <a:gd name="connsiteX6752" fmla="*/ 2488692 w 10020123"/>
                <a:gd name="connsiteY6752" fmla="*/ 1489836 h 1633303"/>
                <a:gd name="connsiteX6753" fmla="*/ 2493474 w 10020123"/>
                <a:gd name="connsiteY6753" fmla="*/ 1491111 h 1633303"/>
                <a:gd name="connsiteX6754" fmla="*/ 2488692 w 10020123"/>
                <a:gd name="connsiteY6754" fmla="*/ 1492705 h 1633303"/>
                <a:gd name="connsiteX6755" fmla="*/ 2488692 w 10020123"/>
                <a:gd name="connsiteY6755" fmla="*/ 1490154 h 1633303"/>
                <a:gd name="connsiteX6756" fmla="*/ 2507502 w 10020123"/>
                <a:gd name="connsiteY6756" fmla="*/ 1489836 h 1633303"/>
                <a:gd name="connsiteX6757" fmla="*/ 2507502 w 10020123"/>
                <a:gd name="connsiteY6757" fmla="*/ 1492067 h 1633303"/>
                <a:gd name="connsiteX6758" fmla="*/ 2503357 w 10020123"/>
                <a:gd name="connsiteY6758" fmla="*/ 1490792 h 1633303"/>
                <a:gd name="connsiteX6759" fmla="*/ 2507502 w 10020123"/>
                <a:gd name="connsiteY6759" fmla="*/ 1489517 h 1633303"/>
                <a:gd name="connsiteX6760" fmla="*/ 2763513 w 10020123"/>
                <a:gd name="connsiteY6760" fmla="*/ 1489836 h 1633303"/>
                <a:gd name="connsiteX6761" fmla="*/ 2780729 w 10020123"/>
                <a:gd name="connsiteY6761" fmla="*/ 1493343 h 1633303"/>
                <a:gd name="connsiteX6762" fmla="*/ 2780729 w 10020123"/>
                <a:gd name="connsiteY6762" fmla="*/ 1504182 h 1633303"/>
                <a:gd name="connsiteX6763" fmla="*/ 2764788 w 10020123"/>
                <a:gd name="connsiteY6763" fmla="*/ 1507370 h 1633303"/>
                <a:gd name="connsiteX6764" fmla="*/ 2752673 w 10020123"/>
                <a:gd name="connsiteY6764" fmla="*/ 1503545 h 1633303"/>
                <a:gd name="connsiteX6765" fmla="*/ 2752673 w 10020123"/>
                <a:gd name="connsiteY6765" fmla="*/ 1493343 h 1633303"/>
                <a:gd name="connsiteX6766" fmla="*/ 2763831 w 10020123"/>
                <a:gd name="connsiteY6766" fmla="*/ 1489836 h 1633303"/>
                <a:gd name="connsiteX6767" fmla="*/ 2386351 w 10020123"/>
                <a:gd name="connsiteY6767" fmla="*/ 1490473 h 1633303"/>
                <a:gd name="connsiteX6768" fmla="*/ 2394322 w 10020123"/>
                <a:gd name="connsiteY6768" fmla="*/ 1491430 h 1633303"/>
                <a:gd name="connsiteX6769" fmla="*/ 2394322 w 10020123"/>
                <a:gd name="connsiteY6769" fmla="*/ 1494618 h 1633303"/>
                <a:gd name="connsiteX6770" fmla="*/ 2386670 w 10020123"/>
                <a:gd name="connsiteY6770" fmla="*/ 1495893 h 1633303"/>
                <a:gd name="connsiteX6771" fmla="*/ 2384757 w 10020123"/>
                <a:gd name="connsiteY6771" fmla="*/ 1494618 h 1633303"/>
                <a:gd name="connsiteX6772" fmla="*/ 2384757 w 10020123"/>
                <a:gd name="connsiteY6772" fmla="*/ 1491430 h 1633303"/>
                <a:gd name="connsiteX6773" fmla="*/ 2386351 w 10020123"/>
                <a:gd name="connsiteY6773" fmla="*/ 1490473 h 1633303"/>
                <a:gd name="connsiteX6774" fmla="*/ 3093170 w 10020123"/>
                <a:gd name="connsiteY6774" fmla="*/ 1491111 h 1633303"/>
                <a:gd name="connsiteX6775" fmla="*/ 3110386 w 10020123"/>
                <a:gd name="connsiteY6775" fmla="*/ 1495893 h 1633303"/>
                <a:gd name="connsiteX6776" fmla="*/ 3092851 w 10020123"/>
                <a:gd name="connsiteY6776" fmla="*/ 1500994 h 1633303"/>
                <a:gd name="connsiteX6777" fmla="*/ 3092851 w 10020123"/>
                <a:gd name="connsiteY6777" fmla="*/ 1491430 h 1633303"/>
                <a:gd name="connsiteX6778" fmla="*/ 2384757 w 10020123"/>
                <a:gd name="connsiteY6778" fmla="*/ 1491430 h 1633303"/>
                <a:gd name="connsiteX6779" fmla="*/ 2384757 w 10020123"/>
                <a:gd name="connsiteY6779" fmla="*/ 1494299 h 1633303"/>
                <a:gd name="connsiteX6780" fmla="*/ 2379337 w 10020123"/>
                <a:gd name="connsiteY6780" fmla="*/ 1492705 h 1633303"/>
                <a:gd name="connsiteX6781" fmla="*/ 2384757 w 10020123"/>
                <a:gd name="connsiteY6781" fmla="*/ 1491111 h 1633303"/>
                <a:gd name="connsiteX6782" fmla="*/ 2394322 w 10020123"/>
                <a:gd name="connsiteY6782" fmla="*/ 1491748 h 1633303"/>
                <a:gd name="connsiteX6783" fmla="*/ 2399741 w 10020123"/>
                <a:gd name="connsiteY6783" fmla="*/ 1493343 h 1633303"/>
                <a:gd name="connsiteX6784" fmla="*/ 2394322 w 10020123"/>
                <a:gd name="connsiteY6784" fmla="*/ 1494937 h 1633303"/>
                <a:gd name="connsiteX6785" fmla="*/ 2394322 w 10020123"/>
                <a:gd name="connsiteY6785" fmla="*/ 1492067 h 1633303"/>
                <a:gd name="connsiteX6786" fmla="*/ 2498894 w 10020123"/>
                <a:gd name="connsiteY6786" fmla="*/ 1491748 h 1633303"/>
                <a:gd name="connsiteX6787" fmla="*/ 2507183 w 10020123"/>
                <a:gd name="connsiteY6787" fmla="*/ 1493343 h 1633303"/>
                <a:gd name="connsiteX6788" fmla="*/ 2507183 w 10020123"/>
                <a:gd name="connsiteY6788" fmla="*/ 1498762 h 1633303"/>
                <a:gd name="connsiteX6789" fmla="*/ 2498256 w 10020123"/>
                <a:gd name="connsiteY6789" fmla="*/ 1500675 h 1633303"/>
                <a:gd name="connsiteX6790" fmla="*/ 2498256 w 10020123"/>
                <a:gd name="connsiteY6790" fmla="*/ 1498762 h 1633303"/>
                <a:gd name="connsiteX6791" fmla="*/ 2497937 w 10020123"/>
                <a:gd name="connsiteY6791" fmla="*/ 1493661 h 1633303"/>
                <a:gd name="connsiteX6792" fmla="*/ 2498894 w 10020123"/>
                <a:gd name="connsiteY6792" fmla="*/ 1491748 h 1633303"/>
                <a:gd name="connsiteX6793" fmla="*/ 9611719 w 10020123"/>
                <a:gd name="connsiteY6793" fmla="*/ 1495893 h 1633303"/>
                <a:gd name="connsiteX6794" fmla="*/ 9623833 w 10020123"/>
                <a:gd name="connsiteY6794" fmla="*/ 1503545 h 1633303"/>
                <a:gd name="connsiteX6795" fmla="*/ 9607892 w 10020123"/>
                <a:gd name="connsiteY6795" fmla="*/ 1540209 h 1633303"/>
                <a:gd name="connsiteX6796" fmla="*/ 9604066 w 10020123"/>
                <a:gd name="connsiteY6796" fmla="*/ 1545310 h 1633303"/>
                <a:gd name="connsiteX6797" fmla="*/ 9603110 w 10020123"/>
                <a:gd name="connsiteY6797" fmla="*/ 1545310 h 1633303"/>
                <a:gd name="connsiteX6798" fmla="*/ 9607574 w 10020123"/>
                <a:gd name="connsiteY6798" fmla="*/ 1502588 h 1633303"/>
                <a:gd name="connsiteX6799" fmla="*/ 9611719 w 10020123"/>
                <a:gd name="connsiteY6799" fmla="*/ 1495893 h 1633303"/>
                <a:gd name="connsiteX6800" fmla="*/ 9611719 w 10020123"/>
                <a:gd name="connsiteY6800" fmla="*/ 1495893 h 1633303"/>
                <a:gd name="connsiteX6801" fmla="*/ 3129515 w 10020123"/>
                <a:gd name="connsiteY6801" fmla="*/ 1492386 h 1633303"/>
                <a:gd name="connsiteX6802" fmla="*/ 3129515 w 10020123"/>
                <a:gd name="connsiteY6802" fmla="*/ 1499719 h 1633303"/>
                <a:gd name="connsiteX6803" fmla="*/ 3115806 w 10020123"/>
                <a:gd name="connsiteY6803" fmla="*/ 1495893 h 1633303"/>
                <a:gd name="connsiteX6804" fmla="*/ 3129515 w 10020123"/>
                <a:gd name="connsiteY6804" fmla="*/ 1492386 h 1633303"/>
                <a:gd name="connsiteX6805" fmla="*/ 2299952 w 10020123"/>
                <a:gd name="connsiteY6805" fmla="*/ 1492705 h 1633303"/>
                <a:gd name="connsiteX6806" fmla="*/ 2296763 w 10020123"/>
                <a:gd name="connsiteY6806" fmla="*/ 1488879 h 1633303"/>
                <a:gd name="connsiteX6807" fmla="*/ 2297720 w 10020123"/>
                <a:gd name="connsiteY6807" fmla="*/ 1488879 h 1633303"/>
                <a:gd name="connsiteX6808" fmla="*/ 2290706 w 10020123"/>
                <a:gd name="connsiteY6808" fmla="*/ 1492705 h 1633303"/>
                <a:gd name="connsiteX6809" fmla="*/ 2290706 w 10020123"/>
                <a:gd name="connsiteY6809" fmla="*/ 1493343 h 1633303"/>
                <a:gd name="connsiteX6810" fmla="*/ 2297720 w 10020123"/>
                <a:gd name="connsiteY6810" fmla="*/ 1493343 h 1633303"/>
                <a:gd name="connsiteX6811" fmla="*/ 2290706 w 10020123"/>
                <a:gd name="connsiteY6811" fmla="*/ 1493343 h 1633303"/>
                <a:gd name="connsiteX6812" fmla="*/ 2290706 w 10020123"/>
                <a:gd name="connsiteY6812" fmla="*/ 1495574 h 1633303"/>
                <a:gd name="connsiteX6813" fmla="*/ 2297720 w 10020123"/>
                <a:gd name="connsiteY6813" fmla="*/ 1495574 h 1633303"/>
                <a:gd name="connsiteX6814" fmla="*/ 2290706 w 10020123"/>
                <a:gd name="connsiteY6814" fmla="*/ 1495574 h 1633303"/>
                <a:gd name="connsiteX6815" fmla="*/ 2290706 w 10020123"/>
                <a:gd name="connsiteY6815" fmla="*/ 1496850 h 1633303"/>
                <a:gd name="connsiteX6816" fmla="*/ 2297720 w 10020123"/>
                <a:gd name="connsiteY6816" fmla="*/ 1497487 h 1633303"/>
                <a:gd name="connsiteX6817" fmla="*/ 2290706 w 10020123"/>
                <a:gd name="connsiteY6817" fmla="*/ 1497487 h 1633303"/>
                <a:gd name="connsiteX6818" fmla="*/ 2290706 w 10020123"/>
                <a:gd name="connsiteY6818" fmla="*/ 1497487 h 1633303"/>
                <a:gd name="connsiteX6819" fmla="*/ 2297720 w 10020123"/>
                <a:gd name="connsiteY6819" fmla="*/ 1497487 h 1633303"/>
                <a:gd name="connsiteX6820" fmla="*/ 2297720 w 10020123"/>
                <a:gd name="connsiteY6820" fmla="*/ 1497487 h 1633303"/>
                <a:gd name="connsiteX6821" fmla="*/ 2295807 w 10020123"/>
                <a:gd name="connsiteY6821" fmla="*/ 1497487 h 1633303"/>
                <a:gd name="connsiteX6822" fmla="*/ 2297720 w 10020123"/>
                <a:gd name="connsiteY6822" fmla="*/ 1497487 h 1633303"/>
                <a:gd name="connsiteX6823" fmla="*/ 2290706 w 10020123"/>
                <a:gd name="connsiteY6823" fmla="*/ 1497487 h 1633303"/>
                <a:gd name="connsiteX6824" fmla="*/ 2290706 w 10020123"/>
                <a:gd name="connsiteY6824" fmla="*/ 1499400 h 1633303"/>
                <a:gd name="connsiteX6825" fmla="*/ 2297720 w 10020123"/>
                <a:gd name="connsiteY6825" fmla="*/ 1500038 h 1633303"/>
                <a:gd name="connsiteX6826" fmla="*/ 2290706 w 10020123"/>
                <a:gd name="connsiteY6826" fmla="*/ 1500038 h 1633303"/>
                <a:gd name="connsiteX6827" fmla="*/ 2290706 w 10020123"/>
                <a:gd name="connsiteY6827" fmla="*/ 1500038 h 1633303"/>
                <a:gd name="connsiteX6828" fmla="*/ 2297720 w 10020123"/>
                <a:gd name="connsiteY6828" fmla="*/ 1497487 h 1633303"/>
                <a:gd name="connsiteX6829" fmla="*/ 2296444 w 10020123"/>
                <a:gd name="connsiteY6829" fmla="*/ 1497487 h 1633303"/>
                <a:gd name="connsiteX6830" fmla="*/ 2299952 w 10020123"/>
                <a:gd name="connsiteY6830" fmla="*/ 1500038 h 1633303"/>
                <a:gd name="connsiteX6831" fmla="*/ 2299952 w 10020123"/>
                <a:gd name="connsiteY6831" fmla="*/ 1499400 h 1633303"/>
                <a:gd name="connsiteX6832" fmla="*/ 2296444 w 10020123"/>
                <a:gd name="connsiteY6832" fmla="*/ 1499400 h 1633303"/>
                <a:gd name="connsiteX6833" fmla="*/ 2299952 w 10020123"/>
                <a:gd name="connsiteY6833" fmla="*/ 1499400 h 1633303"/>
                <a:gd name="connsiteX6834" fmla="*/ 2299952 w 10020123"/>
                <a:gd name="connsiteY6834" fmla="*/ 1497168 h 1633303"/>
                <a:gd name="connsiteX6835" fmla="*/ 2296763 w 10020123"/>
                <a:gd name="connsiteY6835" fmla="*/ 1497168 h 1633303"/>
                <a:gd name="connsiteX6836" fmla="*/ 2299952 w 10020123"/>
                <a:gd name="connsiteY6836" fmla="*/ 1497168 h 1633303"/>
                <a:gd name="connsiteX6837" fmla="*/ 2299952 w 10020123"/>
                <a:gd name="connsiteY6837" fmla="*/ 1495893 h 1633303"/>
                <a:gd name="connsiteX6838" fmla="*/ 2296444 w 10020123"/>
                <a:gd name="connsiteY6838" fmla="*/ 1495255 h 1633303"/>
                <a:gd name="connsiteX6839" fmla="*/ 2299952 w 10020123"/>
                <a:gd name="connsiteY6839" fmla="*/ 1495255 h 1633303"/>
                <a:gd name="connsiteX6840" fmla="*/ 2299952 w 10020123"/>
                <a:gd name="connsiteY6840" fmla="*/ 1494618 h 1633303"/>
                <a:gd name="connsiteX6841" fmla="*/ 2299952 w 10020123"/>
                <a:gd name="connsiteY6841" fmla="*/ 1493024 h 1633303"/>
                <a:gd name="connsiteX6842" fmla="*/ 2296763 w 10020123"/>
                <a:gd name="connsiteY6842" fmla="*/ 1492386 h 1633303"/>
                <a:gd name="connsiteX6843" fmla="*/ 2299952 w 10020123"/>
                <a:gd name="connsiteY6843" fmla="*/ 1492386 h 1633303"/>
                <a:gd name="connsiteX6844" fmla="*/ 2299952 w 10020123"/>
                <a:gd name="connsiteY6844" fmla="*/ 1492386 h 1633303"/>
                <a:gd name="connsiteX6845" fmla="*/ 2295488 w 10020123"/>
                <a:gd name="connsiteY6845" fmla="*/ 1497806 h 1633303"/>
                <a:gd name="connsiteX6846" fmla="*/ 2296763 w 10020123"/>
                <a:gd name="connsiteY6846" fmla="*/ 1498444 h 1633303"/>
                <a:gd name="connsiteX6847" fmla="*/ 2298039 w 10020123"/>
                <a:gd name="connsiteY6847" fmla="*/ 1498444 h 1633303"/>
                <a:gd name="connsiteX6848" fmla="*/ 2299314 w 10020123"/>
                <a:gd name="connsiteY6848" fmla="*/ 1497806 h 1633303"/>
                <a:gd name="connsiteX6849" fmla="*/ 2297401 w 10020123"/>
                <a:gd name="connsiteY6849" fmla="*/ 1497806 h 1633303"/>
                <a:gd name="connsiteX6850" fmla="*/ 2295488 w 10020123"/>
                <a:gd name="connsiteY6850" fmla="*/ 1497806 h 1633303"/>
                <a:gd name="connsiteX6851" fmla="*/ 2378700 w 10020123"/>
                <a:gd name="connsiteY6851" fmla="*/ 1493343 h 1633303"/>
                <a:gd name="connsiteX6852" fmla="*/ 2384757 w 10020123"/>
                <a:gd name="connsiteY6852" fmla="*/ 1495255 h 1633303"/>
                <a:gd name="connsiteX6853" fmla="*/ 2384757 w 10020123"/>
                <a:gd name="connsiteY6853" fmla="*/ 1497168 h 1633303"/>
                <a:gd name="connsiteX6854" fmla="*/ 2378381 w 10020123"/>
                <a:gd name="connsiteY6854" fmla="*/ 1499081 h 1633303"/>
                <a:gd name="connsiteX6855" fmla="*/ 2378381 w 10020123"/>
                <a:gd name="connsiteY6855" fmla="*/ 1493343 h 1633303"/>
                <a:gd name="connsiteX6856" fmla="*/ 2400379 w 10020123"/>
                <a:gd name="connsiteY6856" fmla="*/ 1493343 h 1633303"/>
                <a:gd name="connsiteX6857" fmla="*/ 2400379 w 10020123"/>
                <a:gd name="connsiteY6857" fmla="*/ 1498762 h 1633303"/>
                <a:gd name="connsiteX6858" fmla="*/ 2394322 w 10020123"/>
                <a:gd name="connsiteY6858" fmla="*/ 1496850 h 1633303"/>
                <a:gd name="connsiteX6859" fmla="*/ 2394322 w 10020123"/>
                <a:gd name="connsiteY6859" fmla="*/ 1495255 h 1633303"/>
                <a:gd name="connsiteX6860" fmla="*/ 2400379 w 10020123"/>
                <a:gd name="connsiteY6860" fmla="*/ 1493343 h 1633303"/>
                <a:gd name="connsiteX6861" fmla="*/ 2488692 w 10020123"/>
                <a:gd name="connsiteY6861" fmla="*/ 1493343 h 1633303"/>
                <a:gd name="connsiteX6862" fmla="*/ 2488692 w 10020123"/>
                <a:gd name="connsiteY6862" fmla="*/ 1498444 h 1633303"/>
                <a:gd name="connsiteX6863" fmla="*/ 2479446 w 10020123"/>
                <a:gd name="connsiteY6863" fmla="*/ 1496212 h 1633303"/>
                <a:gd name="connsiteX6864" fmla="*/ 2488692 w 10020123"/>
                <a:gd name="connsiteY6864" fmla="*/ 1493661 h 1633303"/>
                <a:gd name="connsiteX6865" fmla="*/ 2507502 w 10020123"/>
                <a:gd name="connsiteY6865" fmla="*/ 1493343 h 1633303"/>
                <a:gd name="connsiteX6866" fmla="*/ 2516748 w 10020123"/>
                <a:gd name="connsiteY6866" fmla="*/ 1495574 h 1633303"/>
                <a:gd name="connsiteX6867" fmla="*/ 2507502 w 10020123"/>
                <a:gd name="connsiteY6867" fmla="*/ 1498125 h 1633303"/>
                <a:gd name="connsiteX6868" fmla="*/ 2507502 w 10020123"/>
                <a:gd name="connsiteY6868" fmla="*/ 1493024 h 1633303"/>
                <a:gd name="connsiteX6869" fmla="*/ 2752354 w 10020123"/>
                <a:gd name="connsiteY6869" fmla="*/ 1493661 h 1633303"/>
                <a:gd name="connsiteX6870" fmla="*/ 2752354 w 10020123"/>
                <a:gd name="connsiteY6870" fmla="*/ 1503226 h 1633303"/>
                <a:gd name="connsiteX6871" fmla="*/ 2734819 w 10020123"/>
                <a:gd name="connsiteY6871" fmla="*/ 1498125 h 1633303"/>
                <a:gd name="connsiteX6872" fmla="*/ 2752354 w 10020123"/>
                <a:gd name="connsiteY6872" fmla="*/ 1493343 h 1633303"/>
                <a:gd name="connsiteX6873" fmla="*/ 2776903 w 10020123"/>
                <a:gd name="connsiteY6873" fmla="*/ 1493661 h 1633303"/>
                <a:gd name="connsiteX6874" fmla="*/ 2796351 w 10020123"/>
                <a:gd name="connsiteY6874" fmla="*/ 1498762 h 1633303"/>
                <a:gd name="connsiteX6875" fmla="*/ 2777222 w 10020123"/>
                <a:gd name="connsiteY6875" fmla="*/ 1504182 h 1633303"/>
                <a:gd name="connsiteX6876" fmla="*/ 2777222 w 10020123"/>
                <a:gd name="connsiteY6876" fmla="*/ 1493980 h 1633303"/>
                <a:gd name="connsiteX6877" fmla="*/ 2299952 w 10020123"/>
                <a:gd name="connsiteY6877" fmla="*/ 1494299 h 1633303"/>
                <a:gd name="connsiteX6878" fmla="*/ 2299952 w 10020123"/>
                <a:gd name="connsiteY6878" fmla="*/ 1496212 h 1633303"/>
                <a:gd name="connsiteX6879" fmla="*/ 2309516 w 10020123"/>
                <a:gd name="connsiteY6879" fmla="*/ 1495574 h 1633303"/>
                <a:gd name="connsiteX6880" fmla="*/ 2309516 w 10020123"/>
                <a:gd name="connsiteY6880" fmla="*/ 1494618 h 1633303"/>
                <a:gd name="connsiteX6881" fmla="*/ 2299952 w 10020123"/>
                <a:gd name="connsiteY6881" fmla="*/ 1493980 h 1633303"/>
                <a:gd name="connsiteX6882" fmla="*/ 2382844 w 10020123"/>
                <a:gd name="connsiteY6882" fmla="*/ 1495255 h 1633303"/>
                <a:gd name="connsiteX6883" fmla="*/ 2385714 w 10020123"/>
                <a:gd name="connsiteY6883" fmla="*/ 1496212 h 1633303"/>
                <a:gd name="connsiteX6884" fmla="*/ 2382525 w 10020123"/>
                <a:gd name="connsiteY6884" fmla="*/ 1496850 h 1633303"/>
                <a:gd name="connsiteX6885" fmla="*/ 2382525 w 10020123"/>
                <a:gd name="connsiteY6885" fmla="*/ 1495255 h 1633303"/>
                <a:gd name="connsiteX6886" fmla="*/ 2394322 w 10020123"/>
                <a:gd name="connsiteY6886" fmla="*/ 1495255 h 1633303"/>
                <a:gd name="connsiteX6887" fmla="*/ 2394322 w 10020123"/>
                <a:gd name="connsiteY6887" fmla="*/ 1496850 h 1633303"/>
                <a:gd name="connsiteX6888" fmla="*/ 2391771 w 10020123"/>
                <a:gd name="connsiteY6888" fmla="*/ 1496212 h 1633303"/>
                <a:gd name="connsiteX6889" fmla="*/ 2394322 w 10020123"/>
                <a:gd name="connsiteY6889" fmla="*/ 1495255 h 1633303"/>
                <a:gd name="connsiteX6890" fmla="*/ 2309516 w 10020123"/>
                <a:gd name="connsiteY6890" fmla="*/ 1496212 h 1633303"/>
                <a:gd name="connsiteX6891" fmla="*/ 2301546 w 10020123"/>
                <a:gd name="connsiteY6891" fmla="*/ 1498444 h 1633303"/>
                <a:gd name="connsiteX6892" fmla="*/ 2299952 w 10020123"/>
                <a:gd name="connsiteY6892" fmla="*/ 1498444 h 1633303"/>
                <a:gd name="connsiteX6893" fmla="*/ 2299952 w 10020123"/>
                <a:gd name="connsiteY6893" fmla="*/ 1499400 h 1633303"/>
                <a:gd name="connsiteX6894" fmla="*/ 2309516 w 10020123"/>
                <a:gd name="connsiteY6894" fmla="*/ 1498444 h 1633303"/>
                <a:gd name="connsiteX6895" fmla="*/ 2309516 w 10020123"/>
                <a:gd name="connsiteY6895" fmla="*/ 1497806 h 1633303"/>
                <a:gd name="connsiteX6896" fmla="*/ 2301546 w 10020123"/>
                <a:gd name="connsiteY6896" fmla="*/ 1496850 h 1633303"/>
                <a:gd name="connsiteX6897" fmla="*/ 2309516 w 10020123"/>
                <a:gd name="connsiteY6897" fmla="*/ 1497487 h 1633303"/>
                <a:gd name="connsiteX6898" fmla="*/ 2309516 w 10020123"/>
                <a:gd name="connsiteY6898" fmla="*/ 1496212 h 1633303"/>
                <a:gd name="connsiteX6899" fmla="*/ 2386670 w 10020123"/>
                <a:gd name="connsiteY6899" fmla="*/ 1496212 h 1633303"/>
                <a:gd name="connsiteX6900" fmla="*/ 2394322 w 10020123"/>
                <a:gd name="connsiteY6900" fmla="*/ 1497487 h 1633303"/>
                <a:gd name="connsiteX6901" fmla="*/ 2394322 w 10020123"/>
                <a:gd name="connsiteY6901" fmla="*/ 1500675 h 1633303"/>
                <a:gd name="connsiteX6902" fmla="*/ 2386351 w 10020123"/>
                <a:gd name="connsiteY6902" fmla="*/ 1501951 h 1633303"/>
                <a:gd name="connsiteX6903" fmla="*/ 2384757 w 10020123"/>
                <a:gd name="connsiteY6903" fmla="*/ 1500675 h 1633303"/>
                <a:gd name="connsiteX6904" fmla="*/ 2384757 w 10020123"/>
                <a:gd name="connsiteY6904" fmla="*/ 1497487 h 1633303"/>
                <a:gd name="connsiteX6905" fmla="*/ 2386670 w 10020123"/>
                <a:gd name="connsiteY6905" fmla="*/ 1496212 h 1633303"/>
                <a:gd name="connsiteX6906" fmla="*/ 2518342 w 10020123"/>
                <a:gd name="connsiteY6906" fmla="*/ 1496212 h 1633303"/>
                <a:gd name="connsiteX6907" fmla="*/ 2518979 w 10020123"/>
                <a:gd name="connsiteY6907" fmla="*/ 1505458 h 1633303"/>
                <a:gd name="connsiteX6908" fmla="*/ 2507502 w 10020123"/>
                <a:gd name="connsiteY6908" fmla="*/ 1502588 h 1633303"/>
                <a:gd name="connsiteX6909" fmla="*/ 2507502 w 10020123"/>
                <a:gd name="connsiteY6909" fmla="*/ 1499400 h 1633303"/>
                <a:gd name="connsiteX6910" fmla="*/ 2518342 w 10020123"/>
                <a:gd name="connsiteY6910" fmla="*/ 1496531 h 1633303"/>
                <a:gd name="connsiteX6911" fmla="*/ 2477533 w 10020123"/>
                <a:gd name="connsiteY6911" fmla="*/ 1496531 h 1633303"/>
                <a:gd name="connsiteX6912" fmla="*/ 2477533 w 10020123"/>
                <a:gd name="connsiteY6912" fmla="*/ 1496531 h 1633303"/>
                <a:gd name="connsiteX6913" fmla="*/ 2488054 w 10020123"/>
                <a:gd name="connsiteY6913" fmla="*/ 1499081 h 1633303"/>
                <a:gd name="connsiteX6914" fmla="*/ 2488054 w 10020123"/>
                <a:gd name="connsiteY6914" fmla="*/ 1501951 h 1633303"/>
                <a:gd name="connsiteX6915" fmla="*/ 2477214 w 10020123"/>
                <a:gd name="connsiteY6915" fmla="*/ 1504820 h 1633303"/>
                <a:gd name="connsiteX6916" fmla="*/ 2477214 w 10020123"/>
                <a:gd name="connsiteY6916" fmla="*/ 1504820 h 1633303"/>
                <a:gd name="connsiteX6917" fmla="*/ 2477214 w 10020123"/>
                <a:gd name="connsiteY6917" fmla="*/ 1504820 h 1633303"/>
                <a:gd name="connsiteX6918" fmla="*/ 2477214 w 10020123"/>
                <a:gd name="connsiteY6918" fmla="*/ 1495893 h 1633303"/>
                <a:gd name="connsiteX6919" fmla="*/ 2394322 w 10020123"/>
                <a:gd name="connsiteY6919" fmla="*/ 1497168 h 1633303"/>
                <a:gd name="connsiteX6920" fmla="*/ 2400060 w 10020123"/>
                <a:gd name="connsiteY6920" fmla="*/ 1498762 h 1633303"/>
                <a:gd name="connsiteX6921" fmla="*/ 2394322 w 10020123"/>
                <a:gd name="connsiteY6921" fmla="*/ 1500675 h 1633303"/>
                <a:gd name="connsiteX6922" fmla="*/ 2394322 w 10020123"/>
                <a:gd name="connsiteY6922" fmla="*/ 1497487 h 1633303"/>
                <a:gd name="connsiteX6923" fmla="*/ 2384757 w 10020123"/>
                <a:gd name="connsiteY6923" fmla="*/ 1497487 h 1633303"/>
                <a:gd name="connsiteX6924" fmla="*/ 2384757 w 10020123"/>
                <a:gd name="connsiteY6924" fmla="*/ 1500357 h 1633303"/>
                <a:gd name="connsiteX6925" fmla="*/ 2379018 w 10020123"/>
                <a:gd name="connsiteY6925" fmla="*/ 1498762 h 1633303"/>
                <a:gd name="connsiteX6926" fmla="*/ 2384757 w 10020123"/>
                <a:gd name="connsiteY6926" fmla="*/ 1497168 h 1633303"/>
                <a:gd name="connsiteX6927" fmla="*/ 3112299 w 10020123"/>
                <a:gd name="connsiteY6927" fmla="*/ 1498762 h 1633303"/>
                <a:gd name="connsiteX6928" fmla="*/ 3129515 w 10020123"/>
                <a:gd name="connsiteY6928" fmla="*/ 1503226 h 1633303"/>
                <a:gd name="connsiteX6929" fmla="*/ 3129515 w 10020123"/>
                <a:gd name="connsiteY6929" fmla="*/ 1520442 h 1633303"/>
                <a:gd name="connsiteX6930" fmla="*/ 3110386 w 10020123"/>
                <a:gd name="connsiteY6930" fmla="*/ 1525862 h 1633303"/>
                <a:gd name="connsiteX6931" fmla="*/ 3091895 w 10020123"/>
                <a:gd name="connsiteY6931" fmla="*/ 1521080 h 1633303"/>
                <a:gd name="connsiteX6932" fmla="*/ 3091895 w 10020123"/>
                <a:gd name="connsiteY6932" fmla="*/ 1503863 h 1633303"/>
                <a:gd name="connsiteX6933" fmla="*/ 3112299 w 10020123"/>
                <a:gd name="connsiteY6933" fmla="*/ 1498762 h 1633303"/>
                <a:gd name="connsiteX6934" fmla="*/ 2299952 w 10020123"/>
                <a:gd name="connsiteY6934" fmla="*/ 1497487 h 1633303"/>
                <a:gd name="connsiteX6935" fmla="*/ 2302183 w 10020123"/>
                <a:gd name="connsiteY6935" fmla="*/ 1498444 h 1633303"/>
                <a:gd name="connsiteX6936" fmla="*/ 2302183 w 10020123"/>
                <a:gd name="connsiteY6936" fmla="*/ 1498444 h 1633303"/>
                <a:gd name="connsiteX6937" fmla="*/ 2302183 w 10020123"/>
                <a:gd name="connsiteY6937" fmla="*/ 1500675 h 1633303"/>
                <a:gd name="connsiteX6938" fmla="*/ 2299633 w 10020123"/>
                <a:gd name="connsiteY6938" fmla="*/ 1499719 h 1633303"/>
                <a:gd name="connsiteX6939" fmla="*/ 2299633 w 10020123"/>
                <a:gd name="connsiteY6939" fmla="*/ 1499081 h 1633303"/>
                <a:gd name="connsiteX6940" fmla="*/ 2301864 w 10020123"/>
                <a:gd name="connsiteY6940" fmla="*/ 1498125 h 1633303"/>
                <a:gd name="connsiteX6941" fmla="*/ 2299633 w 10020123"/>
                <a:gd name="connsiteY6941" fmla="*/ 1498762 h 1633303"/>
                <a:gd name="connsiteX6942" fmla="*/ 2299633 w 10020123"/>
                <a:gd name="connsiteY6942" fmla="*/ 1497168 h 1633303"/>
                <a:gd name="connsiteX6943" fmla="*/ 2400698 w 10020123"/>
                <a:gd name="connsiteY6943" fmla="*/ 1499081 h 1633303"/>
                <a:gd name="connsiteX6944" fmla="*/ 2400698 w 10020123"/>
                <a:gd name="connsiteY6944" fmla="*/ 1504820 h 1633303"/>
                <a:gd name="connsiteX6945" fmla="*/ 2394322 w 10020123"/>
                <a:gd name="connsiteY6945" fmla="*/ 1502907 h 1633303"/>
                <a:gd name="connsiteX6946" fmla="*/ 2394322 w 10020123"/>
                <a:gd name="connsiteY6946" fmla="*/ 1500994 h 1633303"/>
                <a:gd name="connsiteX6947" fmla="*/ 2400698 w 10020123"/>
                <a:gd name="connsiteY6947" fmla="*/ 1499081 h 1633303"/>
                <a:gd name="connsiteX6948" fmla="*/ 2378381 w 10020123"/>
                <a:gd name="connsiteY6948" fmla="*/ 1499400 h 1633303"/>
                <a:gd name="connsiteX6949" fmla="*/ 2384757 w 10020123"/>
                <a:gd name="connsiteY6949" fmla="*/ 1501313 h 1633303"/>
                <a:gd name="connsiteX6950" fmla="*/ 2384757 w 10020123"/>
                <a:gd name="connsiteY6950" fmla="*/ 1503226 h 1633303"/>
                <a:gd name="connsiteX6951" fmla="*/ 2378062 w 10020123"/>
                <a:gd name="connsiteY6951" fmla="*/ 1505139 h 1633303"/>
                <a:gd name="connsiteX6952" fmla="*/ 2378062 w 10020123"/>
                <a:gd name="connsiteY6952" fmla="*/ 1499719 h 1633303"/>
                <a:gd name="connsiteX6953" fmla="*/ 2488692 w 10020123"/>
                <a:gd name="connsiteY6953" fmla="*/ 1499400 h 1633303"/>
                <a:gd name="connsiteX6954" fmla="*/ 2493474 w 10020123"/>
                <a:gd name="connsiteY6954" fmla="*/ 1500994 h 1633303"/>
                <a:gd name="connsiteX6955" fmla="*/ 2488692 w 10020123"/>
                <a:gd name="connsiteY6955" fmla="*/ 1502269 h 1633303"/>
                <a:gd name="connsiteX6956" fmla="*/ 2488692 w 10020123"/>
                <a:gd name="connsiteY6956" fmla="*/ 1499719 h 1633303"/>
                <a:gd name="connsiteX6957" fmla="*/ 2507502 w 10020123"/>
                <a:gd name="connsiteY6957" fmla="*/ 1499400 h 1633303"/>
                <a:gd name="connsiteX6958" fmla="*/ 2507502 w 10020123"/>
                <a:gd name="connsiteY6958" fmla="*/ 1501951 h 1633303"/>
                <a:gd name="connsiteX6959" fmla="*/ 2503039 w 10020123"/>
                <a:gd name="connsiteY6959" fmla="*/ 1500357 h 1633303"/>
                <a:gd name="connsiteX6960" fmla="*/ 2507502 w 10020123"/>
                <a:gd name="connsiteY6960" fmla="*/ 1499081 h 1633303"/>
                <a:gd name="connsiteX6961" fmla="*/ 2802408 w 10020123"/>
                <a:gd name="connsiteY6961" fmla="*/ 1499719 h 1633303"/>
                <a:gd name="connsiteX6962" fmla="*/ 2803046 w 10020123"/>
                <a:gd name="connsiteY6962" fmla="*/ 1517254 h 1633303"/>
                <a:gd name="connsiteX6963" fmla="*/ 2780729 w 10020123"/>
                <a:gd name="connsiteY6963" fmla="*/ 1511196 h 1633303"/>
                <a:gd name="connsiteX6964" fmla="*/ 2780729 w 10020123"/>
                <a:gd name="connsiteY6964" fmla="*/ 1505776 h 1633303"/>
                <a:gd name="connsiteX6965" fmla="*/ 2802408 w 10020123"/>
                <a:gd name="connsiteY6965" fmla="*/ 1500038 h 1633303"/>
                <a:gd name="connsiteX6966" fmla="*/ 2297082 w 10020123"/>
                <a:gd name="connsiteY6966" fmla="*/ 1500994 h 1633303"/>
                <a:gd name="connsiteX6967" fmla="*/ 2290387 w 10020123"/>
                <a:gd name="connsiteY6967" fmla="*/ 1500994 h 1633303"/>
                <a:gd name="connsiteX6968" fmla="*/ 2290387 w 10020123"/>
                <a:gd name="connsiteY6968" fmla="*/ 1502907 h 1633303"/>
                <a:gd name="connsiteX6969" fmla="*/ 2297401 w 10020123"/>
                <a:gd name="connsiteY6969" fmla="*/ 1503545 h 1633303"/>
                <a:gd name="connsiteX6970" fmla="*/ 2290387 w 10020123"/>
                <a:gd name="connsiteY6970" fmla="*/ 1503545 h 1633303"/>
                <a:gd name="connsiteX6971" fmla="*/ 2290387 w 10020123"/>
                <a:gd name="connsiteY6971" fmla="*/ 1503545 h 1633303"/>
                <a:gd name="connsiteX6972" fmla="*/ 2297401 w 10020123"/>
                <a:gd name="connsiteY6972" fmla="*/ 1507689 h 1633303"/>
                <a:gd name="connsiteX6973" fmla="*/ 2296444 w 10020123"/>
                <a:gd name="connsiteY6973" fmla="*/ 1507689 h 1633303"/>
                <a:gd name="connsiteX6974" fmla="*/ 2299633 w 10020123"/>
                <a:gd name="connsiteY6974" fmla="*/ 1503863 h 1633303"/>
                <a:gd name="connsiteX6975" fmla="*/ 2299633 w 10020123"/>
                <a:gd name="connsiteY6975" fmla="*/ 1502907 h 1633303"/>
                <a:gd name="connsiteX6976" fmla="*/ 2296444 w 10020123"/>
                <a:gd name="connsiteY6976" fmla="*/ 1502907 h 1633303"/>
                <a:gd name="connsiteX6977" fmla="*/ 2299633 w 10020123"/>
                <a:gd name="connsiteY6977" fmla="*/ 1502907 h 1633303"/>
                <a:gd name="connsiteX6978" fmla="*/ 2299633 w 10020123"/>
                <a:gd name="connsiteY6978" fmla="*/ 1501313 h 1633303"/>
                <a:gd name="connsiteX6979" fmla="*/ 2296763 w 10020123"/>
                <a:gd name="connsiteY6979" fmla="*/ 1501313 h 1633303"/>
                <a:gd name="connsiteX6980" fmla="*/ 2299952 w 10020123"/>
                <a:gd name="connsiteY6980" fmla="*/ 1501313 h 1633303"/>
                <a:gd name="connsiteX6981" fmla="*/ 2302502 w 10020123"/>
                <a:gd name="connsiteY6981" fmla="*/ 1502269 h 1633303"/>
                <a:gd name="connsiteX6982" fmla="*/ 2299952 w 10020123"/>
                <a:gd name="connsiteY6982" fmla="*/ 1502907 h 1633303"/>
                <a:gd name="connsiteX6983" fmla="*/ 2299952 w 10020123"/>
                <a:gd name="connsiteY6983" fmla="*/ 1501313 h 1633303"/>
                <a:gd name="connsiteX6984" fmla="*/ 2384757 w 10020123"/>
                <a:gd name="connsiteY6984" fmla="*/ 1501313 h 1633303"/>
                <a:gd name="connsiteX6985" fmla="*/ 2387626 w 10020123"/>
                <a:gd name="connsiteY6985" fmla="*/ 1502269 h 1633303"/>
                <a:gd name="connsiteX6986" fmla="*/ 2384757 w 10020123"/>
                <a:gd name="connsiteY6986" fmla="*/ 1502907 h 1633303"/>
                <a:gd name="connsiteX6987" fmla="*/ 2384757 w 10020123"/>
                <a:gd name="connsiteY6987" fmla="*/ 1501313 h 1633303"/>
                <a:gd name="connsiteX6988" fmla="*/ 2394322 w 10020123"/>
                <a:gd name="connsiteY6988" fmla="*/ 1501313 h 1633303"/>
                <a:gd name="connsiteX6989" fmla="*/ 2394322 w 10020123"/>
                <a:gd name="connsiteY6989" fmla="*/ 1502907 h 1633303"/>
                <a:gd name="connsiteX6990" fmla="*/ 2391452 w 10020123"/>
                <a:gd name="connsiteY6990" fmla="*/ 1502269 h 1633303"/>
                <a:gd name="connsiteX6991" fmla="*/ 2394322 w 10020123"/>
                <a:gd name="connsiteY6991" fmla="*/ 1501313 h 1633303"/>
                <a:gd name="connsiteX6992" fmla="*/ 2498256 w 10020123"/>
                <a:gd name="connsiteY6992" fmla="*/ 1501313 h 1633303"/>
                <a:gd name="connsiteX6993" fmla="*/ 2507183 w 10020123"/>
                <a:gd name="connsiteY6993" fmla="*/ 1503226 h 1633303"/>
                <a:gd name="connsiteX6994" fmla="*/ 2507183 w 10020123"/>
                <a:gd name="connsiteY6994" fmla="*/ 1508965 h 1633303"/>
                <a:gd name="connsiteX6995" fmla="*/ 2498894 w 10020123"/>
                <a:gd name="connsiteY6995" fmla="*/ 1510559 h 1633303"/>
                <a:gd name="connsiteX6996" fmla="*/ 2497937 w 10020123"/>
                <a:gd name="connsiteY6996" fmla="*/ 1508646 h 1633303"/>
                <a:gd name="connsiteX6997" fmla="*/ 2497937 w 10020123"/>
                <a:gd name="connsiteY6997" fmla="*/ 1501632 h 1633303"/>
                <a:gd name="connsiteX6998" fmla="*/ 2299952 w 10020123"/>
                <a:gd name="connsiteY6998" fmla="*/ 1502269 h 1633303"/>
                <a:gd name="connsiteX6999" fmla="*/ 2299952 w 10020123"/>
                <a:gd name="connsiteY6999" fmla="*/ 1507689 h 1633303"/>
                <a:gd name="connsiteX7000" fmla="*/ 2301864 w 10020123"/>
                <a:gd name="connsiteY7000" fmla="*/ 1507689 h 1633303"/>
                <a:gd name="connsiteX7001" fmla="*/ 2309516 w 10020123"/>
                <a:gd name="connsiteY7001" fmla="*/ 1505139 h 1633303"/>
                <a:gd name="connsiteX7002" fmla="*/ 2309516 w 10020123"/>
                <a:gd name="connsiteY7002" fmla="*/ 1503863 h 1633303"/>
                <a:gd name="connsiteX7003" fmla="*/ 2301864 w 10020123"/>
                <a:gd name="connsiteY7003" fmla="*/ 1504501 h 1633303"/>
                <a:gd name="connsiteX7004" fmla="*/ 2309516 w 10020123"/>
                <a:gd name="connsiteY7004" fmla="*/ 1503545 h 1633303"/>
                <a:gd name="connsiteX7005" fmla="*/ 2309516 w 10020123"/>
                <a:gd name="connsiteY7005" fmla="*/ 1502588 h 1633303"/>
                <a:gd name="connsiteX7006" fmla="*/ 2299952 w 10020123"/>
                <a:gd name="connsiteY7006" fmla="*/ 1501951 h 1633303"/>
                <a:gd name="connsiteX7007" fmla="*/ 2386351 w 10020123"/>
                <a:gd name="connsiteY7007" fmla="*/ 1502269 h 1633303"/>
                <a:gd name="connsiteX7008" fmla="*/ 2394322 w 10020123"/>
                <a:gd name="connsiteY7008" fmla="*/ 1503226 h 1633303"/>
                <a:gd name="connsiteX7009" fmla="*/ 2394322 w 10020123"/>
                <a:gd name="connsiteY7009" fmla="*/ 1506733 h 1633303"/>
                <a:gd name="connsiteX7010" fmla="*/ 2386670 w 10020123"/>
                <a:gd name="connsiteY7010" fmla="*/ 1507689 h 1633303"/>
                <a:gd name="connsiteX7011" fmla="*/ 2384757 w 10020123"/>
                <a:gd name="connsiteY7011" fmla="*/ 1506414 h 1633303"/>
                <a:gd name="connsiteX7012" fmla="*/ 2384757 w 10020123"/>
                <a:gd name="connsiteY7012" fmla="*/ 1503226 h 1633303"/>
                <a:gd name="connsiteX7013" fmla="*/ 2386351 w 10020123"/>
                <a:gd name="connsiteY7013" fmla="*/ 1502269 h 1633303"/>
                <a:gd name="connsiteX7014" fmla="*/ 2491561 w 10020123"/>
                <a:gd name="connsiteY7014" fmla="*/ 1502907 h 1633303"/>
                <a:gd name="connsiteX7015" fmla="*/ 2491561 w 10020123"/>
                <a:gd name="connsiteY7015" fmla="*/ 1508008 h 1633303"/>
                <a:gd name="connsiteX7016" fmla="*/ 2482315 w 10020123"/>
                <a:gd name="connsiteY7016" fmla="*/ 1505776 h 1633303"/>
                <a:gd name="connsiteX7017" fmla="*/ 2491561 w 10020123"/>
                <a:gd name="connsiteY7017" fmla="*/ 1503226 h 1633303"/>
                <a:gd name="connsiteX7018" fmla="*/ 2507502 w 10020123"/>
                <a:gd name="connsiteY7018" fmla="*/ 1502907 h 1633303"/>
                <a:gd name="connsiteX7019" fmla="*/ 2517385 w 10020123"/>
                <a:gd name="connsiteY7019" fmla="*/ 1505458 h 1633303"/>
                <a:gd name="connsiteX7020" fmla="*/ 2507502 w 10020123"/>
                <a:gd name="connsiteY7020" fmla="*/ 1508008 h 1633303"/>
                <a:gd name="connsiteX7021" fmla="*/ 2507502 w 10020123"/>
                <a:gd name="connsiteY7021" fmla="*/ 1502588 h 1633303"/>
                <a:gd name="connsiteX7022" fmla="*/ 9573460 w 10020123"/>
                <a:gd name="connsiteY7022" fmla="*/ 1502907 h 1633303"/>
                <a:gd name="connsiteX7023" fmla="*/ 9581111 w 10020123"/>
                <a:gd name="connsiteY7023" fmla="*/ 1533195 h 1633303"/>
                <a:gd name="connsiteX7024" fmla="*/ 9561983 w 10020123"/>
                <a:gd name="connsiteY7024" fmla="*/ 1518848 h 1633303"/>
                <a:gd name="connsiteX7025" fmla="*/ 9568040 w 10020123"/>
                <a:gd name="connsiteY7025" fmla="*/ 1508965 h 1633303"/>
                <a:gd name="connsiteX7026" fmla="*/ 9573460 w 10020123"/>
                <a:gd name="connsiteY7026" fmla="*/ 1503226 h 1633303"/>
                <a:gd name="connsiteX7027" fmla="*/ 3139080 w 10020123"/>
                <a:gd name="connsiteY7027" fmla="*/ 1503226 h 1633303"/>
                <a:gd name="connsiteX7028" fmla="*/ 3171599 w 10020123"/>
                <a:gd name="connsiteY7028" fmla="*/ 1512472 h 1633303"/>
                <a:gd name="connsiteX7029" fmla="*/ 3139080 w 10020123"/>
                <a:gd name="connsiteY7029" fmla="*/ 1521399 h 1633303"/>
                <a:gd name="connsiteX7030" fmla="*/ 3139080 w 10020123"/>
                <a:gd name="connsiteY7030" fmla="*/ 1503545 h 1633303"/>
                <a:gd name="connsiteX7031" fmla="*/ 2297401 w 10020123"/>
                <a:gd name="connsiteY7031" fmla="*/ 1503545 h 1633303"/>
                <a:gd name="connsiteX7032" fmla="*/ 2290387 w 10020123"/>
                <a:gd name="connsiteY7032" fmla="*/ 1503545 h 1633303"/>
                <a:gd name="connsiteX7033" fmla="*/ 2290387 w 10020123"/>
                <a:gd name="connsiteY7033" fmla="*/ 1505458 h 1633303"/>
                <a:gd name="connsiteX7034" fmla="*/ 2297082 w 10020123"/>
                <a:gd name="connsiteY7034" fmla="*/ 1505458 h 1633303"/>
                <a:gd name="connsiteX7035" fmla="*/ 2299952 w 10020123"/>
                <a:gd name="connsiteY7035" fmla="*/ 1505458 h 1633303"/>
                <a:gd name="connsiteX7036" fmla="*/ 2299952 w 10020123"/>
                <a:gd name="connsiteY7036" fmla="*/ 1503863 h 1633303"/>
                <a:gd name="connsiteX7037" fmla="*/ 2297401 w 10020123"/>
                <a:gd name="connsiteY7037" fmla="*/ 1503226 h 1633303"/>
                <a:gd name="connsiteX7038" fmla="*/ 2382207 w 10020123"/>
                <a:gd name="connsiteY7038" fmla="*/ 1503545 h 1633303"/>
                <a:gd name="connsiteX7039" fmla="*/ 2382207 w 10020123"/>
                <a:gd name="connsiteY7039" fmla="*/ 1506414 h 1633303"/>
                <a:gd name="connsiteX7040" fmla="*/ 2376468 w 10020123"/>
                <a:gd name="connsiteY7040" fmla="*/ 1504820 h 1633303"/>
                <a:gd name="connsiteX7041" fmla="*/ 2382207 w 10020123"/>
                <a:gd name="connsiteY7041" fmla="*/ 1503226 h 1633303"/>
                <a:gd name="connsiteX7042" fmla="*/ 2394322 w 10020123"/>
                <a:gd name="connsiteY7042" fmla="*/ 1503545 h 1633303"/>
                <a:gd name="connsiteX7043" fmla="*/ 2400060 w 10020123"/>
                <a:gd name="connsiteY7043" fmla="*/ 1505139 h 1633303"/>
                <a:gd name="connsiteX7044" fmla="*/ 2394322 w 10020123"/>
                <a:gd name="connsiteY7044" fmla="*/ 1507052 h 1633303"/>
                <a:gd name="connsiteX7045" fmla="*/ 2394322 w 10020123"/>
                <a:gd name="connsiteY7045" fmla="*/ 1503863 h 1633303"/>
                <a:gd name="connsiteX7046" fmla="*/ 3091895 w 10020123"/>
                <a:gd name="connsiteY7046" fmla="*/ 1504182 h 1633303"/>
                <a:gd name="connsiteX7047" fmla="*/ 3091895 w 10020123"/>
                <a:gd name="connsiteY7047" fmla="*/ 1521399 h 1633303"/>
                <a:gd name="connsiteX7048" fmla="*/ 3059694 w 10020123"/>
                <a:gd name="connsiteY7048" fmla="*/ 1512790 h 1633303"/>
                <a:gd name="connsiteX7049" fmla="*/ 3091895 w 10020123"/>
                <a:gd name="connsiteY7049" fmla="*/ 1504182 h 1633303"/>
                <a:gd name="connsiteX7050" fmla="*/ 2299952 w 10020123"/>
                <a:gd name="connsiteY7050" fmla="*/ 1505139 h 1633303"/>
                <a:gd name="connsiteX7051" fmla="*/ 2299952 w 10020123"/>
                <a:gd name="connsiteY7051" fmla="*/ 1507370 h 1633303"/>
                <a:gd name="connsiteX7052" fmla="*/ 2309516 w 10020123"/>
                <a:gd name="connsiteY7052" fmla="*/ 1506414 h 1633303"/>
                <a:gd name="connsiteX7053" fmla="*/ 2309516 w 10020123"/>
                <a:gd name="connsiteY7053" fmla="*/ 1505458 h 1633303"/>
                <a:gd name="connsiteX7054" fmla="*/ 2299952 w 10020123"/>
                <a:gd name="connsiteY7054" fmla="*/ 1504820 h 1633303"/>
                <a:gd name="connsiteX7055" fmla="*/ 2378381 w 10020123"/>
                <a:gd name="connsiteY7055" fmla="*/ 1505139 h 1633303"/>
                <a:gd name="connsiteX7056" fmla="*/ 2384757 w 10020123"/>
                <a:gd name="connsiteY7056" fmla="*/ 1507052 h 1633303"/>
                <a:gd name="connsiteX7057" fmla="*/ 2384757 w 10020123"/>
                <a:gd name="connsiteY7057" fmla="*/ 1508965 h 1633303"/>
                <a:gd name="connsiteX7058" fmla="*/ 2378062 w 10020123"/>
                <a:gd name="connsiteY7058" fmla="*/ 1510877 h 1633303"/>
                <a:gd name="connsiteX7059" fmla="*/ 2378062 w 10020123"/>
                <a:gd name="connsiteY7059" fmla="*/ 1505139 h 1633303"/>
                <a:gd name="connsiteX7060" fmla="*/ 2384757 w 10020123"/>
                <a:gd name="connsiteY7060" fmla="*/ 1505139 h 1633303"/>
                <a:gd name="connsiteX7061" fmla="*/ 2384757 w 10020123"/>
                <a:gd name="connsiteY7061" fmla="*/ 1510559 h 1633303"/>
                <a:gd name="connsiteX7062" fmla="*/ 2394322 w 10020123"/>
                <a:gd name="connsiteY7062" fmla="*/ 1508646 h 1633303"/>
                <a:gd name="connsiteX7063" fmla="*/ 2394322 w 10020123"/>
                <a:gd name="connsiteY7063" fmla="*/ 1506733 h 1633303"/>
                <a:gd name="connsiteX7064" fmla="*/ 2384757 w 10020123"/>
                <a:gd name="connsiteY7064" fmla="*/ 1504820 h 1633303"/>
                <a:gd name="connsiteX7065" fmla="*/ 2751398 w 10020123"/>
                <a:gd name="connsiteY7065" fmla="*/ 1505139 h 1633303"/>
                <a:gd name="connsiteX7066" fmla="*/ 2761600 w 10020123"/>
                <a:gd name="connsiteY7066" fmla="*/ 1508008 h 1633303"/>
                <a:gd name="connsiteX7067" fmla="*/ 2751079 w 10020123"/>
                <a:gd name="connsiteY7067" fmla="*/ 1510877 h 1633303"/>
                <a:gd name="connsiteX7068" fmla="*/ 2751079 w 10020123"/>
                <a:gd name="connsiteY7068" fmla="*/ 1505139 h 1633303"/>
                <a:gd name="connsiteX7069" fmla="*/ 2477533 w 10020123"/>
                <a:gd name="connsiteY7069" fmla="*/ 1505458 h 1633303"/>
                <a:gd name="connsiteX7070" fmla="*/ 2477533 w 10020123"/>
                <a:gd name="connsiteY7070" fmla="*/ 1505458 h 1633303"/>
                <a:gd name="connsiteX7071" fmla="*/ 2488054 w 10020123"/>
                <a:gd name="connsiteY7071" fmla="*/ 1508327 h 1633303"/>
                <a:gd name="connsiteX7072" fmla="*/ 2488054 w 10020123"/>
                <a:gd name="connsiteY7072" fmla="*/ 1511515 h 1633303"/>
                <a:gd name="connsiteX7073" fmla="*/ 2476577 w 10020123"/>
                <a:gd name="connsiteY7073" fmla="*/ 1514703 h 1633303"/>
                <a:gd name="connsiteX7074" fmla="*/ 2477214 w 10020123"/>
                <a:gd name="connsiteY7074" fmla="*/ 1505139 h 1633303"/>
                <a:gd name="connsiteX7075" fmla="*/ 2771483 w 10020123"/>
                <a:gd name="connsiteY7075" fmla="*/ 1505776 h 1633303"/>
                <a:gd name="connsiteX7076" fmla="*/ 2771483 w 10020123"/>
                <a:gd name="connsiteY7076" fmla="*/ 1510559 h 1633303"/>
                <a:gd name="connsiteX7077" fmla="*/ 2762875 w 10020123"/>
                <a:gd name="connsiteY7077" fmla="*/ 1508327 h 1633303"/>
                <a:gd name="connsiteX7078" fmla="*/ 2771483 w 10020123"/>
                <a:gd name="connsiteY7078" fmla="*/ 1506095 h 1633303"/>
                <a:gd name="connsiteX7079" fmla="*/ 2518979 w 10020123"/>
                <a:gd name="connsiteY7079" fmla="*/ 1506095 h 1633303"/>
                <a:gd name="connsiteX7080" fmla="*/ 2518979 w 10020123"/>
                <a:gd name="connsiteY7080" fmla="*/ 1515022 h 1633303"/>
                <a:gd name="connsiteX7081" fmla="*/ 2507502 w 10020123"/>
                <a:gd name="connsiteY7081" fmla="*/ 1511834 h 1633303"/>
                <a:gd name="connsiteX7082" fmla="*/ 2507502 w 10020123"/>
                <a:gd name="connsiteY7082" fmla="*/ 1509283 h 1633303"/>
                <a:gd name="connsiteX7083" fmla="*/ 2518979 w 10020123"/>
                <a:gd name="connsiteY7083" fmla="*/ 1506414 h 1633303"/>
                <a:gd name="connsiteX7084" fmla="*/ 2384757 w 10020123"/>
                <a:gd name="connsiteY7084" fmla="*/ 1507052 h 1633303"/>
                <a:gd name="connsiteX7085" fmla="*/ 2387945 w 10020123"/>
                <a:gd name="connsiteY7085" fmla="*/ 1508008 h 1633303"/>
                <a:gd name="connsiteX7086" fmla="*/ 2384757 w 10020123"/>
                <a:gd name="connsiteY7086" fmla="*/ 1508965 h 1633303"/>
                <a:gd name="connsiteX7087" fmla="*/ 2384757 w 10020123"/>
                <a:gd name="connsiteY7087" fmla="*/ 1507052 h 1633303"/>
                <a:gd name="connsiteX7088" fmla="*/ 2394322 w 10020123"/>
                <a:gd name="connsiteY7088" fmla="*/ 1507370 h 1633303"/>
                <a:gd name="connsiteX7089" fmla="*/ 2394322 w 10020123"/>
                <a:gd name="connsiteY7089" fmla="*/ 1508965 h 1633303"/>
                <a:gd name="connsiteX7090" fmla="*/ 2392090 w 10020123"/>
                <a:gd name="connsiteY7090" fmla="*/ 1508008 h 1633303"/>
                <a:gd name="connsiteX7091" fmla="*/ 2394322 w 10020123"/>
                <a:gd name="connsiteY7091" fmla="*/ 1507370 h 1633303"/>
                <a:gd name="connsiteX7092" fmla="*/ 2386670 w 10020123"/>
                <a:gd name="connsiteY7092" fmla="*/ 1508327 h 1633303"/>
                <a:gd name="connsiteX7093" fmla="*/ 2394322 w 10020123"/>
                <a:gd name="connsiteY7093" fmla="*/ 1509283 h 1633303"/>
                <a:gd name="connsiteX7094" fmla="*/ 2394322 w 10020123"/>
                <a:gd name="connsiteY7094" fmla="*/ 1513109 h 1633303"/>
                <a:gd name="connsiteX7095" fmla="*/ 2386351 w 10020123"/>
                <a:gd name="connsiteY7095" fmla="*/ 1514066 h 1633303"/>
                <a:gd name="connsiteX7096" fmla="*/ 2384757 w 10020123"/>
                <a:gd name="connsiteY7096" fmla="*/ 1513109 h 1633303"/>
                <a:gd name="connsiteX7097" fmla="*/ 2384757 w 10020123"/>
                <a:gd name="connsiteY7097" fmla="*/ 1509602 h 1633303"/>
                <a:gd name="connsiteX7098" fmla="*/ 2386670 w 10020123"/>
                <a:gd name="connsiteY7098" fmla="*/ 1508327 h 1633303"/>
                <a:gd name="connsiteX7099" fmla="*/ 2488692 w 10020123"/>
                <a:gd name="connsiteY7099" fmla="*/ 1508965 h 1633303"/>
                <a:gd name="connsiteX7100" fmla="*/ 2494112 w 10020123"/>
                <a:gd name="connsiteY7100" fmla="*/ 1510559 h 1633303"/>
                <a:gd name="connsiteX7101" fmla="*/ 2488692 w 10020123"/>
                <a:gd name="connsiteY7101" fmla="*/ 1512153 h 1633303"/>
                <a:gd name="connsiteX7102" fmla="*/ 2488692 w 10020123"/>
                <a:gd name="connsiteY7102" fmla="*/ 1509283 h 1633303"/>
                <a:gd name="connsiteX7103" fmla="*/ 2764469 w 10020123"/>
                <a:gd name="connsiteY7103" fmla="*/ 1508965 h 1633303"/>
                <a:gd name="connsiteX7104" fmla="*/ 2780729 w 10020123"/>
                <a:gd name="connsiteY7104" fmla="*/ 1511834 h 1633303"/>
                <a:gd name="connsiteX7105" fmla="*/ 2780729 w 10020123"/>
                <a:gd name="connsiteY7105" fmla="*/ 1523311 h 1633303"/>
                <a:gd name="connsiteX7106" fmla="*/ 2763194 w 10020123"/>
                <a:gd name="connsiteY7106" fmla="*/ 1526818 h 1633303"/>
                <a:gd name="connsiteX7107" fmla="*/ 2752354 w 10020123"/>
                <a:gd name="connsiteY7107" fmla="*/ 1523630 h 1633303"/>
                <a:gd name="connsiteX7108" fmla="*/ 2752354 w 10020123"/>
                <a:gd name="connsiteY7108" fmla="*/ 1512472 h 1633303"/>
                <a:gd name="connsiteX7109" fmla="*/ 2764150 w 10020123"/>
                <a:gd name="connsiteY7109" fmla="*/ 1508965 h 1633303"/>
                <a:gd name="connsiteX7110" fmla="*/ 2394322 w 10020123"/>
                <a:gd name="connsiteY7110" fmla="*/ 1509283 h 1633303"/>
                <a:gd name="connsiteX7111" fmla="*/ 2400379 w 10020123"/>
                <a:gd name="connsiteY7111" fmla="*/ 1511196 h 1633303"/>
                <a:gd name="connsiteX7112" fmla="*/ 2394322 w 10020123"/>
                <a:gd name="connsiteY7112" fmla="*/ 1512790 h 1633303"/>
                <a:gd name="connsiteX7113" fmla="*/ 2394322 w 10020123"/>
                <a:gd name="connsiteY7113" fmla="*/ 1509602 h 1633303"/>
                <a:gd name="connsiteX7114" fmla="*/ 2507502 w 10020123"/>
                <a:gd name="connsiteY7114" fmla="*/ 1509283 h 1633303"/>
                <a:gd name="connsiteX7115" fmla="*/ 2507502 w 10020123"/>
                <a:gd name="connsiteY7115" fmla="*/ 1511515 h 1633303"/>
                <a:gd name="connsiteX7116" fmla="*/ 2503039 w 10020123"/>
                <a:gd name="connsiteY7116" fmla="*/ 1510240 h 1633303"/>
                <a:gd name="connsiteX7117" fmla="*/ 2507502 w 10020123"/>
                <a:gd name="connsiteY7117" fmla="*/ 1508965 h 1633303"/>
                <a:gd name="connsiteX7118" fmla="*/ 2384757 w 10020123"/>
                <a:gd name="connsiteY7118" fmla="*/ 1509602 h 1633303"/>
                <a:gd name="connsiteX7119" fmla="*/ 2384757 w 10020123"/>
                <a:gd name="connsiteY7119" fmla="*/ 1512472 h 1633303"/>
                <a:gd name="connsiteX7120" fmla="*/ 2379018 w 10020123"/>
                <a:gd name="connsiteY7120" fmla="*/ 1510877 h 1633303"/>
                <a:gd name="connsiteX7121" fmla="*/ 2384757 w 10020123"/>
                <a:gd name="connsiteY7121" fmla="*/ 1509283 h 1633303"/>
                <a:gd name="connsiteX7122" fmla="*/ 2501444 w 10020123"/>
                <a:gd name="connsiteY7122" fmla="*/ 1510877 h 1633303"/>
                <a:gd name="connsiteX7123" fmla="*/ 2507183 w 10020123"/>
                <a:gd name="connsiteY7123" fmla="*/ 1512790 h 1633303"/>
                <a:gd name="connsiteX7124" fmla="*/ 2507183 w 10020123"/>
                <a:gd name="connsiteY7124" fmla="*/ 1518529 h 1633303"/>
                <a:gd name="connsiteX7125" fmla="*/ 2500488 w 10020123"/>
                <a:gd name="connsiteY7125" fmla="*/ 1520442 h 1633303"/>
                <a:gd name="connsiteX7126" fmla="*/ 2494430 w 10020123"/>
                <a:gd name="connsiteY7126" fmla="*/ 1518529 h 1633303"/>
                <a:gd name="connsiteX7127" fmla="*/ 2494430 w 10020123"/>
                <a:gd name="connsiteY7127" fmla="*/ 1512790 h 1633303"/>
                <a:gd name="connsiteX7128" fmla="*/ 2501444 w 10020123"/>
                <a:gd name="connsiteY7128" fmla="*/ 1510877 h 1633303"/>
                <a:gd name="connsiteX7129" fmla="*/ 2378062 w 10020123"/>
                <a:gd name="connsiteY7129" fmla="*/ 1511515 h 1633303"/>
                <a:gd name="connsiteX7130" fmla="*/ 2384757 w 10020123"/>
                <a:gd name="connsiteY7130" fmla="*/ 1513428 h 1633303"/>
                <a:gd name="connsiteX7131" fmla="*/ 2384757 w 10020123"/>
                <a:gd name="connsiteY7131" fmla="*/ 1515341 h 1633303"/>
                <a:gd name="connsiteX7132" fmla="*/ 2377743 w 10020123"/>
                <a:gd name="connsiteY7132" fmla="*/ 1517254 h 1633303"/>
                <a:gd name="connsiteX7133" fmla="*/ 2377743 w 10020123"/>
                <a:gd name="connsiteY7133" fmla="*/ 1511834 h 1633303"/>
                <a:gd name="connsiteX7134" fmla="*/ 2401017 w 10020123"/>
                <a:gd name="connsiteY7134" fmla="*/ 1511515 h 1633303"/>
                <a:gd name="connsiteX7135" fmla="*/ 2401017 w 10020123"/>
                <a:gd name="connsiteY7135" fmla="*/ 1517254 h 1633303"/>
                <a:gd name="connsiteX7136" fmla="*/ 2394322 w 10020123"/>
                <a:gd name="connsiteY7136" fmla="*/ 1515341 h 1633303"/>
                <a:gd name="connsiteX7137" fmla="*/ 2394322 w 10020123"/>
                <a:gd name="connsiteY7137" fmla="*/ 1513428 h 1633303"/>
                <a:gd name="connsiteX7138" fmla="*/ 2401017 w 10020123"/>
                <a:gd name="connsiteY7138" fmla="*/ 1511515 h 1633303"/>
                <a:gd name="connsiteX7139" fmla="*/ 2297082 w 10020123"/>
                <a:gd name="connsiteY7139" fmla="*/ 1512153 h 1633303"/>
                <a:gd name="connsiteX7140" fmla="*/ 2299952 w 10020123"/>
                <a:gd name="connsiteY7140" fmla="*/ 1512790 h 1633303"/>
                <a:gd name="connsiteX7141" fmla="*/ 2299952 w 10020123"/>
                <a:gd name="connsiteY7141" fmla="*/ 1514385 h 1633303"/>
                <a:gd name="connsiteX7142" fmla="*/ 2297720 w 10020123"/>
                <a:gd name="connsiteY7142" fmla="*/ 1515022 h 1633303"/>
                <a:gd name="connsiteX7143" fmla="*/ 2299952 w 10020123"/>
                <a:gd name="connsiteY7143" fmla="*/ 1515022 h 1633303"/>
                <a:gd name="connsiteX7144" fmla="*/ 2299952 w 10020123"/>
                <a:gd name="connsiteY7144" fmla="*/ 1515660 h 1633303"/>
                <a:gd name="connsiteX7145" fmla="*/ 2297720 w 10020123"/>
                <a:gd name="connsiteY7145" fmla="*/ 1517573 h 1633303"/>
                <a:gd name="connsiteX7146" fmla="*/ 2296763 w 10020123"/>
                <a:gd name="connsiteY7146" fmla="*/ 1517573 h 1633303"/>
                <a:gd name="connsiteX7147" fmla="*/ 2299952 w 10020123"/>
                <a:gd name="connsiteY7147" fmla="*/ 1515660 h 1633303"/>
                <a:gd name="connsiteX7148" fmla="*/ 2299952 w 10020123"/>
                <a:gd name="connsiteY7148" fmla="*/ 1514703 h 1633303"/>
                <a:gd name="connsiteX7149" fmla="*/ 2296763 w 10020123"/>
                <a:gd name="connsiteY7149" fmla="*/ 1514703 h 1633303"/>
                <a:gd name="connsiteX7150" fmla="*/ 2299952 w 10020123"/>
                <a:gd name="connsiteY7150" fmla="*/ 1514703 h 1633303"/>
                <a:gd name="connsiteX7151" fmla="*/ 2299952 w 10020123"/>
                <a:gd name="connsiteY7151" fmla="*/ 1512790 h 1633303"/>
                <a:gd name="connsiteX7152" fmla="*/ 2297082 w 10020123"/>
                <a:gd name="connsiteY7152" fmla="*/ 1512790 h 1633303"/>
                <a:gd name="connsiteX7153" fmla="*/ 2507502 w 10020123"/>
                <a:gd name="connsiteY7153" fmla="*/ 1512790 h 1633303"/>
                <a:gd name="connsiteX7154" fmla="*/ 2517385 w 10020123"/>
                <a:gd name="connsiteY7154" fmla="*/ 1515660 h 1633303"/>
                <a:gd name="connsiteX7155" fmla="*/ 2507502 w 10020123"/>
                <a:gd name="connsiteY7155" fmla="*/ 1518210 h 1633303"/>
                <a:gd name="connsiteX7156" fmla="*/ 2507502 w 10020123"/>
                <a:gd name="connsiteY7156" fmla="*/ 1512472 h 1633303"/>
                <a:gd name="connsiteX7157" fmla="*/ 2780729 w 10020123"/>
                <a:gd name="connsiteY7157" fmla="*/ 1512790 h 1633303"/>
                <a:gd name="connsiteX7158" fmla="*/ 2800177 w 10020123"/>
                <a:gd name="connsiteY7158" fmla="*/ 1518210 h 1633303"/>
                <a:gd name="connsiteX7159" fmla="*/ 2780729 w 10020123"/>
                <a:gd name="connsiteY7159" fmla="*/ 1523630 h 1633303"/>
                <a:gd name="connsiteX7160" fmla="*/ 2780729 w 10020123"/>
                <a:gd name="connsiteY7160" fmla="*/ 1513109 h 1633303"/>
                <a:gd name="connsiteX7161" fmla="*/ 2488692 w 10020123"/>
                <a:gd name="connsiteY7161" fmla="*/ 1512790 h 1633303"/>
                <a:gd name="connsiteX7162" fmla="*/ 2488692 w 10020123"/>
                <a:gd name="connsiteY7162" fmla="*/ 1518210 h 1633303"/>
                <a:gd name="connsiteX7163" fmla="*/ 2479127 w 10020123"/>
                <a:gd name="connsiteY7163" fmla="*/ 1515660 h 1633303"/>
                <a:gd name="connsiteX7164" fmla="*/ 2488692 w 10020123"/>
                <a:gd name="connsiteY7164" fmla="*/ 1513109 h 1633303"/>
                <a:gd name="connsiteX7165" fmla="*/ 2752354 w 10020123"/>
                <a:gd name="connsiteY7165" fmla="*/ 1512790 h 1633303"/>
                <a:gd name="connsiteX7166" fmla="*/ 2752354 w 10020123"/>
                <a:gd name="connsiteY7166" fmla="*/ 1523311 h 1633303"/>
                <a:gd name="connsiteX7167" fmla="*/ 2733225 w 10020123"/>
                <a:gd name="connsiteY7167" fmla="*/ 1517892 h 1633303"/>
                <a:gd name="connsiteX7168" fmla="*/ 2752354 w 10020123"/>
                <a:gd name="connsiteY7168" fmla="*/ 1512472 h 1633303"/>
                <a:gd name="connsiteX7169" fmla="*/ 2394322 w 10020123"/>
                <a:gd name="connsiteY7169" fmla="*/ 1513109 h 1633303"/>
                <a:gd name="connsiteX7170" fmla="*/ 2394322 w 10020123"/>
                <a:gd name="connsiteY7170" fmla="*/ 1515022 h 1633303"/>
                <a:gd name="connsiteX7171" fmla="*/ 2391452 w 10020123"/>
                <a:gd name="connsiteY7171" fmla="*/ 1514066 h 1633303"/>
                <a:gd name="connsiteX7172" fmla="*/ 2394322 w 10020123"/>
                <a:gd name="connsiteY7172" fmla="*/ 1513109 h 1633303"/>
                <a:gd name="connsiteX7173" fmla="*/ 2384757 w 10020123"/>
                <a:gd name="connsiteY7173" fmla="*/ 1513428 h 1633303"/>
                <a:gd name="connsiteX7174" fmla="*/ 2387308 w 10020123"/>
                <a:gd name="connsiteY7174" fmla="*/ 1514066 h 1633303"/>
                <a:gd name="connsiteX7175" fmla="*/ 2384757 w 10020123"/>
                <a:gd name="connsiteY7175" fmla="*/ 1515022 h 1633303"/>
                <a:gd name="connsiteX7176" fmla="*/ 2384757 w 10020123"/>
                <a:gd name="connsiteY7176" fmla="*/ 1513428 h 1633303"/>
                <a:gd name="connsiteX7177" fmla="*/ 3176381 w 10020123"/>
                <a:gd name="connsiteY7177" fmla="*/ 1517573 h 1633303"/>
                <a:gd name="connsiteX7178" fmla="*/ 3177657 w 10020123"/>
                <a:gd name="connsiteY7178" fmla="*/ 1545629 h 1633303"/>
                <a:gd name="connsiteX7179" fmla="*/ 3167774 w 10020123"/>
                <a:gd name="connsiteY7179" fmla="*/ 1545629 h 1633303"/>
                <a:gd name="connsiteX7180" fmla="*/ 3139080 w 10020123"/>
                <a:gd name="connsiteY7180" fmla="*/ 1537977 h 1633303"/>
                <a:gd name="connsiteX7181" fmla="*/ 3139080 w 10020123"/>
                <a:gd name="connsiteY7181" fmla="*/ 1527775 h 1633303"/>
                <a:gd name="connsiteX7182" fmla="*/ 3176381 w 10020123"/>
                <a:gd name="connsiteY7182" fmla="*/ 1517892 h 1633303"/>
                <a:gd name="connsiteX7183" fmla="*/ 5190672 w 10020123"/>
                <a:gd name="connsiteY7183" fmla="*/ 1517573 h 1633303"/>
                <a:gd name="connsiteX7184" fmla="*/ 5192904 w 10020123"/>
                <a:gd name="connsiteY7184" fmla="*/ 1535745 h 1633303"/>
                <a:gd name="connsiteX7185" fmla="*/ 5192904 w 10020123"/>
                <a:gd name="connsiteY7185" fmla="*/ 1545310 h 1633303"/>
                <a:gd name="connsiteX7186" fmla="*/ 5188441 w 10020123"/>
                <a:gd name="connsiteY7186" fmla="*/ 1545310 h 1633303"/>
                <a:gd name="connsiteX7187" fmla="*/ 5186528 w 10020123"/>
                <a:gd name="connsiteY7187" fmla="*/ 1525862 h 1633303"/>
                <a:gd name="connsiteX7188" fmla="*/ 5190354 w 10020123"/>
                <a:gd name="connsiteY7188" fmla="*/ 1517573 h 1633303"/>
                <a:gd name="connsiteX7189" fmla="*/ 3053637 w 10020123"/>
                <a:gd name="connsiteY7189" fmla="*/ 1517892 h 1633303"/>
                <a:gd name="connsiteX7190" fmla="*/ 3090301 w 10020123"/>
                <a:gd name="connsiteY7190" fmla="*/ 1527775 h 1633303"/>
                <a:gd name="connsiteX7191" fmla="*/ 3090301 w 10020123"/>
                <a:gd name="connsiteY7191" fmla="*/ 1537339 h 1633303"/>
                <a:gd name="connsiteX7192" fmla="*/ 3061288 w 10020123"/>
                <a:gd name="connsiteY7192" fmla="*/ 1545310 h 1633303"/>
                <a:gd name="connsiteX7193" fmla="*/ 3052680 w 10020123"/>
                <a:gd name="connsiteY7193" fmla="*/ 1545310 h 1633303"/>
                <a:gd name="connsiteX7194" fmla="*/ 3053956 w 10020123"/>
                <a:gd name="connsiteY7194" fmla="*/ 1517892 h 1633303"/>
                <a:gd name="connsiteX7195" fmla="*/ 2386351 w 10020123"/>
                <a:gd name="connsiteY7195" fmla="*/ 1514385 h 1633303"/>
                <a:gd name="connsiteX7196" fmla="*/ 2390177 w 10020123"/>
                <a:gd name="connsiteY7196" fmla="*/ 1515660 h 1633303"/>
                <a:gd name="connsiteX7197" fmla="*/ 2390177 w 10020123"/>
                <a:gd name="connsiteY7197" fmla="*/ 1519167 h 1633303"/>
                <a:gd name="connsiteX7198" fmla="*/ 2386670 w 10020123"/>
                <a:gd name="connsiteY7198" fmla="*/ 1520123 h 1633303"/>
                <a:gd name="connsiteX7199" fmla="*/ 2382207 w 10020123"/>
                <a:gd name="connsiteY7199" fmla="*/ 1518848 h 1633303"/>
                <a:gd name="connsiteX7200" fmla="*/ 2382207 w 10020123"/>
                <a:gd name="connsiteY7200" fmla="*/ 1515341 h 1633303"/>
                <a:gd name="connsiteX7201" fmla="*/ 2386351 w 10020123"/>
                <a:gd name="connsiteY7201" fmla="*/ 1514385 h 1633303"/>
                <a:gd name="connsiteX7202" fmla="*/ 2297082 w 10020123"/>
                <a:gd name="connsiteY7202" fmla="*/ 1515022 h 1633303"/>
                <a:gd name="connsiteX7203" fmla="*/ 2299952 w 10020123"/>
                <a:gd name="connsiteY7203" fmla="*/ 1515660 h 1633303"/>
                <a:gd name="connsiteX7204" fmla="*/ 2299952 w 10020123"/>
                <a:gd name="connsiteY7204" fmla="*/ 1517254 h 1633303"/>
                <a:gd name="connsiteX7205" fmla="*/ 2296763 w 10020123"/>
                <a:gd name="connsiteY7205" fmla="*/ 1517892 h 1633303"/>
                <a:gd name="connsiteX7206" fmla="*/ 2299952 w 10020123"/>
                <a:gd name="connsiteY7206" fmla="*/ 1517892 h 1633303"/>
                <a:gd name="connsiteX7207" fmla="*/ 2299952 w 10020123"/>
                <a:gd name="connsiteY7207" fmla="*/ 1515979 h 1633303"/>
                <a:gd name="connsiteX7208" fmla="*/ 2297082 w 10020123"/>
                <a:gd name="connsiteY7208" fmla="*/ 1515341 h 1633303"/>
                <a:gd name="connsiteX7209" fmla="*/ 2384757 w 10020123"/>
                <a:gd name="connsiteY7209" fmla="*/ 1515660 h 1633303"/>
                <a:gd name="connsiteX7210" fmla="*/ 2384757 w 10020123"/>
                <a:gd name="connsiteY7210" fmla="*/ 1518848 h 1633303"/>
                <a:gd name="connsiteX7211" fmla="*/ 2378700 w 10020123"/>
                <a:gd name="connsiteY7211" fmla="*/ 1516935 h 1633303"/>
                <a:gd name="connsiteX7212" fmla="*/ 2384757 w 10020123"/>
                <a:gd name="connsiteY7212" fmla="*/ 1515341 h 1633303"/>
                <a:gd name="connsiteX7213" fmla="*/ 2394322 w 10020123"/>
                <a:gd name="connsiteY7213" fmla="*/ 1515660 h 1633303"/>
                <a:gd name="connsiteX7214" fmla="*/ 2400379 w 10020123"/>
                <a:gd name="connsiteY7214" fmla="*/ 1517573 h 1633303"/>
                <a:gd name="connsiteX7215" fmla="*/ 2394322 w 10020123"/>
                <a:gd name="connsiteY7215" fmla="*/ 1519167 h 1633303"/>
                <a:gd name="connsiteX7216" fmla="*/ 2394322 w 10020123"/>
                <a:gd name="connsiteY7216" fmla="*/ 1515979 h 1633303"/>
                <a:gd name="connsiteX7217" fmla="*/ 2519298 w 10020123"/>
                <a:gd name="connsiteY7217" fmla="*/ 1515979 h 1633303"/>
                <a:gd name="connsiteX7218" fmla="*/ 2519298 w 10020123"/>
                <a:gd name="connsiteY7218" fmla="*/ 1525543 h 1633303"/>
                <a:gd name="connsiteX7219" fmla="*/ 2507502 w 10020123"/>
                <a:gd name="connsiteY7219" fmla="*/ 1522355 h 1633303"/>
                <a:gd name="connsiteX7220" fmla="*/ 2507502 w 10020123"/>
                <a:gd name="connsiteY7220" fmla="*/ 1519486 h 1633303"/>
                <a:gd name="connsiteX7221" fmla="*/ 2519298 w 10020123"/>
                <a:gd name="connsiteY7221" fmla="*/ 1516297 h 1633303"/>
                <a:gd name="connsiteX7222" fmla="*/ 2477214 w 10020123"/>
                <a:gd name="connsiteY7222" fmla="*/ 1516297 h 1633303"/>
                <a:gd name="connsiteX7223" fmla="*/ 2488373 w 10020123"/>
                <a:gd name="connsiteY7223" fmla="*/ 1519167 h 1633303"/>
                <a:gd name="connsiteX7224" fmla="*/ 2488373 w 10020123"/>
                <a:gd name="connsiteY7224" fmla="*/ 1522036 h 1633303"/>
                <a:gd name="connsiteX7225" fmla="*/ 2476577 w 10020123"/>
                <a:gd name="connsiteY7225" fmla="*/ 1525224 h 1633303"/>
                <a:gd name="connsiteX7226" fmla="*/ 2477214 w 10020123"/>
                <a:gd name="connsiteY7226" fmla="*/ 1515979 h 1633303"/>
                <a:gd name="connsiteX7227" fmla="*/ 2299952 w 10020123"/>
                <a:gd name="connsiteY7227" fmla="*/ 1517254 h 1633303"/>
                <a:gd name="connsiteX7228" fmla="*/ 2299952 w 10020123"/>
                <a:gd name="connsiteY7228" fmla="*/ 1518210 h 1633303"/>
                <a:gd name="connsiteX7229" fmla="*/ 2297401 w 10020123"/>
                <a:gd name="connsiteY7229" fmla="*/ 1518210 h 1633303"/>
                <a:gd name="connsiteX7230" fmla="*/ 2299952 w 10020123"/>
                <a:gd name="connsiteY7230" fmla="*/ 1518210 h 1633303"/>
                <a:gd name="connsiteX7231" fmla="*/ 2299952 w 10020123"/>
                <a:gd name="connsiteY7231" fmla="*/ 1520123 h 1633303"/>
                <a:gd name="connsiteX7232" fmla="*/ 2297720 w 10020123"/>
                <a:gd name="connsiteY7232" fmla="*/ 1520761 h 1633303"/>
                <a:gd name="connsiteX7233" fmla="*/ 2299952 w 10020123"/>
                <a:gd name="connsiteY7233" fmla="*/ 1520761 h 1633303"/>
                <a:gd name="connsiteX7234" fmla="*/ 2299952 w 10020123"/>
                <a:gd name="connsiteY7234" fmla="*/ 1521399 h 1633303"/>
                <a:gd name="connsiteX7235" fmla="*/ 2299952 w 10020123"/>
                <a:gd name="connsiteY7235" fmla="*/ 1523311 h 1633303"/>
                <a:gd name="connsiteX7236" fmla="*/ 2297401 w 10020123"/>
                <a:gd name="connsiteY7236" fmla="*/ 1523949 h 1633303"/>
                <a:gd name="connsiteX7237" fmla="*/ 2299952 w 10020123"/>
                <a:gd name="connsiteY7237" fmla="*/ 1523949 h 1633303"/>
                <a:gd name="connsiteX7238" fmla="*/ 2299952 w 10020123"/>
                <a:gd name="connsiteY7238" fmla="*/ 1524587 h 1633303"/>
                <a:gd name="connsiteX7239" fmla="*/ 2297401 w 10020123"/>
                <a:gd name="connsiteY7239" fmla="*/ 1526500 h 1633303"/>
                <a:gd name="connsiteX7240" fmla="*/ 2296444 w 10020123"/>
                <a:gd name="connsiteY7240" fmla="*/ 1526500 h 1633303"/>
                <a:gd name="connsiteX7241" fmla="*/ 2299952 w 10020123"/>
                <a:gd name="connsiteY7241" fmla="*/ 1524268 h 1633303"/>
                <a:gd name="connsiteX7242" fmla="*/ 2299952 w 10020123"/>
                <a:gd name="connsiteY7242" fmla="*/ 1523630 h 1633303"/>
                <a:gd name="connsiteX7243" fmla="*/ 2296444 w 10020123"/>
                <a:gd name="connsiteY7243" fmla="*/ 1523630 h 1633303"/>
                <a:gd name="connsiteX7244" fmla="*/ 2299952 w 10020123"/>
                <a:gd name="connsiteY7244" fmla="*/ 1523630 h 1633303"/>
                <a:gd name="connsiteX7245" fmla="*/ 2299952 w 10020123"/>
                <a:gd name="connsiteY7245" fmla="*/ 1521717 h 1633303"/>
                <a:gd name="connsiteX7246" fmla="*/ 2297082 w 10020123"/>
                <a:gd name="connsiteY7246" fmla="*/ 1521080 h 1633303"/>
                <a:gd name="connsiteX7247" fmla="*/ 2298995 w 10020123"/>
                <a:gd name="connsiteY7247" fmla="*/ 1521080 h 1633303"/>
                <a:gd name="connsiteX7248" fmla="*/ 2297720 w 10020123"/>
                <a:gd name="connsiteY7248" fmla="*/ 1516935 h 1633303"/>
                <a:gd name="connsiteX7249" fmla="*/ 2296444 w 10020123"/>
                <a:gd name="connsiteY7249" fmla="*/ 1516935 h 1633303"/>
                <a:gd name="connsiteX7250" fmla="*/ 2299952 w 10020123"/>
                <a:gd name="connsiteY7250" fmla="*/ 1521399 h 1633303"/>
                <a:gd name="connsiteX7251" fmla="*/ 2299952 w 10020123"/>
                <a:gd name="connsiteY7251" fmla="*/ 1520442 h 1633303"/>
                <a:gd name="connsiteX7252" fmla="*/ 2296444 w 10020123"/>
                <a:gd name="connsiteY7252" fmla="*/ 1520442 h 1633303"/>
                <a:gd name="connsiteX7253" fmla="*/ 2299952 w 10020123"/>
                <a:gd name="connsiteY7253" fmla="*/ 1520442 h 1633303"/>
                <a:gd name="connsiteX7254" fmla="*/ 2299952 w 10020123"/>
                <a:gd name="connsiteY7254" fmla="*/ 1518529 h 1633303"/>
                <a:gd name="connsiteX7255" fmla="*/ 2296444 w 10020123"/>
                <a:gd name="connsiteY7255" fmla="*/ 1517892 h 1633303"/>
                <a:gd name="connsiteX7256" fmla="*/ 2299952 w 10020123"/>
                <a:gd name="connsiteY7256" fmla="*/ 1517892 h 1633303"/>
                <a:gd name="connsiteX7257" fmla="*/ 2299952 w 10020123"/>
                <a:gd name="connsiteY7257" fmla="*/ 1517892 h 1633303"/>
                <a:gd name="connsiteX7258" fmla="*/ 2296444 w 10020123"/>
                <a:gd name="connsiteY7258" fmla="*/ 1526818 h 1633303"/>
                <a:gd name="connsiteX7259" fmla="*/ 2297401 w 10020123"/>
                <a:gd name="connsiteY7259" fmla="*/ 1526818 h 1633303"/>
                <a:gd name="connsiteX7260" fmla="*/ 2299952 w 10020123"/>
                <a:gd name="connsiteY7260" fmla="*/ 1517573 h 1633303"/>
                <a:gd name="connsiteX7261" fmla="*/ 2375511 w 10020123"/>
                <a:gd name="connsiteY7261" fmla="*/ 1517254 h 1633303"/>
                <a:gd name="connsiteX7262" fmla="*/ 2385076 w 10020123"/>
                <a:gd name="connsiteY7262" fmla="*/ 1519167 h 1633303"/>
                <a:gd name="connsiteX7263" fmla="*/ 2385076 w 10020123"/>
                <a:gd name="connsiteY7263" fmla="*/ 1521080 h 1633303"/>
                <a:gd name="connsiteX7264" fmla="*/ 2375511 w 10020123"/>
                <a:gd name="connsiteY7264" fmla="*/ 1522993 h 1633303"/>
                <a:gd name="connsiteX7265" fmla="*/ 2375511 w 10020123"/>
                <a:gd name="connsiteY7265" fmla="*/ 1517254 h 1633303"/>
                <a:gd name="connsiteX7266" fmla="*/ 2401336 w 10020123"/>
                <a:gd name="connsiteY7266" fmla="*/ 1517573 h 1633303"/>
                <a:gd name="connsiteX7267" fmla="*/ 2401336 w 10020123"/>
                <a:gd name="connsiteY7267" fmla="*/ 1523311 h 1633303"/>
                <a:gd name="connsiteX7268" fmla="*/ 2394322 w 10020123"/>
                <a:gd name="connsiteY7268" fmla="*/ 1521399 h 1633303"/>
                <a:gd name="connsiteX7269" fmla="*/ 2394322 w 10020123"/>
                <a:gd name="connsiteY7269" fmla="*/ 1519486 h 1633303"/>
                <a:gd name="connsiteX7270" fmla="*/ 2401336 w 10020123"/>
                <a:gd name="connsiteY7270" fmla="*/ 1517573 h 1633303"/>
                <a:gd name="connsiteX7271" fmla="*/ 2290706 w 10020123"/>
                <a:gd name="connsiteY7271" fmla="*/ 1518529 h 1633303"/>
                <a:gd name="connsiteX7272" fmla="*/ 2290706 w 10020123"/>
                <a:gd name="connsiteY7272" fmla="*/ 1520442 h 1633303"/>
                <a:gd name="connsiteX7273" fmla="*/ 2287837 w 10020123"/>
                <a:gd name="connsiteY7273" fmla="*/ 1519486 h 1633303"/>
                <a:gd name="connsiteX7274" fmla="*/ 2290706 w 10020123"/>
                <a:gd name="connsiteY7274" fmla="*/ 1518529 h 1633303"/>
                <a:gd name="connsiteX7275" fmla="*/ 2803365 w 10020123"/>
                <a:gd name="connsiteY7275" fmla="*/ 1518848 h 1633303"/>
                <a:gd name="connsiteX7276" fmla="*/ 2804002 w 10020123"/>
                <a:gd name="connsiteY7276" fmla="*/ 1537021 h 1633303"/>
                <a:gd name="connsiteX7277" fmla="*/ 2780729 w 10020123"/>
                <a:gd name="connsiteY7277" fmla="*/ 1530963 h 1633303"/>
                <a:gd name="connsiteX7278" fmla="*/ 2780729 w 10020123"/>
                <a:gd name="connsiteY7278" fmla="*/ 1524906 h 1633303"/>
                <a:gd name="connsiteX7279" fmla="*/ 2803365 w 10020123"/>
                <a:gd name="connsiteY7279" fmla="*/ 1519167 h 1633303"/>
                <a:gd name="connsiteX7280" fmla="*/ 5208207 w 10020123"/>
                <a:gd name="connsiteY7280" fmla="*/ 1522674 h 1633303"/>
                <a:gd name="connsiteX7281" fmla="*/ 5219047 w 10020123"/>
                <a:gd name="connsiteY7281" fmla="*/ 1528412 h 1633303"/>
                <a:gd name="connsiteX7282" fmla="*/ 5209482 w 10020123"/>
                <a:gd name="connsiteY7282" fmla="*/ 1545629 h 1633303"/>
                <a:gd name="connsiteX7283" fmla="*/ 5204063 w 10020123"/>
                <a:gd name="connsiteY7283" fmla="*/ 1545629 h 1633303"/>
                <a:gd name="connsiteX7284" fmla="*/ 5204063 w 10020123"/>
                <a:gd name="connsiteY7284" fmla="*/ 1528094 h 1633303"/>
                <a:gd name="connsiteX7285" fmla="*/ 5207570 w 10020123"/>
                <a:gd name="connsiteY7285" fmla="*/ 1522993 h 1633303"/>
                <a:gd name="connsiteX7286" fmla="*/ 5207570 w 10020123"/>
                <a:gd name="connsiteY7286" fmla="*/ 1522993 h 1633303"/>
                <a:gd name="connsiteX7287" fmla="*/ 2507502 w 10020123"/>
                <a:gd name="connsiteY7287" fmla="*/ 1519167 h 1633303"/>
                <a:gd name="connsiteX7288" fmla="*/ 2507502 w 10020123"/>
                <a:gd name="connsiteY7288" fmla="*/ 1522036 h 1633303"/>
                <a:gd name="connsiteX7289" fmla="*/ 2502401 w 10020123"/>
                <a:gd name="connsiteY7289" fmla="*/ 1520442 h 1633303"/>
                <a:gd name="connsiteX7290" fmla="*/ 2507502 w 10020123"/>
                <a:gd name="connsiteY7290" fmla="*/ 1518848 h 1633303"/>
                <a:gd name="connsiteX7291" fmla="*/ 2727486 w 10020123"/>
                <a:gd name="connsiteY7291" fmla="*/ 1519167 h 1633303"/>
                <a:gd name="connsiteX7292" fmla="*/ 2749485 w 10020123"/>
                <a:gd name="connsiteY7292" fmla="*/ 1524906 h 1633303"/>
                <a:gd name="connsiteX7293" fmla="*/ 2749485 w 10020123"/>
                <a:gd name="connsiteY7293" fmla="*/ 1530644 h 1633303"/>
                <a:gd name="connsiteX7294" fmla="*/ 2726848 w 10020123"/>
                <a:gd name="connsiteY7294" fmla="*/ 1536702 h 1633303"/>
                <a:gd name="connsiteX7295" fmla="*/ 2727486 w 10020123"/>
                <a:gd name="connsiteY7295" fmla="*/ 1518848 h 1633303"/>
                <a:gd name="connsiteX7296" fmla="*/ 2384757 w 10020123"/>
                <a:gd name="connsiteY7296" fmla="*/ 1519486 h 1633303"/>
                <a:gd name="connsiteX7297" fmla="*/ 2387945 w 10020123"/>
                <a:gd name="connsiteY7297" fmla="*/ 1520442 h 1633303"/>
                <a:gd name="connsiteX7298" fmla="*/ 2384757 w 10020123"/>
                <a:gd name="connsiteY7298" fmla="*/ 1521399 h 1633303"/>
                <a:gd name="connsiteX7299" fmla="*/ 2384757 w 10020123"/>
                <a:gd name="connsiteY7299" fmla="*/ 1519486 h 1633303"/>
                <a:gd name="connsiteX7300" fmla="*/ 2394322 w 10020123"/>
                <a:gd name="connsiteY7300" fmla="*/ 1519486 h 1633303"/>
                <a:gd name="connsiteX7301" fmla="*/ 2394322 w 10020123"/>
                <a:gd name="connsiteY7301" fmla="*/ 1521399 h 1633303"/>
                <a:gd name="connsiteX7302" fmla="*/ 2391771 w 10020123"/>
                <a:gd name="connsiteY7302" fmla="*/ 1520442 h 1633303"/>
                <a:gd name="connsiteX7303" fmla="*/ 2394322 w 10020123"/>
                <a:gd name="connsiteY7303" fmla="*/ 1519486 h 1633303"/>
                <a:gd name="connsiteX7304" fmla="*/ 2488692 w 10020123"/>
                <a:gd name="connsiteY7304" fmla="*/ 1519486 h 1633303"/>
                <a:gd name="connsiteX7305" fmla="*/ 2493155 w 10020123"/>
                <a:gd name="connsiteY7305" fmla="*/ 1520761 h 1633303"/>
                <a:gd name="connsiteX7306" fmla="*/ 2488692 w 10020123"/>
                <a:gd name="connsiteY7306" fmla="*/ 1522036 h 1633303"/>
                <a:gd name="connsiteX7307" fmla="*/ 2488692 w 10020123"/>
                <a:gd name="connsiteY7307" fmla="*/ 1519804 h 1633303"/>
                <a:gd name="connsiteX7308" fmla="*/ 2299952 w 10020123"/>
                <a:gd name="connsiteY7308" fmla="*/ 1519804 h 1633303"/>
                <a:gd name="connsiteX7309" fmla="*/ 2299952 w 10020123"/>
                <a:gd name="connsiteY7309" fmla="*/ 1522355 h 1633303"/>
                <a:gd name="connsiteX7310" fmla="*/ 2309516 w 10020123"/>
                <a:gd name="connsiteY7310" fmla="*/ 1521399 h 1633303"/>
                <a:gd name="connsiteX7311" fmla="*/ 2309516 w 10020123"/>
                <a:gd name="connsiteY7311" fmla="*/ 1520442 h 1633303"/>
                <a:gd name="connsiteX7312" fmla="*/ 2299952 w 10020123"/>
                <a:gd name="connsiteY7312" fmla="*/ 1519486 h 1633303"/>
                <a:gd name="connsiteX7313" fmla="*/ 1269214 w 10020123"/>
                <a:gd name="connsiteY7313" fmla="*/ 1523949 h 1633303"/>
                <a:gd name="connsiteX7314" fmla="*/ 1276546 w 10020123"/>
                <a:gd name="connsiteY7314" fmla="*/ 1532557 h 1633303"/>
                <a:gd name="connsiteX7315" fmla="*/ 1277822 w 10020123"/>
                <a:gd name="connsiteY7315" fmla="*/ 1545629 h 1633303"/>
                <a:gd name="connsiteX7316" fmla="*/ 1274315 w 10020123"/>
                <a:gd name="connsiteY7316" fmla="*/ 1545629 h 1633303"/>
                <a:gd name="connsiteX7317" fmla="*/ 1273039 w 10020123"/>
                <a:gd name="connsiteY7317" fmla="*/ 1543078 h 1633303"/>
                <a:gd name="connsiteX7318" fmla="*/ 1268895 w 10020123"/>
                <a:gd name="connsiteY7318" fmla="*/ 1527137 h 1633303"/>
                <a:gd name="connsiteX7319" fmla="*/ 1268895 w 10020123"/>
                <a:gd name="connsiteY7319" fmla="*/ 1524268 h 1633303"/>
                <a:gd name="connsiteX7320" fmla="*/ 1268895 w 10020123"/>
                <a:gd name="connsiteY7320" fmla="*/ 1524268 h 1633303"/>
                <a:gd name="connsiteX7321" fmla="*/ 2386670 w 10020123"/>
                <a:gd name="connsiteY7321" fmla="*/ 1520442 h 1633303"/>
                <a:gd name="connsiteX7322" fmla="*/ 2394322 w 10020123"/>
                <a:gd name="connsiteY7322" fmla="*/ 1521399 h 1633303"/>
                <a:gd name="connsiteX7323" fmla="*/ 2394322 w 10020123"/>
                <a:gd name="connsiteY7323" fmla="*/ 1525224 h 1633303"/>
                <a:gd name="connsiteX7324" fmla="*/ 2386351 w 10020123"/>
                <a:gd name="connsiteY7324" fmla="*/ 1526181 h 1633303"/>
                <a:gd name="connsiteX7325" fmla="*/ 2384757 w 10020123"/>
                <a:gd name="connsiteY7325" fmla="*/ 1525224 h 1633303"/>
                <a:gd name="connsiteX7326" fmla="*/ 2384757 w 10020123"/>
                <a:gd name="connsiteY7326" fmla="*/ 1521717 h 1633303"/>
                <a:gd name="connsiteX7327" fmla="*/ 2386670 w 10020123"/>
                <a:gd name="connsiteY7327" fmla="*/ 1520442 h 1633303"/>
                <a:gd name="connsiteX7328" fmla="*/ 2497937 w 10020123"/>
                <a:gd name="connsiteY7328" fmla="*/ 1517254 h 1633303"/>
                <a:gd name="connsiteX7329" fmla="*/ 2497937 w 10020123"/>
                <a:gd name="connsiteY7329" fmla="*/ 1517254 h 1633303"/>
                <a:gd name="connsiteX7330" fmla="*/ 2506864 w 10020123"/>
                <a:gd name="connsiteY7330" fmla="*/ 1522674 h 1633303"/>
                <a:gd name="connsiteX7331" fmla="*/ 2506864 w 10020123"/>
                <a:gd name="connsiteY7331" fmla="*/ 1528731 h 1633303"/>
                <a:gd name="connsiteX7332" fmla="*/ 2498575 w 10020123"/>
                <a:gd name="connsiteY7332" fmla="*/ 1530325 h 1633303"/>
                <a:gd name="connsiteX7333" fmla="*/ 2497618 w 10020123"/>
                <a:gd name="connsiteY7333" fmla="*/ 1528412 h 1633303"/>
                <a:gd name="connsiteX7334" fmla="*/ 2497618 w 10020123"/>
                <a:gd name="connsiteY7334" fmla="*/ 1516935 h 1633303"/>
                <a:gd name="connsiteX7335" fmla="*/ 2384757 w 10020123"/>
                <a:gd name="connsiteY7335" fmla="*/ 1521717 h 1633303"/>
                <a:gd name="connsiteX7336" fmla="*/ 2384757 w 10020123"/>
                <a:gd name="connsiteY7336" fmla="*/ 1524906 h 1633303"/>
                <a:gd name="connsiteX7337" fmla="*/ 2379018 w 10020123"/>
                <a:gd name="connsiteY7337" fmla="*/ 1523311 h 1633303"/>
                <a:gd name="connsiteX7338" fmla="*/ 2384757 w 10020123"/>
                <a:gd name="connsiteY7338" fmla="*/ 1521399 h 1633303"/>
                <a:gd name="connsiteX7339" fmla="*/ 2394322 w 10020123"/>
                <a:gd name="connsiteY7339" fmla="*/ 1521717 h 1633303"/>
                <a:gd name="connsiteX7340" fmla="*/ 2400379 w 10020123"/>
                <a:gd name="connsiteY7340" fmla="*/ 1523311 h 1633303"/>
                <a:gd name="connsiteX7341" fmla="*/ 2394322 w 10020123"/>
                <a:gd name="connsiteY7341" fmla="*/ 1525224 h 1633303"/>
                <a:gd name="connsiteX7342" fmla="*/ 2394322 w 10020123"/>
                <a:gd name="connsiteY7342" fmla="*/ 1522036 h 1633303"/>
                <a:gd name="connsiteX7343" fmla="*/ 2491242 w 10020123"/>
                <a:gd name="connsiteY7343" fmla="*/ 1522993 h 1633303"/>
                <a:gd name="connsiteX7344" fmla="*/ 2491242 w 10020123"/>
                <a:gd name="connsiteY7344" fmla="*/ 1528731 h 1633303"/>
                <a:gd name="connsiteX7345" fmla="*/ 2481040 w 10020123"/>
                <a:gd name="connsiteY7345" fmla="*/ 1525862 h 1633303"/>
                <a:gd name="connsiteX7346" fmla="*/ 2491242 w 10020123"/>
                <a:gd name="connsiteY7346" fmla="*/ 1523311 h 1633303"/>
                <a:gd name="connsiteX7347" fmla="*/ 2507502 w 10020123"/>
                <a:gd name="connsiteY7347" fmla="*/ 1522993 h 1633303"/>
                <a:gd name="connsiteX7348" fmla="*/ 2518023 w 10020123"/>
                <a:gd name="connsiteY7348" fmla="*/ 1525862 h 1633303"/>
                <a:gd name="connsiteX7349" fmla="*/ 2507502 w 10020123"/>
                <a:gd name="connsiteY7349" fmla="*/ 1528412 h 1633303"/>
                <a:gd name="connsiteX7350" fmla="*/ 2507502 w 10020123"/>
                <a:gd name="connsiteY7350" fmla="*/ 1522674 h 1633303"/>
                <a:gd name="connsiteX7351" fmla="*/ 2401336 w 10020123"/>
                <a:gd name="connsiteY7351" fmla="*/ 1523630 h 1633303"/>
                <a:gd name="connsiteX7352" fmla="*/ 2401336 w 10020123"/>
                <a:gd name="connsiteY7352" fmla="*/ 1523630 h 1633303"/>
                <a:gd name="connsiteX7353" fmla="*/ 2401336 w 10020123"/>
                <a:gd name="connsiteY7353" fmla="*/ 1529369 h 1633303"/>
                <a:gd name="connsiteX7354" fmla="*/ 2394003 w 10020123"/>
                <a:gd name="connsiteY7354" fmla="*/ 1527456 h 1633303"/>
                <a:gd name="connsiteX7355" fmla="*/ 2394003 w 10020123"/>
                <a:gd name="connsiteY7355" fmla="*/ 1525543 h 1633303"/>
                <a:gd name="connsiteX7356" fmla="*/ 2401017 w 10020123"/>
                <a:gd name="connsiteY7356" fmla="*/ 1523630 h 1633303"/>
                <a:gd name="connsiteX7357" fmla="*/ 2378062 w 10020123"/>
                <a:gd name="connsiteY7357" fmla="*/ 1523949 h 1633303"/>
                <a:gd name="connsiteX7358" fmla="*/ 2384757 w 10020123"/>
                <a:gd name="connsiteY7358" fmla="*/ 1525862 h 1633303"/>
                <a:gd name="connsiteX7359" fmla="*/ 2384757 w 10020123"/>
                <a:gd name="connsiteY7359" fmla="*/ 1527775 h 1633303"/>
                <a:gd name="connsiteX7360" fmla="*/ 2378062 w 10020123"/>
                <a:gd name="connsiteY7360" fmla="*/ 1529688 h 1633303"/>
                <a:gd name="connsiteX7361" fmla="*/ 2378062 w 10020123"/>
                <a:gd name="connsiteY7361" fmla="*/ 1529688 h 1633303"/>
                <a:gd name="connsiteX7362" fmla="*/ 2378062 w 10020123"/>
                <a:gd name="connsiteY7362" fmla="*/ 1523949 h 1633303"/>
                <a:gd name="connsiteX7363" fmla="*/ 3091895 w 10020123"/>
                <a:gd name="connsiteY7363" fmla="*/ 1524268 h 1633303"/>
                <a:gd name="connsiteX7364" fmla="*/ 3106879 w 10020123"/>
                <a:gd name="connsiteY7364" fmla="*/ 1528731 h 1633303"/>
                <a:gd name="connsiteX7365" fmla="*/ 3091895 w 10020123"/>
                <a:gd name="connsiteY7365" fmla="*/ 1532876 h 1633303"/>
                <a:gd name="connsiteX7366" fmla="*/ 3091895 w 10020123"/>
                <a:gd name="connsiteY7366" fmla="*/ 1524268 h 1633303"/>
                <a:gd name="connsiteX7367" fmla="*/ 3129515 w 10020123"/>
                <a:gd name="connsiteY7367" fmla="*/ 1524268 h 1633303"/>
                <a:gd name="connsiteX7368" fmla="*/ 3129515 w 10020123"/>
                <a:gd name="connsiteY7368" fmla="*/ 1532876 h 1633303"/>
                <a:gd name="connsiteX7369" fmla="*/ 3113575 w 10020123"/>
                <a:gd name="connsiteY7369" fmla="*/ 1528731 h 1633303"/>
                <a:gd name="connsiteX7370" fmla="*/ 3129515 w 10020123"/>
                <a:gd name="connsiteY7370" fmla="*/ 1524268 h 1633303"/>
                <a:gd name="connsiteX7371" fmla="*/ 5230525 w 10020123"/>
                <a:gd name="connsiteY7371" fmla="*/ 1528412 h 1633303"/>
                <a:gd name="connsiteX7372" fmla="*/ 5252523 w 10020123"/>
                <a:gd name="connsiteY7372" fmla="*/ 1545629 h 1633303"/>
                <a:gd name="connsiteX7373" fmla="*/ 5219366 w 10020123"/>
                <a:gd name="connsiteY7373" fmla="*/ 1545629 h 1633303"/>
                <a:gd name="connsiteX7374" fmla="*/ 5227655 w 10020123"/>
                <a:gd name="connsiteY7374" fmla="*/ 1531919 h 1633303"/>
                <a:gd name="connsiteX7375" fmla="*/ 5230525 w 10020123"/>
                <a:gd name="connsiteY7375" fmla="*/ 1528412 h 1633303"/>
                <a:gd name="connsiteX7376" fmla="*/ 2752354 w 10020123"/>
                <a:gd name="connsiteY7376" fmla="*/ 1525224 h 1633303"/>
                <a:gd name="connsiteX7377" fmla="*/ 2761281 w 10020123"/>
                <a:gd name="connsiteY7377" fmla="*/ 1527775 h 1633303"/>
                <a:gd name="connsiteX7378" fmla="*/ 2752354 w 10020123"/>
                <a:gd name="connsiteY7378" fmla="*/ 1530007 h 1633303"/>
                <a:gd name="connsiteX7379" fmla="*/ 2752354 w 10020123"/>
                <a:gd name="connsiteY7379" fmla="*/ 1524906 h 1633303"/>
                <a:gd name="connsiteX7380" fmla="*/ 2771483 w 10020123"/>
                <a:gd name="connsiteY7380" fmla="*/ 1525224 h 1633303"/>
                <a:gd name="connsiteX7381" fmla="*/ 2771483 w 10020123"/>
                <a:gd name="connsiteY7381" fmla="*/ 1530644 h 1633303"/>
                <a:gd name="connsiteX7382" fmla="*/ 2761918 w 10020123"/>
                <a:gd name="connsiteY7382" fmla="*/ 1528094 h 1633303"/>
                <a:gd name="connsiteX7383" fmla="*/ 2771483 w 10020123"/>
                <a:gd name="connsiteY7383" fmla="*/ 1525543 h 1633303"/>
                <a:gd name="connsiteX7384" fmla="*/ 2384757 w 10020123"/>
                <a:gd name="connsiteY7384" fmla="*/ 1525543 h 1633303"/>
                <a:gd name="connsiteX7385" fmla="*/ 2387626 w 10020123"/>
                <a:gd name="connsiteY7385" fmla="*/ 1526500 h 1633303"/>
                <a:gd name="connsiteX7386" fmla="*/ 2384757 w 10020123"/>
                <a:gd name="connsiteY7386" fmla="*/ 1527456 h 1633303"/>
                <a:gd name="connsiteX7387" fmla="*/ 2384757 w 10020123"/>
                <a:gd name="connsiteY7387" fmla="*/ 1525543 h 1633303"/>
                <a:gd name="connsiteX7388" fmla="*/ 2394322 w 10020123"/>
                <a:gd name="connsiteY7388" fmla="*/ 1525543 h 1633303"/>
                <a:gd name="connsiteX7389" fmla="*/ 2394322 w 10020123"/>
                <a:gd name="connsiteY7389" fmla="*/ 1527456 h 1633303"/>
                <a:gd name="connsiteX7390" fmla="*/ 2391133 w 10020123"/>
                <a:gd name="connsiteY7390" fmla="*/ 1526500 h 1633303"/>
                <a:gd name="connsiteX7391" fmla="*/ 2394322 w 10020123"/>
                <a:gd name="connsiteY7391" fmla="*/ 1525543 h 1633303"/>
                <a:gd name="connsiteX7392" fmla="*/ 2477214 w 10020123"/>
                <a:gd name="connsiteY7392" fmla="*/ 1526181 h 1633303"/>
                <a:gd name="connsiteX7393" fmla="*/ 2488692 w 10020123"/>
                <a:gd name="connsiteY7393" fmla="*/ 1529050 h 1633303"/>
                <a:gd name="connsiteX7394" fmla="*/ 2488692 w 10020123"/>
                <a:gd name="connsiteY7394" fmla="*/ 1532557 h 1633303"/>
                <a:gd name="connsiteX7395" fmla="*/ 2476895 w 10020123"/>
                <a:gd name="connsiteY7395" fmla="*/ 1535745 h 1633303"/>
                <a:gd name="connsiteX7396" fmla="*/ 2476895 w 10020123"/>
                <a:gd name="connsiteY7396" fmla="*/ 1526181 h 1633303"/>
                <a:gd name="connsiteX7397" fmla="*/ 2519617 w 10020123"/>
                <a:gd name="connsiteY7397" fmla="*/ 1526181 h 1633303"/>
                <a:gd name="connsiteX7398" fmla="*/ 2519617 w 10020123"/>
                <a:gd name="connsiteY7398" fmla="*/ 1535745 h 1633303"/>
                <a:gd name="connsiteX7399" fmla="*/ 2507502 w 10020123"/>
                <a:gd name="connsiteY7399" fmla="*/ 1532557 h 1633303"/>
                <a:gd name="connsiteX7400" fmla="*/ 2507502 w 10020123"/>
                <a:gd name="connsiteY7400" fmla="*/ 1529688 h 1633303"/>
                <a:gd name="connsiteX7401" fmla="*/ 2519617 w 10020123"/>
                <a:gd name="connsiteY7401" fmla="*/ 1526500 h 1633303"/>
                <a:gd name="connsiteX7402" fmla="*/ 2386351 w 10020123"/>
                <a:gd name="connsiteY7402" fmla="*/ 1526818 h 1633303"/>
                <a:gd name="connsiteX7403" fmla="*/ 2394322 w 10020123"/>
                <a:gd name="connsiteY7403" fmla="*/ 1528094 h 1633303"/>
                <a:gd name="connsiteX7404" fmla="*/ 2394322 w 10020123"/>
                <a:gd name="connsiteY7404" fmla="*/ 1531919 h 1633303"/>
                <a:gd name="connsiteX7405" fmla="*/ 2386670 w 10020123"/>
                <a:gd name="connsiteY7405" fmla="*/ 1532876 h 1633303"/>
                <a:gd name="connsiteX7406" fmla="*/ 2384757 w 10020123"/>
                <a:gd name="connsiteY7406" fmla="*/ 1531601 h 1633303"/>
                <a:gd name="connsiteX7407" fmla="*/ 2384757 w 10020123"/>
                <a:gd name="connsiteY7407" fmla="*/ 1528094 h 1633303"/>
                <a:gd name="connsiteX7408" fmla="*/ 2386351 w 10020123"/>
                <a:gd name="connsiteY7408" fmla="*/ 1526818 h 1633303"/>
                <a:gd name="connsiteX7409" fmla="*/ 5173775 w 10020123"/>
                <a:gd name="connsiteY7409" fmla="*/ 1530644 h 1633303"/>
                <a:gd name="connsiteX7410" fmla="*/ 5179195 w 10020123"/>
                <a:gd name="connsiteY7410" fmla="*/ 1545310 h 1633303"/>
                <a:gd name="connsiteX7411" fmla="*/ 5167717 w 10020123"/>
                <a:gd name="connsiteY7411" fmla="*/ 1545310 h 1633303"/>
                <a:gd name="connsiteX7412" fmla="*/ 5163573 w 10020123"/>
                <a:gd name="connsiteY7412" fmla="*/ 1542441 h 1633303"/>
                <a:gd name="connsiteX7413" fmla="*/ 5169312 w 10020123"/>
                <a:gd name="connsiteY7413" fmla="*/ 1535108 h 1633303"/>
                <a:gd name="connsiteX7414" fmla="*/ 5174094 w 10020123"/>
                <a:gd name="connsiteY7414" fmla="*/ 1530644 h 1633303"/>
                <a:gd name="connsiteX7415" fmla="*/ 2384757 w 10020123"/>
                <a:gd name="connsiteY7415" fmla="*/ 1528094 h 1633303"/>
                <a:gd name="connsiteX7416" fmla="*/ 2384757 w 10020123"/>
                <a:gd name="connsiteY7416" fmla="*/ 1531282 h 1633303"/>
                <a:gd name="connsiteX7417" fmla="*/ 2379018 w 10020123"/>
                <a:gd name="connsiteY7417" fmla="*/ 1529688 h 1633303"/>
                <a:gd name="connsiteX7418" fmla="*/ 2384757 w 10020123"/>
                <a:gd name="connsiteY7418" fmla="*/ 1527775 h 1633303"/>
                <a:gd name="connsiteX7419" fmla="*/ 2390815 w 10020123"/>
                <a:gd name="connsiteY7419" fmla="*/ 1528094 h 1633303"/>
                <a:gd name="connsiteX7420" fmla="*/ 2397191 w 10020123"/>
                <a:gd name="connsiteY7420" fmla="*/ 1530007 h 1633303"/>
                <a:gd name="connsiteX7421" fmla="*/ 2391133 w 10020123"/>
                <a:gd name="connsiteY7421" fmla="*/ 1531919 h 1633303"/>
                <a:gd name="connsiteX7422" fmla="*/ 2391133 w 10020123"/>
                <a:gd name="connsiteY7422" fmla="*/ 1528412 h 1633303"/>
                <a:gd name="connsiteX7423" fmla="*/ 2763194 w 10020123"/>
                <a:gd name="connsiteY7423" fmla="*/ 1528731 h 1633303"/>
                <a:gd name="connsiteX7424" fmla="*/ 2780729 w 10020123"/>
                <a:gd name="connsiteY7424" fmla="*/ 1531919 h 1633303"/>
                <a:gd name="connsiteX7425" fmla="*/ 2780729 w 10020123"/>
                <a:gd name="connsiteY7425" fmla="*/ 1545310 h 1633303"/>
                <a:gd name="connsiteX7426" fmla="*/ 2752354 w 10020123"/>
                <a:gd name="connsiteY7426" fmla="*/ 1545310 h 1633303"/>
                <a:gd name="connsiteX7427" fmla="*/ 2752354 w 10020123"/>
                <a:gd name="connsiteY7427" fmla="*/ 1531919 h 1633303"/>
                <a:gd name="connsiteX7428" fmla="*/ 2763194 w 10020123"/>
                <a:gd name="connsiteY7428" fmla="*/ 1528731 h 1633303"/>
                <a:gd name="connsiteX7429" fmla="*/ 2488692 w 10020123"/>
                <a:gd name="connsiteY7429" fmla="*/ 1529369 h 1633303"/>
                <a:gd name="connsiteX7430" fmla="*/ 2494112 w 10020123"/>
                <a:gd name="connsiteY7430" fmla="*/ 1530963 h 1633303"/>
                <a:gd name="connsiteX7431" fmla="*/ 2488692 w 10020123"/>
                <a:gd name="connsiteY7431" fmla="*/ 1532557 h 1633303"/>
                <a:gd name="connsiteX7432" fmla="*/ 2488692 w 10020123"/>
                <a:gd name="connsiteY7432" fmla="*/ 1529688 h 1633303"/>
                <a:gd name="connsiteX7433" fmla="*/ 2507502 w 10020123"/>
                <a:gd name="connsiteY7433" fmla="*/ 1529688 h 1633303"/>
                <a:gd name="connsiteX7434" fmla="*/ 2507502 w 10020123"/>
                <a:gd name="connsiteY7434" fmla="*/ 1531919 h 1633303"/>
                <a:gd name="connsiteX7435" fmla="*/ 2503039 w 10020123"/>
                <a:gd name="connsiteY7435" fmla="*/ 1530644 h 1633303"/>
                <a:gd name="connsiteX7436" fmla="*/ 2507502 w 10020123"/>
                <a:gd name="connsiteY7436" fmla="*/ 1529369 h 1633303"/>
                <a:gd name="connsiteX7437" fmla="*/ 2377743 w 10020123"/>
                <a:gd name="connsiteY7437" fmla="*/ 1530007 h 1633303"/>
                <a:gd name="connsiteX7438" fmla="*/ 2377743 w 10020123"/>
                <a:gd name="connsiteY7438" fmla="*/ 1530007 h 1633303"/>
                <a:gd name="connsiteX7439" fmla="*/ 2384438 w 10020123"/>
                <a:gd name="connsiteY7439" fmla="*/ 1531919 h 1633303"/>
                <a:gd name="connsiteX7440" fmla="*/ 2384438 w 10020123"/>
                <a:gd name="connsiteY7440" fmla="*/ 1534151 h 1633303"/>
                <a:gd name="connsiteX7441" fmla="*/ 2377105 w 10020123"/>
                <a:gd name="connsiteY7441" fmla="*/ 1536064 h 1633303"/>
                <a:gd name="connsiteX7442" fmla="*/ 2377105 w 10020123"/>
                <a:gd name="connsiteY7442" fmla="*/ 1530325 h 1633303"/>
                <a:gd name="connsiteX7443" fmla="*/ 2394322 w 10020123"/>
                <a:gd name="connsiteY7443" fmla="*/ 1530007 h 1633303"/>
                <a:gd name="connsiteX7444" fmla="*/ 2394322 w 10020123"/>
                <a:gd name="connsiteY7444" fmla="*/ 1535745 h 1633303"/>
                <a:gd name="connsiteX7445" fmla="*/ 2403886 w 10020123"/>
                <a:gd name="connsiteY7445" fmla="*/ 1533832 h 1633303"/>
                <a:gd name="connsiteX7446" fmla="*/ 2403886 w 10020123"/>
                <a:gd name="connsiteY7446" fmla="*/ 1531919 h 1633303"/>
                <a:gd name="connsiteX7447" fmla="*/ 2394322 w 10020123"/>
                <a:gd name="connsiteY7447" fmla="*/ 1530007 h 1633303"/>
                <a:gd name="connsiteX7448" fmla="*/ 3110386 w 10020123"/>
                <a:gd name="connsiteY7448" fmla="*/ 1533832 h 1633303"/>
                <a:gd name="connsiteX7449" fmla="*/ 3129515 w 10020123"/>
                <a:gd name="connsiteY7449" fmla="*/ 1539571 h 1633303"/>
                <a:gd name="connsiteX7450" fmla="*/ 3129515 w 10020123"/>
                <a:gd name="connsiteY7450" fmla="*/ 1545310 h 1633303"/>
                <a:gd name="connsiteX7451" fmla="*/ 3091895 w 10020123"/>
                <a:gd name="connsiteY7451" fmla="*/ 1545310 h 1633303"/>
                <a:gd name="connsiteX7452" fmla="*/ 3091895 w 10020123"/>
                <a:gd name="connsiteY7452" fmla="*/ 1539571 h 1633303"/>
                <a:gd name="connsiteX7453" fmla="*/ 3110386 w 10020123"/>
                <a:gd name="connsiteY7453" fmla="*/ 1533832 h 1633303"/>
                <a:gd name="connsiteX7454" fmla="*/ 2501444 w 10020123"/>
                <a:gd name="connsiteY7454" fmla="*/ 1531282 h 1633303"/>
                <a:gd name="connsiteX7455" fmla="*/ 2507183 w 10020123"/>
                <a:gd name="connsiteY7455" fmla="*/ 1533195 h 1633303"/>
                <a:gd name="connsiteX7456" fmla="*/ 2507183 w 10020123"/>
                <a:gd name="connsiteY7456" fmla="*/ 1539571 h 1633303"/>
                <a:gd name="connsiteX7457" fmla="*/ 2501444 w 10020123"/>
                <a:gd name="connsiteY7457" fmla="*/ 1541484 h 1633303"/>
                <a:gd name="connsiteX7458" fmla="*/ 2494112 w 10020123"/>
                <a:gd name="connsiteY7458" fmla="*/ 1539571 h 1633303"/>
                <a:gd name="connsiteX7459" fmla="*/ 2494112 w 10020123"/>
                <a:gd name="connsiteY7459" fmla="*/ 1533514 h 1633303"/>
                <a:gd name="connsiteX7460" fmla="*/ 2501444 w 10020123"/>
                <a:gd name="connsiteY7460" fmla="*/ 1531601 h 1633303"/>
                <a:gd name="connsiteX7461" fmla="*/ 1258374 w 10020123"/>
                <a:gd name="connsiteY7461" fmla="*/ 1535426 h 1633303"/>
                <a:gd name="connsiteX7462" fmla="*/ 1259649 w 10020123"/>
                <a:gd name="connsiteY7462" fmla="*/ 1535426 h 1633303"/>
                <a:gd name="connsiteX7463" fmla="*/ 1262200 w 10020123"/>
                <a:gd name="connsiteY7463" fmla="*/ 1535426 h 1633303"/>
                <a:gd name="connsiteX7464" fmla="*/ 1265707 w 10020123"/>
                <a:gd name="connsiteY7464" fmla="*/ 1544991 h 1633303"/>
                <a:gd name="connsiteX7465" fmla="*/ 1262200 w 10020123"/>
                <a:gd name="connsiteY7465" fmla="*/ 1544991 h 1633303"/>
                <a:gd name="connsiteX7466" fmla="*/ 1262200 w 10020123"/>
                <a:gd name="connsiteY7466" fmla="*/ 1542759 h 1633303"/>
                <a:gd name="connsiteX7467" fmla="*/ 1258055 w 10020123"/>
                <a:gd name="connsiteY7467" fmla="*/ 1535108 h 1633303"/>
                <a:gd name="connsiteX7468" fmla="*/ 1258055 w 10020123"/>
                <a:gd name="connsiteY7468" fmla="*/ 1535108 h 1633303"/>
                <a:gd name="connsiteX7469" fmla="*/ 2384757 w 10020123"/>
                <a:gd name="connsiteY7469" fmla="*/ 1532238 h 1633303"/>
                <a:gd name="connsiteX7470" fmla="*/ 2388264 w 10020123"/>
                <a:gd name="connsiteY7470" fmla="*/ 1533195 h 1633303"/>
                <a:gd name="connsiteX7471" fmla="*/ 2384757 w 10020123"/>
                <a:gd name="connsiteY7471" fmla="*/ 1534151 h 1633303"/>
                <a:gd name="connsiteX7472" fmla="*/ 2384757 w 10020123"/>
                <a:gd name="connsiteY7472" fmla="*/ 1532238 h 1633303"/>
                <a:gd name="connsiteX7473" fmla="*/ 2394322 w 10020123"/>
                <a:gd name="connsiteY7473" fmla="*/ 1532238 h 1633303"/>
                <a:gd name="connsiteX7474" fmla="*/ 2394322 w 10020123"/>
                <a:gd name="connsiteY7474" fmla="*/ 1534151 h 1633303"/>
                <a:gd name="connsiteX7475" fmla="*/ 2391452 w 10020123"/>
                <a:gd name="connsiteY7475" fmla="*/ 1533195 h 1633303"/>
                <a:gd name="connsiteX7476" fmla="*/ 2394322 w 10020123"/>
                <a:gd name="connsiteY7476" fmla="*/ 1532238 h 1633303"/>
                <a:gd name="connsiteX7477" fmla="*/ 2752354 w 10020123"/>
                <a:gd name="connsiteY7477" fmla="*/ 1536383 h 1633303"/>
                <a:gd name="connsiteX7478" fmla="*/ 2752354 w 10020123"/>
                <a:gd name="connsiteY7478" fmla="*/ 1545629 h 1633303"/>
                <a:gd name="connsiteX7479" fmla="*/ 2746296 w 10020123"/>
                <a:gd name="connsiteY7479" fmla="*/ 1545629 h 1633303"/>
                <a:gd name="connsiteX7480" fmla="*/ 2732587 w 10020123"/>
                <a:gd name="connsiteY7480" fmla="*/ 1541803 h 1633303"/>
                <a:gd name="connsiteX7481" fmla="*/ 2752673 w 10020123"/>
                <a:gd name="connsiteY7481" fmla="*/ 1536383 h 1633303"/>
                <a:gd name="connsiteX7482" fmla="*/ 2780729 w 10020123"/>
                <a:gd name="connsiteY7482" fmla="*/ 1536702 h 1633303"/>
                <a:gd name="connsiteX7483" fmla="*/ 2801452 w 10020123"/>
                <a:gd name="connsiteY7483" fmla="*/ 1542122 h 1633303"/>
                <a:gd name="connsiteX7484" fmla="*/ 2788380 w 10020123"/>
                <a:gd name="connsiteY7484" fmla="*/ 1545629 h 1633303"/>
                <a:gd name="connsiteX7485" fmla="*/ 2780729 w 10020123"/>
                <a:gd name="connsiteY7485" fmla="*/ 1545629 h 1633303"/>
                <a:gd name="connsiteX7486" fmla="*/ 2780729 w 10020123"/>
                <a:gd name="connsiteY7486" fmla="*/ 1536702 h 1633303"/>
                <a:gd name="connsiteX7487" fmla="*/ 2299952 w 10020123"/>
                <a:gd name="connsiteY7487" fmla="*/ 1533195 h 1633303"/>
                <a:gd name="connsiteX7488" fmla="*/ 2296444 w 10020123"/>
                <a:gd name="connsiteY7488" fmla="*/ 1526500 h 1633303"/>
                <a:gd name="connsiteX7489" fmla="*/ 2297720 w 10020123"/>
                <a:gd name="connsiteY7489" fmla="*/ 1526500 h 1633303"/>
                <a:gd name="connsiteX7490" fmla="*/ 2299952 w 10020123"/>
                <a:gd name="connsiteY7490" fmla="*/ 1533514 h 1633303"/>
                <a:gd name="connsiteX7491" fmla="*/ 2299952 w 10020123"/>
                <a:gd name="connsiteY7491" fmla="*/ 1534151 h 1633303"/>
                <a:gd name="connsiteX7492" fmla="*/ 2297720 w 10020123"/>
                <a:gd name="connsiteY7492" fmla="*/ 1534151 h 1633303"/>
                <a:gd name="connsiteX7493" fmla="*/ 2299952 w 10020123"/>
                <a:gd name="connsiteY7493" fmla="*/ 1534151 h 1633303"/>
                <a:gd name="connsiteX7494" fmla="*/ 2299952 w 10020123"/>
                <a:gd name="connsiteY7494" fmla="*/ 1536064 h 1633303"/>
                <a:gd name="connsiteX7495" fmla="*/ 2297401 w 10020123"/>
                <a:gd name="connsiteY7495" fmla="*/ 1536702 h 1633303"/>
                <a:gd name="connsiteX7496" fmla="*/ 2299952 w 10020123"/>
                <a:gd name="connsiteY7496" fmla="*/ 1536702 h 1633303"/>
                <a:gd name="connsiteX7497" fmla="*/ 2299952 w 10020123"/>
                <a:gd name="connsiteY7497" fmla="*/ 1537339 h 1633303"/>
                <a:gd name="connsiteX7498" fmla="*/ 2297401 w 10020123"/>
                <a:gd name="connsiteY7498" fmla="*/ 1535745 h 1633303"/>
                <a:gd name="connsiteX7499" fmla="*/ 2296126 w 10020123"/>
                <a:gd name="connsiteY7499" fmla="*/ 1535745 h 1633303"/>
                <a:gd name="connsiteX7500" fmla="*/ 2299952 w 10020123"/>
                <a:gd name="connsiteY7500" fmla="*/ 1537339 h 1633303"/>
                <a:gd name="connsiteX7501" fmla="*/ 2299952 w 10020123"/>
                <a:gd name="connsiteY7501" fmla="*/ 1536383 h 1633303"/>
                <a:gd name="connsiteX7502" fmla="*/ 2296126 w 10020123"/>
                <a:gd name="connsiteY7502" fmla="*/ 1536383 h 1633303"/>
                <a:gd name="connsiteX7503" fmla="*/ 2299952 w 10020123"/>
                <a:gd name="connsiteY7503" fmla="*/ 1536383 h 1633303"/>
                <a:gd name="connsiteX7504" fmla="*/ 2299952 w 10020123"/>
                <a:gd name="connsiteY7504" fmla="*/ 1533195 h 1633303"/>
                <a:gd name="connsiteX7505" fmla="*/ 2386670 w 10020123"/>
                <a:gd name="connsiteY7505" fmla="*/ 1533195 h 1633303"/>
                <a:gd name="connsiteX7506" fmla="*/ 2394322 w 10020123"/>
                <a:gd name="connsiteY7506" fmla="*/ 1534151 h 1633303"/>
                <a:gd name="connsiteX7507" fmla="*/ 2394322 w 10020123"/>
                <a:gd name="connsiteY7507" fmla="*/ 1538296 h 1633303"/>
                <a:gd name="connsiteX7508" fmla="*/ 2386032 w 10020123"/>
                <a:gd name="connsiteY7508" fmla="*/ 1539252 h 1633303"/>
                <a:gd name="connsiteX7509" fmla="*/ 2384757 w 10020123"/>
                <a:gd name="connsiteY7509" fmla="*/ 1538296 h 1633303"/>
                <a:gd name="connsiteX7510" fmla="*/ 2384757 w 10020123"/>
                <a:gd name="connsiteY7510" fmla="*/ 1534470 h 1633303"/>
                <a:gd name="connsiteX7511" fmla="*/ 2386670 w 10020123"/>
                <a:gd name="connsiteY7511" fmla="*/ 1533195 h 1633303"/>
                <a:gd name="connsiteX7512" fmla="*/ 2488692 w 10020123"/>
                <a:gd name="connsiteY7512" fmla="*/ 1533195 h 1633303"/>
                <a:gd name="connsiteX7513" fmla="*/ 2488692 w 10020123"/>
                <a:gd name="connsiteY7513" fmla="*/ 1538933 h 1633303"/>
                <a:gd name="connsiteX7514" fmla="*/ 2478171 w 10020123"/>
                <a:gd name="connsiteY7514" fmla="*/ 1536064 h 1633303"/>
                <a:gd name="connsiteX7515" fmla="*/ 2488692 w 10020123"/>
                <a:gd name="connsiteY7515" fmla="*/ 1533195 h 1633303"/>
                <a:gd name="connsiteX7516" fmla="*/ 2507502 w 10020123"/>
                <a:gd name="connsiteY7516" fmla="*/ 1533195 h 1633303"/>
                <a:gd name="connsiteX7517" fmla="*/ 2518342 w 10020123"/>
                <a:gd name="connsiteY7517" fmla="*/ 1536064 h 1633303"/>
                <a:gd name="connsiteX7518" fmla="*/ 2507502 w 10020123"/>
                <a:gd name="connsiteY7518" fmla="*/ 1539252 h 1633303"/>
                <a:gd name="connsiteX7519" fmla="*/ 2507502 w 10020123"/>
                <a:gd name="connsiteY7519" fmla="*/ 1533195 h 1633303"/>
                <a:gd name="connsiteX7520" fmla="*/ 2384757 w 10020123"/>
                <a:gd name="connsiteY7520" fmla="*/ 1534470 h 1633303"/>
                <a:gd name="connsiteX7521" fmla="*/ 2384757 w 10020123"/>
                <a:gd name="connsiteY7521" fmla="*/ 1537977 h 1633303"/>
                <a:gd name="connsiteX7522" fmla="*/ 2378381 w 10020123"/>
                <a:gd name="connsiteY7522" fmla="*/ 1536064 h 1633303"/>
                <a:gd name="connsiteX7523" fmla="*/ 2384757 w 10020123"/>
                <a:gd name="connsiteY7523" fmla="*/ 1534151 h 1633303"/>
                <a:gd name="connsiteX7524" fmla="*/ 2394322 w 10020123"/>
                <a:gd name="connsiteY7524" fmla="*/ 1534470 h 1633303"/>
                <a:gd name="connsiteX7525" fmla="*/ 2400698 w 10020123"/>
                <a:gd name="connsiteY7525" fmla="*/ 1536383 h 1633303"/>
                <a:gd name="connsiteX7526" fmla="*/ 2394322 w 10020123"/>
                <a:gd name="connsiteY7526" fmla="*/ 1538296 h 1633303"/>
                <a:gd name="connsiteX7527" fmla="*/ 2394322 w 10020123"/>
                <a:gd name="connsiteY7527" fmla="*/ 1534789 h 1633303"/>
                <a:gd name="connsiteX7528" fmla="*/ 5119895 w 10020123"/>
                <a:gd name="connsiteY7528" fmla="*/ 1539890 h 1633303"/>
                <a:gd name="connsiteX7529" fmla="*/ 5129459 w 10020123"/>
                <a:gd name="connsiteY7529" fmla="*/ 1544672 h 1633303"/>
                <a:gd name="connsiteX7530" fmla="*/ 5148907 w 10020123"/>
                <a:gd name="connsiteY7530" fmla="*/ 1545629 h 1633303"/>
                <a:gd name="connsiteX7531" fmla="*/ 5116388 w 10020123"/>
                <a:gd name="connsiteY7531" fmla="*/ 1545629 h 1633303"/>
                <a:gd name="connsiteX7532" fmla="*/ 5119576 w 10020123"/>
                <a:gd name="connsiteY7532" fmla="*/ 1539890 h 1633303"/>
                <a:gd name="connsiteX7533" fmla="*/ 5119576 w 10020123"/>
                <a:gd name="connsiteY7533" fmla="*/ 1539890 h 1633303"/>
                <a:gd name="connsiteX7534" fmla="*/ 3091895 w 10020123"/>
                <a:gd name="connsiteY7534" fmla="*/ 1540209 h 1633303"/>
                <a:gd name="connsiteX7535" fmla="*/ 3091895 w 10020123"/>
                <a:gd name="connsiteY7535" fmla="*/ 1545629 h 1633303"/>
                <a:gd name="connsiteX7536" fmla="*/ 3071809 w 10020123"/>
                <a:gd name="connsiteY7536" fmla="*/ 1545629 h 1633303"/>
                <a:gd name="connsiteX7537" fmla="*/ 3091895 w 10020123"/>
                <a:gd name="connsiteY7537" fmla="*/ 1540209 h 1633303"/>
                <a:gd name="connsiteX7538" fmla="*/ 2377424 w 10020123"/>
                <a:gd name="connsiteY7538" fmla="*/ 1540528 h 1633303"/>
                <a:gd name="connsiteX7539" fmla="*/ 2384757 w 10020123"/>
                <a:gd name="connsiteY7539" fmla="*/ 1542441 h 1633303"/>
                <a:gd name="connsiteX7540" fmla="*/ 2384757 w 10020123"/>
                <a:gd name="connsiteY7540" fmla="*/ 1544353 h 1633303"/>
                <a:gd name="connsiteX7541" fmla="*/ 2381569 w 10020123"/>
                <a:gd name="connsiteY7541" fmla="*/ 1545310 h 1633303"/>
                <a:gd name="connsiteX7542" fmla="*/ 2377105 w 10020123"/>
                <a:gd name="connsiteY7542" fmla="*/ 1545310 h 1633303"/>
                <a:gd name="connsiteX7543" fmla="*/ 2377105 w 10020123"/>
                <a:gd name="connsiteY7543" fmla="*/ 1540209 h 1633303"/>
                <a:gd name="connsiteX7544" fmla="*/ 2394322 w 10020123"/>
                <a:gd name="connsiteY7544" fmla="*/ 1536383 h 1633303"/>
                <a:gd name="connsiteX7545" fmla="*/ 2394322 w 10020123"/>
                <a:gd name="connsiteY7545" fmla="*/ 1545310 h 1633303"/>
                <a:gd name="connsiteX7546" fmla="*/ 2394322 w 10020123"/>
                <a:gd name="connsiteY7546" fmla="*/ 1545310 h 1633303"/>
                <a:gd name="connsiteX7547" fmla="*/ 2403567 w 10020123"/>
                <a:gd name="connsiteY7547" fmla="*/ 1540528 h 1633303"/>
                <a:gd name="connsiteX7548" fmla="*/ 2403567 w 10020123"/>
                <a:gd name="connsiteY7548" fmla="*/ 1538615 h 1633303"/>
                <a:gd name="connsiteX7549" fmla="*/ 2394003 w 10020123"/>
                <a:gd name="connsiteY7549" fmla="*/ 1536702 h 1633303"/>
                <a:gd name="connsiteX7550" fmla="*/ 2519617 w 10020123"/>
                <a:gd name="connsiteY7550" fmla="*/ 1540528 h 1633303"/>
                <a:gd name="connsiteX7551" fmla="*/ 2519617 w 10020123"/>
                <a:gd name="connsiteY7551" fmla="*/ 1545629 h 1633303"/>
                <a:gd name="connsiteX7552" fmla="*/ 2507502 w 10020123"/>
                <a:gd name="connsiteY7552" fmla="*/ 1545629 h 1633303"/>
                <a:gd name="connsiteX7553" fmla="*/ 2507502 w 10020123"/>
                <a:gd name="connsiteY7553" fmla="*/ 1544353 h 1633303"/>
                <a:gd name="connsiteX7554" fmla="*/ 2519617 w 10020123"/>
                <a:gd name="connsiteY7554" fmla="*/ 1540528 h 1633303"/>
                <a:gd name="connsiteX7555" fmla="*/ 3139080 w 10020123"/>
                <a:gd name="connsiteY7555" fmla="*/ 1540528 h 1633303"/>
                <a:gd name="connsiteX7556" fmla="*/ 3157571 w 10020123"/>
                <a:gd name="connsiteY7556" fmla="*/ 1545629 h 1633303"/>
                <a:gd name="connsiteX7557" fmla="*/ 3139080 w 10020123"/>
                <a:gd name="connsiteY7557" fmla="*/ 1545629 h 1633303"/>
                <a:gd name="connsiteX7558" fmla="*/ 3139080 w 10020123"/>
                <a:gd name="connsiteY7558" fmla="*/ 1540528 h 1633303"/>
                <a:gd name="connsiteX7559" fmla="*/ 2476895 w 10020123"/>
                <a:gd name="connsiteY7559" fmla="*/ 1540846 h 1633303"/>
                <a:gd name="connsiteX7560" fmla="*/ 2488692 w 10020123"/>
                <a:gd name="connsiteY7560" fmla="*/ 1544035 h 1633303"/>
                <a:gd name="connsiteX7561" fmla="*/ 2488692 w 10020123"/>
                <a:gd name="connsiteY7561" fmla="*/ 1545629 h 1633303"/>
                <a:gd name="connsiteX7562" fmla="*/ 2476577 w 10020123"/>
                <a:gd name="connsiteY7562" fmla="*/ 1545629 h 1633303"/>
                <a:gd name="connsiteX7563" fmla="*/ 2476577 w 10020123"/>
                <a:gd name="connsiteY7563" fmla="*/ 1540846 h 1633303"/>
                <a:gd name="connsiteX7564" fmla="*/ 2296763 w 10020123"/>
                <a:gd name="connsiteY7564" fmla="*/ 1537339 h 1633303"/>
                <a:gd name="connsiteX7565" fmla="*/ 2299952 w 10020123"/>
                <a:gd name="connsiteY7565" fmla="*/ 1537977 h 1633303"/>
                <a:gd name="connsiteX7566" fmla="*/ 2299952 w 10020123"/>
                <a:gd name="connsiteY7566" fmla="*/ 1539890 h 1633303"/>
                <a:gd name="connsiteX7567" fmla="*/ 2297720 w 10020123"/>
                <a:gd name="connsiteY7567" fmla="*/ 1540528 h 1633303"/>
                <a:gd name="connsiteX7568" fmla="*/ 2299952 w 10020123"/>
                <a:gd name="connsiteY7568" fmla="*/ 1540528 h 1633303"/>
                <a:gd name="connsiteX7569" fmla="*/ 2299952 w 10020123"/>
                <a:gd name="connsiteY7569" fmla="*/ 1541165 h 1633303"/>
                <a:gd name="connsiteX7570" fmla="*/ 2297720 w 10020123"/>
                <a:gd name="connsiteY7570" fmla="*/ 1536064 h 1633303"/>
                <a:gd name="connsiteX7571" fmla="*/ 2296444 w 10020123"/>
                <a:gd name="connsiteY7571" fmla="*/ 1536064 h 1633303"/>
                <a:gd name="connsiteX7572" fmla="*/ 2299952 w 10020123"/>
                <a:gd name="connsiteY7572" fmla="*/ 1541165 h 1633303"/>
                <a:gd name="connsiteX7573" fmla="*/ 2299952 w 10020123"/>
                <a:gd name="connsiteY7573" fmla="*/ 1540209 h 1633303"/>
                <a:gd name="connsiteX7574" fmla="*/ 2296444 w 10020123"/>
                <a:gd name="connsiteY7574" fmla="*/ 1540209 h 1633303"/>
                <a:gd name="connsiteX7575" fmla="*/ 2299952 w 10020123"/>
                <a:gd name="connsiteY7575" fmla="*/ 1540209 h 1633303"/>
                <a:gd name="connsiteX7576" fmla="*/ 2299952 w 10020123"/>
                <a:gd name="connsiteY7576" fmla="*/ 1538296 h 1633303"/>
                <a:gd name="connsiteX7577" fmla="*/ 2296763 w 10020123"/>
                <a:gd name="connsiteY7577" fmla="*/ 1537658 h 1633303"/>
                <a:gd name="connsiteX7578" fmla="*/ 2394322 w 10020123"/>
                <a:gd name="connsiteY7578" fmla="*/ 1538615 h 1633303"/>
                <a:gd name="connsiteX7579" fmla="*/ 2394322 w 10020123"/>
                <a:gd name="connsiteY7579" fmla="*/ 1540528 h 1633303"/>
                <a:gd name="connsiteX7580" fmla="*/ 2391133 w 10020123"/>
                <a:gd name="connsiteY7580" fmla="*/ 1539890 h 1633303"/>
                <a:gd name="connsiteX7581" fmla="*/ 2394322 w 10020123"/>
                <a:gd name="connsiteY7581" fmla="*/ 1538615 h 1633303"/>
                <a:gd name="connsiteX7582" fmla="*/ 2726848 w 10020123"/>
                <a:gd name="connsiteY7582" fmla="*/ 1542441 h 1633303"/>
                <a:gd name="connsiteX7583" fmla="*/ 2737370 w 10020123"/>
                <a:gd name="connsiteY7583" fmla="*/ 1545310 h 1633303"/>
                <a:gd name="connsiteX7584" fmla="*/ 2726530 w 10020123"/>
                <a:gd name="connsiteY7584" fmla="*/ 1545310 h 1633303"/>
                <a:gd name="connsiteX7585" fmla="*/ 2726530 w 10020123"/>
                <a:gd name="connsiteY7585" fmla="*/ 1542441 h 1633303"/>
                <a:gd name="connsiteX7586" fmla="*/ 2384757 w 10020123"/>
                <a:gd name="connsiteY7586" fmla="*/ 1538933 h 1633303"/>
                <a:gd name="connsiteX7587" fmla="*/ 2387626 w 10020123"/>
                <a:gd name="connsiteY7587" fmla="*/ 1539571 h 1633303"/>
                <a:gd name="connsiteX7588" fmla="*/ 2384757 w 10020123"/>
                <a:gd name="connsiteY7588" fmla="*/ 1540528 h 1633303"/>
                <a:gd name="connsiteX7589" fmla="*/ 2384757 w 10020123"/>
                <a:gd name="connsiteY7589" fmla="*/ 1538933 h 1633303"/>
                <a:gd name="connsiteX7590" fmla="*/ 2799539 w 10020123"/>
                <a:gd name="connsiteY7590" fmla="*/ 1542759 h 1633303"/>
                <a:gd name="connsiteX7591" fmla="*/ 2799539 w 10020123"/>
                <a:gd name="connsiteY7591" fmla="*/ 1545310 h 1633303"/>
                <a:gd name="connsiteX7592" fmla="*/ 2789975 w 10020123"/>
                <a:gd name="connsiteY7592" fmla="*/ 1545310 h 1633303"/>
                <a:gd name="connsiteX7593" fmla="*/ 2799539 w 10020123"/>
                <a:gd name="connsiteY7593" fmla="*/ 1542759 h 1633303"/>
                <a:gd name="connsiteX7594" fmla="*/ 1301095 w 10020123"/>
                <a:gd name="connsiteY7594" fmla="*/ 1543716 h 1633303"/>
                <a:gd name="connsiteX7595" fmla="*/ 1302052 w 10020123"/>
                <a:gd name="connsiteY7595" fmla="*/ 1545629 h 1633303"/>
                <a:gd name="connsiteX7596" fmla="*/ 1296313 w 10020123"/>
                <a:gd name="connsiteY7596" fmla="*/ 1545629 h 1633303"/>
                <a:gd name="connsiteX7597" fmla="*/ 1298545 w 10020123"/>
                <a:gd name="connsiteY7597" fmla="*/ 1544035 h 1633303"/>
                <a:gd name="connsiteX7598" fmla="*/ 1300777 w 10020123"/>
                <a:gd name="connsiteY7598" fmla="*/ 1544035 h 1633303"/>
                <a:gd name="connsiteX7599" fmla="*/ 1300777 w 10020123"/>
                <a:gd name="connsiteY7599" fmla="*/ 1544035 h 1633303"/>
                <a:gd name="connsiteX7600" fmla="*/ 2386032 w 10020123"/>
                <a:gd name="connsiteY7600" fmla="*/ 1539890 h 1633303"/>
                <a:gd name="connsiteX7601" fmla="*/ 2394322 w 10020123"/>
                <a:gd name="connsiteY7601" fmla="*/ 1541165 h 1633303"/>
                <a:gd name="connsiteX7602" fmla="*/ 2394322 w 10020123"/>
                <a:gd name="connsiteY7602" fmla="*/ 1545629 h 1633303"/>
                <a:gd name="connsiteX7603" fmla="*/ 2384757 w 10020123"/>
                <a:gd name="connsiteY7603" fmla="*/ 1545629 h 1633303"/>
                <a:gd name="connsiteX7604" fmla="*/ 2384757 w 10020123"/>
                <a:gd name="connsiteY7604" fmla="*/ 1541165 h 1633303"/>
                <a:gd name="connsiteX7605" fmla="*/ 2386032 w 10020123"/>
                <a:gd name="connsiteY7605" fmla="*/ 1539890 h 1633303"/>
                <a:gd name="connsiteX7606" fmla="*/ 2488692 w 10020123"/>
                <a:gd name="connsiteY7606" fmla="*/ 1544353 h 1633303"/>
                <a:gd name="connsiteX7607" fmla="*/ 2493474 w 10020123"/>
                <a:gd name="connsiteY7607" fmla="*/ 1545629 h 1633303"/>
                <a:gd name="connsiteX7608" fmla="*/ 2488692 w 10020123"/>
                <a:gd name="connsiteY7608" fmla="*/ 1545629 h 1633303"/>
                <a:gd name="connsiteX7609" fmla="*/ 2488692 w 10020123"/>
                <a:gd name="connsiteY7609" fmla="*/ 1544353 h 1633303"/>
                <a:gd name="connsiteX7610" fmla="*/ 2507502 w 10020123"/>
                <a:gd name="connsiteY7610" fmla="*/ 1544353 h 1633303"/>
                <a:gd name="connsiteX7611" fmla="*/ 2507502 w 10020123"/>
                <a:gd name="connsiteY7611" fmla="*/ 1545629 h 1633303"/>
                <a:gd name="connsiteX7612" fmla="*/ 2503676 w 10020123"/>
                <a:gd name="connsiteY7612" fmla="*/ 1545629 h 1633303"/>
                <a:gd name="connsiteX7613" fmla="*/ 2507502 w 10020123"/>
                <a:gd name="connsiteY7613" fmla="*/ 1544353 h 1633303"/>
                <a:gd name="connsiteX7614" fmla="*/ 2297082 w 10020123"/>
                <a:gd name="connsiteY7614" fmla="*/ 1544672 h 1633303"/>
                <a:gd name="connsiteX7615" fmla="*/ 2298995 w 10020123"/>
                <a:gd name="connsiteY7615" fmla="*/ 1545310 h 1633303"/>
                <a:gd name="connsiteX7616" fmla="*/ 2294532 w 10020123"/>
                <a:gd name="connsiteY7616" fmla="*/ 1545310 h 1633303"/>
                <a:gd name="connsiteX7617" fmla="*/ 2296763 w 10020123"/>
                <a:gd name="connsiteY7617" fmla="*/ 1544672 h 1633303"/>
                <a:gd name="connsiteX7618" fmla="*/ 2384757 w 10020123"/>
                <a:gd name="connsiteY7618" fmla="*/ 1544672 h 1633303"/>
                <a:gd name="connsiteX7619" fmla="*/ 2384757 w 10020123"/>
                <a:gd name="connsiteY7619" fmla="*/ 1545310 h 1633303"/>
                <a:gd name="connsiteX7620" fmla="*/ 2382844 w 10020123"/>
                <a:gd name="connsiteY7620" fmla="*/ 1545310 h 1633303"/>
                <a:gd name="connsiteX7621" fmla="*/ 2384757 w 10020123"/>
                <a:gd name="connsiteY7621" fmla="*/ 1544672 h 1633303"/>
                <a:gd name="connsiteX7622" fmla="*/ 2394322 w 10020123"/>
                <a:gd name="connsiteY7622" fmla="*/ 1544991 h 1633303"/>
                <a:gd name="connsiteX7623" fmla="*/ 2395597 w 10020123"/>
                <a:gd name="connsiteY7623" fmla="*/ 1544991 h 1633303"/>
                <a:gd name="connsiteX7624" fmla="*/ 2394322 w 10020123"/>
                <a:gd name="connsiteY7624" fmla="*/ 1544991 h 1633303"/>
                <a:gd name="connsiteX7625" fmla="*/ 2394322 w 10020123"/>
                <a:gd name="connsiteY7625" fmla="*/ 1544991 h 1633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  <a:cxn ang="0">
                  <a:pos x="connsiteX2942" y="connsiteY2942"/>
                </a:cxn>
                <a:cxn ang="0">
                  <a:pos x="connsiteX2943" y="connsiteY2943"/>
                </a:cxn>
                <a:cxn ang="0">
                  <a:pos x="connsiteX2944" y="connsiteY2944"/>
                </a:cxn>
                <a:cxn ang="0">
                  <a:pos x="connsiteX2945" y="connsiteY2945"/>
                </a:cxn>
                <a:cxn ang="0">
                  <a:pos x="connsiteX2946" y="connsiteY2946"/>
                </a:cxn>
                <a:cxn ang="0">
                  <a:pos x="connsiteX2947" y="connsiteY2947"/>
                </a:cxn>
                <a:cxn ang="0">
                  <a:pos x="connsiteX2948" y="connsiteY2948"/>
                </a:cxn>
                <a:cxn ang="0">
                  <a:pos x="connsiteX2949" y="connsiteY2949"/>
                </a:cxn>
                <a:cxn ang="0">
                  <a:pos x="connsiteX2950" y="connsiteY2950"/>
                </a:cxn>
                <a:cxn ang="0">
                  <a:pos x="connsiteX2951" y="connsiteY2951"/>
                </a:cxn>
                <a:cxn ang="0">
                  <a:pos x="connsiteX2952" y="connsiteY2952"/>
                </a:cxn>
                <a:cxn ang="0">
                  <a:pos x="connsiteX2953" y="connsiteY2953"/>
                </a:cxn>
                <a:cxn ang="0">
                  <a:pos x="connsiteX2954" y="connsiteY2954"/>
                </a:cxn>
                <a:cxn ang="0">
                  <a:pos x="connsiteX2955" y="connsiteY2955"/>
                </a:cxn>
                <a:cxn ang="0">
                  <a:pos x="connsiteX2956" y="connsiteY2956"/>
                </a:cxn>
                <a:cxn ang="0">
                  <a:pos x="connsiteX2957" y="connsiteY2957"/>
                </a:cxn>
                <a:cxn ang="0">
                  <a:pos x="connsiteX2958" y="connsiteY2958"/>
                </a:cxn>
                <a:cxn ang="0">
                  <a:pos x="connsiteX2959" y="connsiteY2959"/>
                </a:cxn>
                <a:cxn ang="0">
                  <a:pos x="connsiteX2960" y="connsiteY2960"/>
                </a:cxn>
                <a:cxn ang="0">
                  <a:pos x="connsiteX2961" y="connsiteY2961"/>
                </a:cxn>
                <a:cxn ang="0">
                  <a:pos x="connsiteX2962" y="connsiteY2962"/>
                </a:cxn>
                <a:cxn ang="0">
                  <a:pos x="connsiteX2963" y="connsiteY2963"/>
                </a:cxn>
                <a:cxn ang="0">
                  <a:pos x="connsiteX2964" y="connsiteY2964"/>
                </a:cxn>
                <a:cxn ang="0">
                  <a:pos x="connsiteX2965" y="connsiteY2965"/>
                </a:cxn>
                <a:cxn ang="0">
                  <a:pos x="connsiteX2966" y="connsiteY2966"/>
                </a:cxn>
                <a:cxn ang="0">
                  <a:pos x="connsiteX2967" y="connsiteY2967"/>
                </a:cxn>
                <a:cxn ang="0">
                  <a:pos x="connsiteX2968" y="connsiteY2968"/>
                </a:cxn>
                <a:cxn ang="0">
                  <a:pos x="connsiteX2969" y="connsiteY2969"/>
                </a:cxn>
                <a:cxn ang="0">
                  <a:pos x="connsiteX2970" y="connsiteY2970"/>
                </a:cxn>
                <a:cxn ang="0">
                  <a:pos x="connsiteX2971" y="connsiteY2971"/>
                </a:cxn>
                <a:cxn ang="0">
                  <a:pos x="connsiteX2972" y="connsiteY2972"/>
                </a:cxn>
                <a:cxn ang="0">
                  <a:pos x="connsiteX2973" y="connsiteY2973"/>
                </a:cxn>
                <a:cxn ang="0">
                  <a:pos x="connsiteX2974" y="connsiteY2974"/>
                </a:cxn>
                <a:cxn ang="0">
                  <a:pos x="connsiteX2975" y="connsiteY2975"/>
                </a:cxn>
                <a:cxn ang="0">
                  <a:pos x="connsiteX2976" y="connsiteY2976"/>
                </a:cxn>
                <a:cxn ang="0">
                  <a:pos x="connsiteX2977" y="connsiteY2977"/>
                </a:cxn>
                <a:cxn ang="0">
                  <a:pos x="connsiteX2978" y="connsiteY2978"/>
                </a:cxn>
                <a:cxn ang="0">
                  <a:pos x="connsiteX2979" y="connsiteY2979"/>
                </a:cxn>
                <a:cxn ang="0">
                  <a:pos x="connsiteX2980" y="connsiteY2980"/>
                </a:cxn>
                <a:cxn ang="0">
                  <a:pos x="connsiteX2981" y="connsiteY2981"/>
                </a:cxn>
                <a:cxn ang="0">
                  <a:pos x="connsiteX2982" y="connsiteY2982"/>
                </a:cxn>
                <a:cxn ang="0">
                  <a:pos x="connsiteX2983" y="connsiteY2983"/>
                </a:cxn>
                <a:cxn ang="0">
                  <a:pos x="connsiteX2984" y="connsiteY2984"/>
                </a:cxn>
                <a:cxn ang="0">
                  <a:pos x="connsiteX2985" y="connsiteY2985"/>
                </a:cxn>
                <a:cxn ang="0">
                  <a:pos x="connsiteX2986" y="connsiteY2986"/>
                </a:cxn>
                <a:cxn ang="0">
                  <a:pos x="connsiteX2987" y="connsiteY2987"/>
                </a:cxn>
                <a:cxn ang="0">
                  <a:pos x="connsiteX2988" y="connsiteY2988"/>
                </a:cxn>
                <a:cxn ang="0">
                  <a:pos x="connsiteX2989" y="connsiteY2989"/>
                </a:cxn>
                <a:cxn ang="0">
                  <a:pos x="connsiteX2990" y="connsiteY2990"/>
                </a:cxn>
                <a:cxn ang="0">
                  <a:pos x="connsiteX2991" y="connsiteY2991"/>
                </a:cxn>
                <a:cxn ang="0">
                  <a:pos x="connsiteX2992" y="connsiteY2992"/>
                </a:cxn>
                <a:cxn ang="0">
                  <a:pos x="connsiteX2993" y="connsiteY2993"/>
                </a:cxn>
                <a:cxn ang="0">
                  <a:pos x="connsiteX2994" y="connsiteY2994"/>
                </a:cxn>
                <a:cxn ang="0">
                  <a:pos x="connsiteX2995" y="connsiteY2995"/>
                </a:cxn>
                <a:cxn ang="0">
                  <a:pos x="connsiteX2996" y="connsiteY2996"/>
                </a:cxn>
                <a:cxn ang="0">
                  <a:pos x="connsiteX2997" y="connsiteY2997"/>
                </a:cxn>
                <a:cxn ang="0">
                  <a:pos x="connsiteX2998" y="connsiteY2998"/>
                </a:cxn>
                <a:cxn ang="0">
                  <a:pos x="connsiteX2999" y="connsiteY2999"/>
                </a:cxn>
                <a:cxn ang="0">
                  <a:pos x="connsiteX3000" y="connsiteY3000"/>
                </a:cxn>
                <a:cxn ang="0">
                  <a:pos x="connsiteX3001" y="connsiteY3001"/>
                </a:cxn>
                <a:cxn ang="0">
                  <a:pos x="connsiteX3002" y="connsiteY3002"/>
                </a:cxn>
                <a:cxn ang="0">
                  <a:pos x="connsiteX3003" y="connsiteY3003"/>
                </a:cxn>
                <a:cxn ang="0">
                  <a:pos x="connsiteX3004" y="connsiteY3004"/>
                </a:cxn>
                <a:cxn ang="0">
                  <a:pos x="connsiteX3005" y="connsiteY3005"/>
                </a:cxn>
                <a:cxn ang="0">
                  <a:pos x="connsiteX3006" y="connsiteY3006"/>
                </a:cxn>
                <a:cxn ang="0">
                  <a:pos x="connsiteX3007" y="connsiteY3007"/>
                </a:cxn>
                <a:cxn ang="0">
                  <a:pos x="connsiteX3008" y="connsiteY3008"/>
                </a:cxn>
                <a:cxn ang="0">
                  <a:pos x="connsiteX3009" y="connsiteY3009"/>
                </a:cxn>
                <a:cxn ang="0">
                  <a:pos x="connsiteX3010" y="connsiteY3010"/>
                </a:cxn>
                <a:cxn ang="0">
                  <a:pos x="connsiteX3011" y="connsiteY3011"/>
                </a:cxn>
                <a:cxn ang="0">
                  <a:pos x="connsiteX3012" y="connsiteY3012"/>
                </a:cxn>
                <a:cxn ang="0">
                  <a:pos x="connsiteX3013" y="connsiteY3013"/>
                </a:cxn>
                <a:cxn ang="0">
                  <a:pos x="connsiteX3014" y="connsiteY3014"/>
                </a:cxn>
                <a:cxn ang="0">
                  <a:pos x="connsiteX3015" y="connsiteY3015"/>
                </a:cxn>
                <a:cxn ang="0">
                  <a:pos x="connsiteX3016" y="connsiteY3016"/>
                </a:cxn>
                <a:cxn ang="0">
                  <a:pos x="connsiteX3017" y="connsiteY3017"/>
                </a:cxn>
                <a:cxn ang="0">
                  <a:pos x="connsiteX3018" y="connsiteY3018"/>
                </a:cxn>
                <a:cxn ang="0">
                  <a:pos x="connsiteX3019" y="connsiteY3019"/>
                </a:cxn>
                <a:cxn ang="0">
                  <a:pos x="connsiteX3020" y="connsiteY3020"/>
                </a:cxn>
                <a:cxn ang="0">
                  <a:pos x="connsiteX3021" y="connsiteY3021"/>
                </a:cxn>
                <a:cxn ang="0">
                  <a:pos x="connsiteX3022" y="connsiteY3022"/>
                </a:cxn>
                <a:cxn ang="0">
                  <a:pos x="connsiteX3023" y="connsiteY3023"/>
                </a:cxn>
                <a:cxn ang="0">
                  <a:pos x="connsiteX3024" y="connsiteY3024"/>
                </a:cxn>
                <a:cxn ang="0">
                  <a:pos x="connsiteX3025" y="connsiteY3025"/>
                </a:cxn>
                <a:cxn ang="0">
                  <a:pos x="connsiteX3026" y="connsiteY3026"/>
                </a:cxn>
                <a:cxn ang="0">
                  <a:pos x="connsiteX3027" y="connsiteY3027"/>
                </a:cxn>
                <a:cxn ang="0">
                  <a:pos x="connsiteX3028" y="connsiteY3028"/>
                </a:cxn>
                <a:cxn ang="0">
                  <a:pos x="connsiteX3029" y="connsiteY3029"/>
                </a:cxn>
                <a:cxn ang="0">
                  <a:pos x="connsiteX3030" y="connsiteY3030"/>
                </a:cxn>
                <a:cxn ang="0">
                  <a:pos x="connsiteX3031" y="connsiteY3031"/>
                </a:cxn>
                <a:cxn ang="0">
                  <a:pos x="connsiteX3032" y="connsiteY3032"/>
                </a:cxn>
                <a:cxn ang="0">
                  <a:pos x="connsiteX3033" y="connsiteY3033"/>
                </a:cxn>
                <a:cxn ang="0">
                  <a:pos x="connsiteX3034" y="connsiteY3034"/>
                </a:cxn>
                <a:cxn ang="0">
                  <a:pos x="connsiteX3035" y="connsiteY3035"/>
                </a:cxn>
                <a:cxn ang="0">
                  <a:pos x="connsiteX3036" y="connsiteY3036"/>
                </a:cxn>
                <a:cxn ang="0">
                  <a:pos x="connsiteX3037" y="connsiteY3037"/>
                </a:cxn>
                <a:cxn ang="0">
                  <a:pos x="connsiteX3038" y="connsiteY3038"/>
                </a:cxn>
                <a:cxn ang="0">
                  <a:pos x="connsiteX3039" y="connsiteY3039"/>
                </a:cxn>
                <a:cxn ang="0">
                  <a:pos x="connsiteX3040" y="connsiteY3040"/>
                </a:cxn>
                <a:cxn ang="0">
                  <a:pos x="connsiteX3041" y="connsiteY3041"/>
                </a:cxn>
                <a:cxn ang="0">
                  <a:pos x="connsiteX3042" y="connsiteY3042"/>
                </a:cxn>
                <a:cxn ang="0">
                  <a:pos x="connsiteX3043" y="connsiteY3043"/>
                </a:cxn>
                <a:cxn ang="0">
                  <a:pos x="connsiteX3044" y="connsiteY3044"/>
                </a:cxn>
                <a:cxn ang="0">
                  <a:pos x="connsiteX3045" y="connsiteY3045"/>
                </a:cxn>
                <a:cxn ang="0">
                  <a:pos x="connsiteX3046" y="connsiteY3046"/>
                </a:cxn>
                <a:cxn ang="0">
                  <a:pos x="connsiteX3047" y="connsiteY3047"/>
                </a:cxn>
                <a:cxn ang="0">
                  <a:pos x="connsiteX3048" y="connsiteY3048"/>
                </a:cxn>
                <a:cxn ang="0">
                  <a:pos x="connsiteX3049" y="connsiteY3049"/>
                </a:cxn>
                <a:cxn ang="0">
                  <a:pos x="connsiteX3050" y="connsiteY3050"/>
                </a:cxn>
                <a:cxn ang="0">
                  <a:pos x="connsiteX3051" y="connsiteY3051"/>
                </a:cxn>
                <a:cxn ang="0">
                  <a:pos x="connsiteX3052" y="connsiteY3052"/>
                </a:cxn>
                <a:cxn ang="0">
                  <a:pos x="connsiteX3053" y="connsiteY3053"/>
                </a:cxn>
                <a:cxn ang="0">
                  <a:pos x="connsiteX3054" y="connsiteY3054"/>
                </a:cxn>
                <a:cxn ang="0">
                  <a:pos x="connsiteX3055" y="connsiteY3055"/>
                </a:cxn>
                <a:cxn ang="0">
                  <a:pos x="connsiteX3056" y="connsiteY3056"/>
                </a:cxn>
                <a:cxn ang="0">
                  <a:pos x="connsiteX3057" y="connsiteY3057"/>
                </a:cxn>
                <a:cxn ang="0">
                  <a:pos x="connsiteX3058" y="connsiteY3058"/>
                </a:cxn>
                <a:cxn ang="0">
                  <a:pos x="connsiteX3059" y="connsiteY3059"/>
                </a:cxn>
                <a:cxn ang="0">
                  <a:pos x="connsiteX3060" y="connsiteY3060"/>
                </a:cxn>
                <a:cxn ang="0">
                  <a:pos x="connsiteX3061" y="connsiteY3061"/>
                </a:cxn>
                <a:cxn ang="0">
                  <a:pos x="connsiteX3062" y="connsiteY3062"/>
                </a:cxn>
                <a:cxn ang="0">
                  <a:pos x="connsiteX3063" y="connsiteY3063"/>
                </a:cxn>
                <a:cxn ang="0">
                  <a:pos x="connsiteX3064" y="connsiteY3064"/>
                </a:cxn>
                <a:cxn ang="0">
                  <a:pos x="connsiteX3065" y="connsiteY3065"/>
                </a:cxn>
                <a:cxn ang="0">
                  <a:pos x="connsiteX3066" y="connsiteY3066"/>
                </a:cxn>
                <a:cxn ang="0">
                  <a:pos x="connsiteX3067" y="connsiteY3067"/>
                </a:cxn>
                <a:cxn ang="0">
                  <a:pos x="connsiteX3068" y="connsiteY3068"/>
                </a:cxn>
                <a:cxn ang="0">
                  <a:pos x="connsiteX3069" y="connsiteY3069"/>
                </a:cxn>
                <a:cxn ang="0">
                  <a:pos x="connsiteX3070" y="connsiteY3070"/>
                </a:cxn>
                <a:cxn ang="0">
                  <a:pos x="connsiteX3071" y="connsiteY3071"/>
                </a:cxn>
                <a:cxn ang="0">
                  <a:pos x="connsiteX3072" y="connsiteY3072"/>
                </a:cxn>
                <a:cxn ang="0">
                  <a:pos x="connsiteX3073" y="connsiteY3073"/>
                </a:cxn>
                <a:cxn ang="0">
                  <a:pos x="connsiteX3074" y="connsiteY3074"/>
                </a:cxn>
                <a:cxn ang="0">
                  <a:pos x="connsiteX3075" y="connsiteY3075"/>
                </a:cxn>
                <a:cxn ang="0">
                  <a:pos x="connsiteX3076" y="connsiteY3076"/>
                </a:cxn>
                <a:cxn ang="0">
                  <a:pos x="connsiteX3077" y="connsiteY3077"/>
                </a:cxn>
                <a:cxn ang="0">
                  <a:pos x="connsiteX3078" y="connsiteY3078"/>
                </a:cxn>
                <a:cxn ang="0">
                  <a:pos x="connsiteX3079" y="connsiteY3079"/>
                </a:cxn>
                <a:cxn ang="0">
                  <a:pos x="connsiteX3080" y="connsiteY3080"/>
                </a:cxn>
                <a:cxn ang="0">
                  <a:pos x="connsiteX3081" y="connsiteY3081"/>
                </a:cxn>
                <a:cxn ang="0">
                  <a:pos x="connsiteX3082" y="connsiteY3082"/>
                </a:cxn>
                <a:cxn ang="0">
                  <a:pos x="connsiteX3083" y="connsiteY3083"/>
                </a:cxn>
                <a:cxn ang="0">
                  <a:pos x="connsiteX3084" y="connsiteY3084"/>
                </a:cxn>
                <a:cxn ang="0">
                  <a:pos x="connsiteX3085" y="connsiteY3085"/>
                </a:cxn>
                <a:cxn ang="0">
                  <a:pos x="connsiteX3086" y="connsiteY3086"/>
                </a:cxn>
                <a:cxn ang="0">
                  <a:pos x="connsiteX3087" y="connsiteY3087"/>
                </a:cxn>
                <a:cxn ang="0">
                  <a:pos x="connsiteX3088" y="connsiteY3088"/>
                </a:cxn>
                <a:cxn ang="0">
                  <a:pos x="connsiteX3089" y="connsiteY3089"/>
                </a:cxn>
                <a:cxn ang="0">
                  <a:pos x="connsiteX3090" y="connsiteY3090"/>
                </a:cxn>
                <a:cxn ang="0">
                  <a:pos x="connsiteX3091" y="connsiteY3091"/>
                </a:cxn>
                <a:cxn ang="0">
                  <a:pos x="connsiteX3092" y="connsiteY3092"/>
                </a:cxn>
                <a:cxn ang="0">
                  <a:pos x="connsiteX3093" y="connsiteY3093"/>
                </a:cxn>
                <a:cxn ang="0">
                  <a:pos x="connsiteX3094" y="connsiteY3094"/>
                </a:cxn>
                <a:cxn ang="0">
                  <a:pos x="connsiteX3095" y="connsiteY3095"/>
                </a:cxn>
                <a:cxn ang="0">
                  <a:pos x="connsiteX3096" y="connsiteY3096"/>
                </a:cxn>
                <a:cxn ang="0">
                  <a:pos x="connsiteX3097" y="connsiteY3097"/>
                </a:cxn>
                <a:cxn ang="0">
                  <a:pos x="connsiteX3098" y="connsiteY3098"/>
                </a:cxn>
                <a:cxn ang="0">
                  <a:pos x="connsiteX3099" y="connsiteY3099"/>
                </a:cxn>
                <a:cxn ang="0">
                  <a:pos x="connsiteX3100" y="connsiteY3100"/>
                </a:cxn>
                <a:cxn ang="0">
                  <a:pos x="connsiteX3101" y="connsiteY3101"/>
                </a:cxn>
                <a:cxn ang="0">
                  <a:pos x="connsiteX3102" y="connsiteY3102"/>
                </a:cxn>
                <a:cxn ang="0">
                  <a:pos x="connsiteX3103" y="connsiteY3103"/>
                </a:cxn>
                <a:cxn ang="0">
                  <a:pos x="connsiteX3104" y="connsiteY3104"/>
                </a:cxn>
                <a:cxn ang="0">
                  <a:pos x="connsiteX3105" y="connsiteY3105"/>
                </a:cxn>
                <a:cxn ang="0">
                  <a:pos x="connsiteX3106" y="connsiteY3106"/>
                </a:cxn>
                <a:cxn ang="0">
                  <a:pos x="connsiteX3107" y="connsiteY3107"/>
                </a:cxn>
                <a:cxn ang="0">
                  <a:pos x="connsiteX3108" y="connsiteY3108"/>
                </a:cxn>
                <a:cxn ang="0">
                  <a:pos x="connsiteX3109" y="connsiteY3109"/>
                </a:cxn>
                <a:cxn ang="0">
                  <a:pos x="connsiteX3110" y="connsiteY3110"/>
                </a:cxn>
                <a:cxn ang="0">
                  <a:pos x="connsiteX3111" y="connsiteY3111"/>
                </a:cxn>
                <a:cxn ang="0">
                  <a:pos x="connsiteX3112" y="connsiteY3112"/>
                </a:cxn>
                <a:cxn ang="0">
                  <a:pos x="connsiteX3113" y="connsiteY3113"/>
                </a:cxn>
                <a:cxn ang="0">
                  <a:pos x="connsiteX3114" y="connsiteY3114"/>
                </a:cxn>
                <a:cxn ang="0">
                  <a:pos x="connsiteX3115" y="connsiteY3115"/>
                </a:cxn>
                <a:cxn ang="0">
                  <a:pos x="connsiteX3116" y="connsiteY3116"/>
                </a:cxn>
                <a:cxn ang="0">
                  <a:pos x="connsiteX3117" y="connsiteY3117"/>
                </a:cxn>
                <a:cxn ang="0">
                  <a:pos x="connsiteX3118" y="connsiteY3118"/>
                </a:cxn>
                <a:cxn ang="0">
                  <a:pos x="connsiteX3119" y="connsiteY3119"/>
                </a:cxn>
                <a:cxn ang="0">
                  <a:pos x="connsiteX3120" y="connsiteY3120"/>
                </a:cxn>
                <a:cxn ang="0">
                  <a:pos x="connsiteX3121" y="connsiteY3121"/>
                </a:cxn>
                <a:cxn ang="0">
                  <a:pos x="connsiteX3122" y="connsiteY3122"/>
                </a:cxn>
                <a:cxn ang="0">
                  <a:pos x="connsiteX3123" y="connsiteY3123"/>
                </a:cxn>
                <a:cxn ang="0">
                  <a:pos x="connsiteX3124" y="connsiteY3124"/>
                </a:cxn>
                <a:cxn ang="0">
                  <a:pos x="connsiteX3125" y="connsiteY3125"/>
                </a:cxn>
                <a:cxn ang="0">
                  <a:pos x="connsiteX3126" y="connsiteY3126"/>
                </a:cxn>
                <a:cxn ang="0">
                  <a:pos x="connsiteX3127" y="connsiteY3127"/>
                </a:cxn>
                <a:cxn ang="0">
                  <a:pos x="connsiteX3128" y="connsiteY3128"/>
                </a:cxn>
                <a:cxn ang="0">
                  <a:pos x="connsiteX3129" y="connsiteY3129"/>
                </a:cxn>
                <a:cxn ang="0">
                  <a:pos x="connsiteX3130" y="connsiteY3130"/>
                </a:cxn>
                <a:cxn ang="0">
                  <a:pos x="connsiteX3131" y="connsiteY3131"/>
                </a:cxn>
                <a:cxn ang="0">
                  <a:pos x="connsiteX3132" y="connsiteY3132"/>
                </a:cxn>
                <a:cxn ang="0">
                  <a:pos x="connsiteX3133" y="connsiteY3133"/>
                </a:cxn>
                <a:cxn ang="0">
                  <a:pos x="connsiteX3134" y="connsiteY3134"/>
                </a:cxn>
                <a:cxn ang="0">
                  <a:pos x="connsiteX3135" y="connsiteY3135"/>
                </a:cxn>
                <a:cxn ang="0">
                  <a:pos x="connsiteX3136" y="connsiteY3136"/>
                </a:cxn>
                <a:cxn ang="0">
                  <a:pos x="connsiteX3137" y="connsiteY3137"/>
                </a:cxn>
                <a:cxn ang="0">
                  <a:pos x="connsiteX3138" y="connsiteY3138"/>
                </a:cxn>
                <a:cxn ang="0">
                  <a:pos x="connsiteX3139" y="connsiteY3139"/>
                </a:cxn>
                <a:cxn ang="0">
                  <a:pos x="connsiteX3140" y="connsiteY3140"/>
                </a:cxn>
                <a:cxn ang="0">
                  <a:pos x="connsiteX3141" y="connsiteY3141"/>
                </a:cxn>
                <a:cxn ang="0">
                  <a:pos x="connsiteX3142" y="connsiteY3142"/>
                </a:cxn>
                <a:cxn ang="0">
                  <a:pos x="connsiteX3143" y="connsiteY3143"/>
                </a:cxn>
                <a:cxn ang="0">
                  <a:pos x="connsiteX3144" y="connsiteY3144"/>
                </a:cxn>
                <a:cxn ang="0">
                  <a:pos x="connsiteX3145" y="connsiteY3145"/>
                </a:cxn>
                <a:cxn ang="0">
                  <a:pos x="connsiteX3146" y="connsiteY3146"/>
                </a:cxn>
                <a:cxn ang="0">
                  <a:pos x="connsiteX3147" y="connsiteY3147"/>
                </a:cxn>
                <a:cxn ang="0">
                  <a:pos x="connsiteX3148" y="connsiteY3148"/>
                </a:cxn>
                <a:cxn ang="0">
                  <a:pos x="connsiteX3149" y="connsiteY3149"/>
                </a:cxn>
                <a:cxn ang="0">
                  <a:pos x="connsiteX3150" y="connsiteY3150"/>
                </a:cxn>
                <a:cxn ang="0">
                  <a:pos x="connsiteX3151" y="connsiteY3151"/>
                </a:cxn>
                <a:cxn ang="0">
                  <a:pos x="connsiteX3152" y="connsiteY3152"/>
                </a:cxn>
                <a:cxn ang="0">
                  <a:pos x="connsiteX3153" y="connsiteY3153"/>
                </a:cxn>
                <a:cxn ang="0">
                  <a:pos x="connsiteX3154" y="connsiteY3154"/>
                </a:cxn>
                <a:cxn ang="0">
                  <a:pos x="connsiteX3155" y="connsiteY3155"/>
                </a:cxn>
                <a:cxn ang="0">
                  <a:pos x="connsiteX3156" y="connsiteY3156"/>
                </a:cxn>
                <a:cxn ang="0">
                  <a:pos x="connsiteX3157" y="connsiteY3157"/>
                </a:cxn>
                <a:cxn ang="0">
                  <a:pos x="connsiteX3158" y="connsiteY3158"/>
                </a:cxn>
                <a:cxn ang="0">
                  <a:pos x="connsiteX3159" y="connsiteY3159"/>
                </a:cxn>
                <a:cxn ang="0">
                  <a:pos x="connsiteX3160" y="connsiteY3160"/>
                </a:cxn>
                <a:cxn ang="0">
                  <a:pos x="connsiteX3161" y="connsiteY3161"/>
                </a:cxn>
                <a:cxn ang="0">
                  <a:pos x="connsiteX3162" y="connsiteY3162"/>
                </a:cxn>
                <a:cxn ang="0">
                  <a:pos x="connsiteX3163" y="connsiteY3163"/>
                </a:cxn>
                <a:cxn ang="0">
                  <a:pos x="connsiteX3164" y="connsiteY3164"/>
                </a:cxn>
                <a:cxn ang="0">
                  <a:pos x="connsiteX3165" y="connsiteY3165"/>
                </a:cxn>
                <a:cxn ang="0">
                  <a:pos x="connsiteX3166" y="connsiteY3166"/>
                </a:cxn>
                <a:cxn ang="0">
                  <a:pos x="connsiteX3167" y="connsiteY3167"/>
                </a:cxn>
                <a:cxn ang="0">
                  <a:pos x="connsiteX3168" y="connsiteY3168"/>
                </a:cxn>
                <a:cxn ang="0">
                  <a:pos x="connsiteX3169" y="connsiteY3169"/>
                </a:cxn>
                <a:cxn ang="0">
                  <a:pos x="connsiteX3170" y="connsiteY3170"/>
                </a:cxn>
                <a:cxn ang="0">
                  <a:pos x="connsiteX3171" y="connsiteY3171"/>
                </a:cxn>
                <a:cxn ang="0">
                  <a:pos x="connsiteX3172" y="connsiteY3172"/>
                </a:cxn>
                <a:cxn ang="0">
                  <a:pos x="connsiteX3173" y="connsiteY3173"/>
                </a:cxn>
                <a:cxn ang="0">
                  <a:pos x="connsiteX3174" y="connsiteY3174"/>
                </a:cxn>
                <a:cxn ang="0">
                  <a:pos x="connsiteX3175" y="connsiteY3175"/>
                </a:cxn>
                <a:cxn ang="0">
                  <a:pos x="connsiteX3176" y="connsiteY3176"/>
                </a:cxn>
                <a:cxn ang="0">
                  <a:pos x="connsiteX3177" y="connsiteY3177"/>
                </a:cxn>
                <a:cxn ang="0">
                  <a:pos x="connsiteX3178" y="connsiteY3178"/>
                </a:cxn>
                <a:cxn ang="0">
                  <a:pos x="connsiteX3179" y="connsiteY3179"/>
                </a:cxn>
                <a:cxn ang="0">
                  <a:pos x="connsiteX3180" y="connsiteY3180"/>
                </a:cxn>
                <a:cxn ang="0">
                  <a:pos x="connsiteX3181" y="connsiteY3181"/>
                </a:cxn>
                <a:cxn ang="0">
                  <a:pos x="connsiteX3182" y="connsiteY3182"/>
                </a:cxn>
                <a:cxn ang="0">
                  <a:pos x="connsiteX3183" y="connsiteY3183"/>
                </a:cxn>
                <a:cxn ang="0">
                  <a:pos x="connsiteX3184" y="connsiteY3184"/>
                </a:cxn>
                <a:cxn ang="0">
                  <a:pos x="connsiteX3185" y="connsiteY3185"/>
                </a:cxn>
                <a:cxn ang="0">
                  <a:pos x="connsiteX3186" y="connsiteY3186"/>
                </a:cxn>
                <a:cxn ang="0">
                  <a:pos x="connsiteX3187" y="connsiteY3187"/>
                </a:cxn>
                <a:cxn ang="0">
                  <a:pos x="connsiteX3188" y="connsiteY3188"/>
                </a:cxn>
                <a:cxn ang="0">
                  <a:pos x="connsiteX3189" y="connsiteY3189"/>
                </a:cxn>
                <a:cxn ang="0">
                  <a:pos x="connsiteX3190" y="connsiteY3190"/>
                </a:cxn>
                <a:cxn ang="0">
                  <a:pos x="connsiteX3191" y="connsiteY3191"/>
                </a:cxn>
                <a:cxn ang="0">
                  <a:pos x="connsiteX3192" y="connsiteY3192"/>
                </a:cxn>
                <a:cxn ang="0">
                  <a:pos x="connsiteX3193" y="connsiteY3193"/>
                </a:cxn>
                <a:cxn ang="0">
                  <a:pos x="connsiteX3194" y="connsiteY3194"/>
                </a:cxn>
                <a:cxn ang="0">
                  <a:pos x="connsiteX3195" y="connsiteY3195"/>
                </a:cxn>
                <a:cxn ang="0">
                  <a:pos x="connsiteX3196" y="connsiteY3196"/>
                </a:cxn>
                <a:cxn ang="0">
                  <a:pos x="connsiteX3197" y="connsiteY3197"/>
                </a:cxn>
                <a:cxn ang="0">
                  <a:pos x="connsiteX3198" y="connsiteY3198"/>
                </a:cxn>
                <a:cxn ang="0">
                  <a:pos x="connsiteX3199" y="connsiteY3199"/>
                </a:cxn>
                <a:cxn ang="0">
                  <a:pos x="connsiteX3200" y="connsiteY3200"/>
                </a:cxn>
                <a:cxn ang="0">
                  <a:pos x="connsiteX3201" y="connsiteY3201"/>
                </a:cxn>
                <a:cxn ang="0">
                  <a:pos x="connsiteX3202" y="connsiteY3202"/>
                </a:cxn>
                <a:cxn ang="0">
                  <a:pos x="connsiteX3203" y="connsiteY3203"/>
                </a:cxn>
                <a:cxn ang="0">
                  <a:pos x="connsiteX3204" y="connsiteY3204"/>
                </a:cxn>
                <a:cxn ang="0">
                  <a:pos x="connsiteX3205" y="connsiteY3205"/>
                </a:cxn>
                <a:cxn ang="0">
                  <a:pos x="connsiteX3206" y="connsiteY3206"/>
                </a:cxn>
                <a:cxn ang="0">
                  <a:pos x="connsiteX3207" y="connsiteY3207"/>
                </a:cxn>
                <a:cxn ang="0">
                  <a:pos x="connsiteX3208" y="connsiteY3208"/>
                </a:cxn>
                <a:cxn ang="0">
                  <a:pos x="connsiteX3209" y="connsiteY3209"/>
                </a:cxn>
                <a:cxn ang="0">
                  <a:pos x="connsiteX3210" y="connsiteY3210"/>
                </a:cxn>
                <a:cxn ang="0">
                  <a:pos x="connsiteX3211" y="connsiteY3211"/>
                </a:cxn>
                <a:cxn ang="0">
                  <a:pos x="connsiteX3212" y="connsiteY3212"/>
                </a:cxn>
                <a:cxn ang="0">
                  <a:pos x="connsiteX3213" y="connsiteY3213"/>
                </a:cxn>
                <a:cxn ang="0">
                  <a:pos x="connsiteX3214" y="connsiteY3214"/>
                </a:cxn>
                <a:cxn ang="0">
                  <a:pos x="connsiteX3215" y="connsiteY3215"/>
                </a:cxn>
                <a:cxn ang="0">
                  <a:pos x="connsiteX3216" y="connsiteY3216"/>
                </a:cxn>
                <a:cxn ang="0">
                  <a:pos x="connsiteX3217" y="connsiteY3217"/>
                </a:cxn>
                <a:cxn ang="0">
                  <a:pos x="connsiteX3218" y="connsiteY3218"/>
                </a:cxn>
                <a:cxn ang="0">
                  <a:pos x="connsiteX3219" y="connsiteY3219"/>
                </a:cxn>
                <a:cxn ang="0">
                  <a:pos x="connsiteX3220" y="connsiteY3220"/>
                </a:cxn>
                <a:cxn ang="0">
                  <a:pos x="connsiteX3221" y="connsiteY3221"/>
                </a:cxn>
                <a:cxn ang="0">
                  <a:pos x="connsiteX3222" y="connsiteY3222"/>
                </a:cxn>
                <a:cxn ang="0">
                  <a:pos x="connsiteX3223" y="connsiteY3223"/>
                </a:cxn>
                <a:cxn ang="0">
                  <a:pos x="connsiteX3224" y="connsiteY3224"/>
                </a:cxn>
                <a:cxn ang="0">
                  <a:pos x="connsiteX3225" y="connsiteY3225"/>
                </a:cxn>
                <a:cxn ang="0">
                  <a:pos x="connsiteX3226" y="connsiteY3226"/>
                </a:cxn>
                <a:cxn ang="0">
                  <a:pos x="connsiteX3227" y="connsiteY3227"/>
                </a:cxn>
                <a:cxn ang="0">
                  <a:pos x="connsiteX3228" y="connsiteY3228"/>
                </a:cxn>
                <a:cxn ang="0">
                  <a:pos x="connsiteX3229" y="connsiteY3229"/>
                </a:cxn>
                <a:cxn ang="0">
                  <a:pos x="connsiteX3230" y="connsiteY3230"/>
                </a:cxn>
                <a:cxn ang="0">
                  <a:pos x="connsiteX3231" y="connsiteY3231"/>
                </a:cxn>
                <a:cxn ang="0">
                  <a:pos x="connsiteX3232" y="connsiteY3232"/>
                </a:cxn>
                <a:cxn ang="0">
                  <a:pos x="connsiteX3233" y="connsiteY3233"/>
                </a:cxn>
                <a:cxn ang="0">
                  <a:pos x="connsiteX3234" y="connsiteY3234"/>
                </a:cxn>
                <a:cxn ang="0">
                  <a:pos x="connsiteX3235" y="connsiteY3235"/>
                </a:cxn>
                <a:cxn ang="0">
                  <a:pos x="connsiteX3236" y="connsiteY3236"/>
                </a:cxn>
                <a:cxn ang="0">
                  <a:pos x="connsiteX3237" y="connsiteY3237"/>
                </a:cxn>
                <a:cxn ang="0">
                  <a:pos x="connsiteX3238" y="connsiteY3238"/>
                </a:cxn>
                <a:cxn ang="0">
                  <a:pos x="connsiteX3239" y="connsiteY3239"/>
                </a:cxn>
                <a:cxn ang="0">
                  <a:pos x="connsiteX3240" y="connsiteY3240"/>
                </a:cxn>
                <a:cxn ang="0">
                  <a:pos x="connsiteX3241" y="connsiteY3241"/>
                </a:cxn>
                <a:cxn ang="0">
                  <a:pos x="connsiteX3242" y="connsiteY3242"/>
                </a:cxn>
                <a:cxn ang="0">
                  <a:pos x="connsiteX3243" y="connsiteY3243"/>
                </a:cxn>
                <a:cxn ang="0">
                  <a:pos x="connsiteX3244" y="connsiteY3244"/>
                </a:cxn>
                <a:cxn ang="0">
                  <a:pos x="connsiteX3245" y="connsiteY3245"/>
                </a:cxn>
                <a:cxn ang="0">
                  <a:pos x="connsiteX3246" y="connsiteY3246"/>
                </a:cxn>
                <a:cxn ang="0">
                  <a:pos x="connsiteX3247" y="connsiteY3247"/>
                </a:cxn>
                <a:cxn ang="0">
                  <a:pos x="connsiteX3248" y="connsiteY3248"/>
                </a:cxn>
                <a:cxn ang="0">
                  <a:pos x="connsiteX3249" y="connsiteY3249"/>
                </a:cxn>
                <a:cxn ang="0">
                  <a:pos x="connsiteX3250" y="connsiteY3250"/>
                </a:cxn>
                <a:cxn ang="0">
                  <a:pos x="connsiteX3251" y="connsiteY3251"/>
                </a:cxn>
                <a:cxn ang="0">
                  <a:pos x="connsiteX3252" y="connsiteY3252"/>
                </a:cxn>
                <a:cxn ang="0">
                  <a:pos x="connsiteX3253" y="connsiteY3253"/>
                </a:cxn>
                <a:cxn ang="0">
                  <a:pos x="connsiteX3254" y="connsiteY3254"/>
                </a:cxn>
                <a:cxn ang="0">
                  <a:pos x="connsiteX3255" y="connsiteY3255"/>
                </a:cxn>
                <a:cxn ang="0">
                  <a:pos x="connsiteX3256" y="connsiteY3256"/>
                </a:cxn>
                <a:cxn ang="0">
                  <a:pos x="connsiteX3257" y="connsiteY3257"/>
                </a:cxn>
                <a:cxn ang="0">
                  <a:pos x="connsiteX3258" y="connsiteY3258"/>
                </a:cxn>
                <a:cxn ang="0">
                  <a:pos x="connsiteX3259" y="connsiteY3259"/>
                </a:cxn>
                <a:cxn ang="0">
                  <a:pos x="connsiteX3260" y="connsiteY3260"/>
                </a:cxn>
                <a:cxn ang="0">
                  <a:pos x="connsiteX3261" y="connsiteY3261"/>
                </a:cxn>
                <a:cxn ang="0">
                  <a:pos x="connsiteX3262" y="connsiteY3262"/>
                </a:cxn>
                <a:cxn ang="0">
                  <a:pos x="connsiteX3263" y="connsiteY3263"/>
                </a:cxn>
                <a:cxn ang="0">
                  <a:pos x="connsiteX3264" y="connsiteY3264"/>
                </a:cxn>
                <a:cxn ang="0">
                  <a:pos x="connsiteX3265" y="connsiteY3265"/>
                </a:cxn>
                <a:cxn ang="0">
                  <a:pos x="connsiteX3266" y="connsiteY3266"/>
                </a:cxn>
                <a:cxn ang="0">
                  <a:pos x="connsiteX3267" y="connsiteY3267"/>
                </a:cxn>
                <a:cxn ang="0">
                  <a:pos x="connsiteX3268" y="connsiteY3268"/>
                </a:cxn>
                <a:cxn ang="0">
                  <a:pos x="connsiteX3269" y="connsiteY3269"/>
                </a:cxn>
                <a:cxn ang="0">
                  <a:pos x="connsiteX3270" y="connsiteY3270"/>
                </a:cxn>
                <a:cxn ang="0">
                  <a:pos x="connsiteX3271" y="connsiteY3271"/>
                </a:cxn>
                <a:cxn ang="0">
                  <a:pos x="connsiteX3272" y="connsiteY3272"/>
                </a:cxn>
                <a:cxn ang="0">
                  <a:pos x="connsiteX3273" y="connsiteY3273"/>
                </a:cxn>
                <a:cxn ang="0">
                  <a:pos x="connsiteX3274" y="connsiteY3274"/>
                </a:cxn>
                <a:cxn ang="0">
                  <a:pos x="connsiteX3275" y="connsiteY3275"/>
                </a:cxn>
                <a:cxn ang="0">
                  <a:pos x="connsiteX3276" y="connsiteY3276"/>
                </a:cxn>
                <a:cxn ang="0">
                  <a:pos x="connsiteX3277" y="connsiteY3277"/>
                </a:cxn>
                <a:cxn ang="0">
                  <a:pos x="connsiteX3278" y="connsiteY3278"/>
                </a:cxn>
                <a:cxn ang="0">
                  <a:pos x="connsiteX3279" y="connsiteY3279"/>
                </a:cxn>
                <a:cxn ang="0">
                  <a:pos x="connsiteX3280" y="connsiteY3280"/>
                </a:cxn>
                <a:cxn ang="0">
                  <a:pos x="connsiteX3281" y="connsiteY3281"/>
                </a:cxn>
                <a:cxn ang="0">
                  <a:pos x="connsiteX3282" y="connsiteY3282"/>
                </a:cxn>
                <a:cxn ang="0">
                  <a:pos x="connsiteX3283" y="connsiteY3283"/>
                </a:cxn>
                <a:cxn ang="0">
                  <a:pos x="connsiteX3284" y="connsiteY3284"/>
                </a:cxn>
                <a:cxn ang="0">
                  <a:pos x="connsiteX3285" y="connsiteY3285"/>
                </a:cxn>
                <a:cxn ang="0">
                  <a:pos x="connsiteX3286" y="connsiteY3286"/>
                </a:cxn>
                <a:cxn ang="0">
                  <a:pos x="connsiteX3287" y="connsiteY3287"/>
                </a:cxn>
                <a:cxn ang="0">
                  <a:pos x="connsiteX3288" y="connsiteY3288"/>
                </a:cxn>
                <a:cxn ang="0">
                  <a:pos x="connsiteX3289" y="connsiteY3289"/>
                </a:cxn>
                <a:cxn ang="0">
                  <a:pos x="connsiteX3290" y="connsiteY3290"/>
                </a:cxn>
                <a:cxn ang="0">
                  <a:pos x="connsiteX3291" y="connsiteY3291"/>
                </a:cxn>
                <a:cxn ang="0">
                  <a:pos x="connsiteX3292" y="connsiteY3292"/>
                </a:cxn>
                <a:cxn ang="0">
                  <a:pos x="connsiteX3293" y="connsiteY3293"/>
                </a:cxn>
                <a:cxn ang="0">
                  <a:pos x="connsiteX3294" y="connsiteY3294"/>
                </a:cxn>
                <a:cxn ang="0">
                  <a:pos x="connsiteX3295" y="connsiteY3295"/>
                </a:cxn>
                <a:cxn ang="0">
                  <a:pos x="connsiteX3296" y="connsiteY3296"/>
                </a:cxn>
                <a:cxn ang="0">
                  <a:pos x="connsiteX3297" y="connsiteY3297"/>
                </a:cxn>
                <a:cxn ang="0">
                  <a:pos x="connsiteX3298" y="connsiteY3298"/>
                </a:cxn>
                <a:cxn ang="0">
                  <a:pos x="connsiteX3299" y="connsiteY3299"/>
                </a:cxn>
                <a:cxn ang="0">
                  <a:pos x="connsiteX3300" y="connsiteY3300"/>
                </a:cxn>
                <a:cxn ang="0">
                  <a:pos x="connsiteX3301" y="connsiteY3301"/>
                </a:cxn>
                <a:cxn ang="0">
                  <a:pos x="connsiteX3302" y="connsiteY3302"/>
                </a:cxn>
                <a:cxn ang="0">
                  <a:pos x="connsiteX3303" y="connsiteY3303"/>
                </a:cxn>
                <a:cxn ang="0">
                  <a:pos x="connsiteX3304" y="connsiteY3304"/>
                </a:cxn>
                <a:cxn ang="0">
                  <a:pos x="connsiteX3305" y="connsiteY3305"/>
                </a:cxn>
                <a:cxn ang="0">
                  <a:pos x="connsiteX3306" y="connsiteY3306"/>
                </a:cxn>
                <a:cxn ang="0">
                  <a:pos x="connsiteX3307" y="connsiteY3307"/>
                </a:cxn>
                <a:cxn ang="0">
                  <a:pos x="connsiteX3308" y="connsiteY3308"/>
                </a:cxn>
                <a:cxn ang="0">
                  <a:pos x="connsiteX3309" y="connsiteY3309"/>
                </a:cxn>
                <a:cxn ang="0">
                  <a:pos x="connsiteX3310" y="connsiteY3310"/>
                </a:cxn>
                <a:cxn ang="0">
                  <a:pos x="connsiteX3311" y="connsiteY3311"/>
                </a:cxn>
                <a:cxn ang="0">
                  <a:pos x="connsiteX3312" y="connsiteY3312"/>
                </a:cxn>
                <a:cxn ang="0">
                  <a:pos x="connsiteX3313" y="connsiteY3313"/>
                </a:cxn>
                <a:cxn ang="0">
                  <a:pos x="connsiteX3314" y="connsiteY3314"/>
                </a:cxn>
                <a:cxn ang="0">
                  <a:pos x="connsiteX3315" y="connsiteY3315"/>
                </a:cxn>
                <a:cxn ang="0">
                  <a:pos x="connsiteX3316" y="connsiteY3316"/>
                </a:cxn>
                <a:cxn ang="0">
                  <a:pos x="connsiteX3317" y="connsiteY3317"/>
                </a:cxn>
                <a:cxn ang="0">
                  <a:pos x="connsiteX3318" y="connsiteY3318"/>
                </a:cxn>
                <a:cxn ang="0">
                  <a:pos x="connsiteX3319" y="connsiteY3319"/>
                </a:cxn>
                <a:cxn ang="0">
                  <a:pos x="connsiteX3320" y="connsiteY3320"/>
                </a:cxn>
                <a:cxn ang="0">
                  <a:pos x="connsiteX3321" y="connsiteY3321"/>
                </a:cxn>
                <a:cxn ang="0">
                  <a:pos x="connsiteX3322" y="connsiteY3322"/>
                </a:cxn>
                <a:cxn ang="0">
                  <a:pos x="connsiteX3323" y="connsiteY3323"/>
                </a:cxn>
                <a:cxn ang="0">
                  <a:pos x="connsiteX3324" y="connsiteY3324"/>
                </a:cxn>
                <a:cxn ang="0">
                  <a:pos x="connsiteX3325" y="connsiteY3325"/>
                </a:cxn>
                <a:cxn ang="0">
                  <a:pos x="connsiteX3326" y="connsiteY3326"/>
                </a:cxn>
                <a:cxn ang="0">
                  <a:pos x="connsiteX3327" y="connsiteY3327"/>
                </a:cxn>
                <a:cxn ang="0">
                  <a:pos x="connsiteX3328" y="connsiteY3328"/>
                </a:cxn>
                <a:cxn ang="0">
                  <a:pos x="connsiteX3329" y="connsiteY3329"/>
                </a:cxn>
                <a:cxn ang="0">
                  <a:pos x="connsiteX3330" y="connsiteY3330"/>
                </a:cxn>
                <a:cxn ang="0">
                  <a:pos x="connsiteX3331" y="connsiteY3331"/>
                </a:cxn>
                <a:cxn ang="0">
                  <a:pos x="connsiteX3332" y="connsiteY3332"/>
                </a:cxn>
                <a:cxn ang="0">
                  <a:pos x="connsiteX3333" y="connsiteY3333"/>
                </a:cxn>
                <a:cxn ang="0">
                  <a:pos x="connsiteX3334" y="connsiteY3334"/>
                </a:cxn>
                <a:cxn ang="0">
                  <a:pos x="connsiteX3335" y="connsiteY3335"/>
                </a:cxn>
                <a:cxn ang="0">
                  <a:pos x="connsiteX3336" y="connsiteY3336"/>
                </a:cxn>
                <a:cxn ang="0">
                  <a:pos x="connsiteX3337" y="connsiteY3337"/>
                </a:cxn>
                <a:cxn ang="0">
                  <a:pos x="connsiteX3338" y="connsiteY3338"/>
                </a:cxn>
                <a:cxn ang="0">
                  <a:pos x="connsiteX3339" y="connsiteY3339"/>
                </a:cxn>
                <a:cxn ang="0">
                  <a:pos x="connsiteX3340" y="connsiteY3340"/>
                </a:cxn>
                <a:cxn ang="0">
                  <a:pos x="connsiteX3341" y="connsiteY3341"/>
                </a:cxn>
                <a:cxn ang="0">
                  <a:pos x="connsiteX3342" y="connsiteY3342"/>
                </a:cxn>
                <a:cxn ang="0">
                  <a:pos x="connsiteX3343" y="connsiteY3343"/>
                </a:cxn>
                <a:cxn ang="0">
                  <a:pos x="connsiteX3344" y="connsiteY3344"/>
                </a:cxn>
                <a:cxn ang="0">
                  <a:pos x="connsiteX3345" y="connsiteY3345"/>
                </a:cxn>
                <a:cxn ang="0">
                  <a:pos x="connsiteX3346" y="connsiteY3346"/>
                </a:cxn>
                <a:cxn ang="0">
                  <a:pos x="connsiteX3347" y="connsiteY3347"/>
                </a:cxn>
                <a:cxn ang="0">
                  <a:pos x="connsiteX3348" y="connsiteY3348"/>
                </a:cxn>
                <a:cxn ang="0">
                  <a:pos x="connsiteX3349" y="connsiteY3349"/>
                </a:cxn>
                <a:cxn ang="0">
                  <a:pos x="connsiteX3350" y="connsiteY3350"/>
                </a:cxn>
                <a:cxn ang="0">
                  <a:pos x="connsiteX3351" y="connsiteY3351"/>
                </a:cxn>
                <a:cxn ang="0">
                  <a:pos x="connsiteX3352" y="connsiteY3352"/>
                </a:cxn>
                <a:cxn ang="0">
                  <a:pos x="connsiteX3353" y="connsiteY3353"/>
                </a:cxn>
                <a:cxn ang="0">
                  <a:pos x="connsiteX3354" y="connsiteY3354"/>
                </a:cxn>
                <a:cxn ang="0">
                  <a:pos x="connsiteX3355" y="connsiteY3355"/>
                </a:cxn>
                <a:cxn ang="0">
                  <a:pos x="connsiteX3356" y="connsiteY3356"/>
                </a:cxn>
                <a:cxn ang="0">
                  <a:pos x="connsiteX3357" y="connsiteY3357"/>
                </a:cxn>
                <a:cxn ang="0">
                  <a:pos x="connsiteX3358" y="connsiteY3358"/>
                </a:cxn>
                <a:cxn ang="0">
                  <a:pos x="connsiteX3359" y="connsiteY3359"/>
                </a:cxn>
                <a:cxn ang="0">
                  <a:pos x="connsiteX3360" y="connsiteY3360"/>
                </a:cxn>
                <a:cxn ang="0">
                  <a:pos x="connsiteX3361" y="connsiteY3361"/>
                </a:cxn>
                <a:cxn ang="0">
                  <a:pos x="connsiteX3362" y="connsiteY3362"/>
                </a:cxn>
                <a:cxn ang="0">
                  <a:pos x="connsiteX3363" y="connsiteY3363"/>
                </a:cxn>
                <a:cxn ang="0">
                  <a:pos x="connsiteX3364" y="connsiteY3364"/>
                </a:cxn>
                <a:cxn ang="0">
                  <a:pos x="connsiteX3365" y="connsiteY3365"/>
                </a:cxn>
                <a:cxn ang="0">
                  <a:pos x="connsiteX3366" y="connsiteY3366"/>
                </a:cxn>
                <a:cxn ang="0">
                  <a:pos x="connsiteX3367" y="connsiteY3367"/>
                </a:cxn>
                <a:cxn ang="0">
                  <a:pos x="connsiteX3368" y="connsiteY3368"/>
                </a:cxn>
                <a:cxn ang="0">
                  <a:pos x="connsiteX3369" y="connsiteY3369"/>
                </a:cxn>
                <a:cxn ang="0">
                  <a:pos x="connsiteX3370" y="connsiteY3370"/>
                </a:cxn>
                <a:cxn ang="0">
                  <a:pos x="connsiteX3371" y="connsiteY3371"/>
                </a:cxn>
                <a:cxn ang="0">
                  <a:pos x="connsiteX3372" y="connsiteY3372"/>
                </a:cxn>
                <a:cxn ang="0">
                  <a:pos x="connsiteX3373" y="connsiteY3373"/>
                </a:cxn>
                <a:cxn ang="0">
                  <a:pos x="connsiteX3374" y="connsiteY3374"/>
                </a:cxn>
                <a:cxn ang="0">
                  <a:pos x="connsiteX3375" y="connsiteY3375"/>
                </a:cxn>
                <a:cxn ang="0">
                  <a:pos x="connsiteX3376" y="connsiteY3376"/>
                </a:cxn>
                <a:cxn ang="0">
                  <a:pos x="connsiteX3377" y="connsiteY3377"/>
                </a:cxn>
                <a:cxn ang="0">
                  <a:pos x="connsiteX3378" y="connsiteY3378"/>
                </a:cxn>
                <a:cxn ang="0">
                  <a:pos x="connsiteX3379" y="connsiteY3379"/>
                </a:cxn>
                <a:cxn ang="0">
                  <a:pos x="connsiteX3380" y="connsiteY3380"/>
                </a:cxn>
                <a:cxn ang="0">
                  <a:pos x="connsiteX3381" y="connsiteY3381"/>
                </a:cxn>
                <a:cxn ang="0">
                  <a:pos x="connsiteX3382" y="connsiteY3382"/>
                </a:cxn>
                <a:cxn ang="0">
                  <a:pos x="connsiteX3383" y="connsiteY3383"/>
                </a:cxn>
                <a:cxn ang="0">
                  <a:pos x="connsiteX3384" y="connsiteY3384"/>
                </a:cxn>
                <a:cxn ang="0">
                  <a:pos x="connsiteX3385" y="connsiteY3385"/>
                </a:cxn>
                <a:cxn ang="0">
                  <a:pos x="connsiteX3386" y="connsiteY3386"/>
                </a:cxn>
                <a:cxn ang="0">
                  <a:pos x="connsiteX3387" y="connsiteY3387"/>
                </a:cxn>
                <a:cxn ang="0">
                  <a:pos x="connsiteX3388" y="connsiteY3388"/>
                </a:cxn>
                <a:cxn ang="0">
                  <a:pos x="connsiteX3389" y="connsiteY3389"/>
                </a:cxn>
                <a:cxn ang="0">
                  <a:pos x="connsiteX3390" y="connsiteY3390"/>
                </a:cxn>
                <a:cxn ang="0">
                  <a:pos x="connsiteX3391" y="connsiteY3391"/>
                </a:cxn>
                <a:cxn ang="0">
                  <a:pos x="connsiteX3392" y="connsiteY3392"/>
                </a:cxn>
                <a:cxn ang="0">
                  <a:pos x="connsiteX3393" y="connsiteY3393"/>
                </a:cxn>
                <a:cxn ang="0">
                  <a:pos x="connsiteX3394" y="connsiteY3394"/>
                </a:cxn>
                <a:cxn ang="0">
                  <a:pos x="connsiteX3395" y="connsiteY3395"/>
                </a:cxn>
                <a:cxn ang="0">
                  <a:pos x="connsiteX3396" y="connsiteY3396"/>
                </a:cxn>
                <a:cxn ang="0">
                  <a:pos x="connsiteX3397" y="connsiteY3397"/>
                </a:cxn>
                <a:cxn ang="0">
                  <a:pos x="connsiteX3398" y="connsiteY3398"/>
                </a:cxn>
                <a:cxn ang="0">
                  <a:pos x="connsiteX3399" y="connsiteY3399"/>
                </a:cxn>
                <a:cxn ang="0">
                  <a:pos x="connsiteX3400" y="connsiteY3400"/>
                </a:cxn>
                <a:cxn ang="0">
                  <a:pos x="connsiteX3401" y="connsiteY3401"/>
                </a:cxn>
                <a:cxn ang="0">
                  <a:pos x="connsiteX3402" y="connsiteY3402"/>
                </a:cxn>
                <a:cxn ang="0">
                  <a:pos x="connsiteX3403" y="connsiteY3403"/>
                </a:cxn>
                <a:cxn ang="0">
                  <a:pos x="connsiteX3404" y="connsiteY3404"/>
                </a:cxn>
                <a:cxn ang="0">
                  <a:pos x="connsiteX3405" y="connsiteY3405"/>
                </a:cxn>
                <a:cxn ang="0">
                  <a:pos x="connsiteX3406" y="connsiteY3406"/>
                </a:cxn>
                <a:cxn ang="0">
                  <a:pos x="connsiteX3407" y="connsiteY3407"/>
                </a:cxn>
                <a:cxn ang="0">
                  <a:pos x="connsiteX3408" y="connsiteY3408"/>
                </a:cxn>
                <a:cxn ang="0">
                  <a:pos x="connsiteX3409" y="connsiteY3409"/>
                </a:cxn>
                <a:cxn ang="0">
                  <a:pos x="connsiteX3410" y="connsiteY3410"/>
                </a:cxn>
                <a:cxn ang="0">
                  <a:pos x="connsiteX3411" y="connsiteY3411"/>
                </a:cxn>
                <a:cxn ang="0">
                  <a:pos x="connsiteX3412" y="connsiteY3412"/>
                </a:cxn>
                <a:cxn ang="0">
                  <a:pos x="connsiteX3413" y="connsiteY3413"/>
                </a:cxn>
                <a:cxn ang="0">
                  <a:pos x="connsiteX3414" y="connsiteY3414"/>
                </a:cxn>
                <a:cxn ang="0">
                  <a:pos x="connsiteX3415" y="connsiteY3415"/>
                </a:cxn>
                <a:cxn ang="0">
                  <a:pos x="connsiteX3416" y="connsiteY3416"/>
                </a:cxn>
                <a:cxn ang="0">
                  <a:pos x="connsiteX3417" y="connsiteY3417"/>
                </a:cxn>
                <a:cxn ang="0">
                  <a:pos x="connsiteX3418" y="connsiteY3418"/>
                </a:cxn>
                <a:cxn ang="0">
                  <a:pos x="connsiteX3419" y="connsiteY3419"/>
                </a:cxn>
                <a:cxn ang="0">
                  <a:pos x="connsiteX3420" y="connsiteY3420"/>
                </a:cxn>
                <a:cxn ang="0">
                  <a:pos x="connsiteX3421" y="connsiteY3421"/>
                </a:cxn>
                <a:cxn ang="0">
                  <a:pos x="connsiteX3422" y="connsiteY3422"/>
                </a:cxn>
                <a:cxn ang="0">
                  <a:pos x="connsiteX3423" y="connsiteY3423"/>
                </a:cxn>
                <a:cxn ang="0">
                  <a:pos x="connsiteX3424" y="connsiteY3424"/>
                </a:cxn>
                <a:cxn ang="0">
                  <a:pos x="connsiteX3425" y="connsiteY3425"/>
                </a:cxn>
                <a:cxn ang="0">
                  <a:pos x="connsiteX3426" y="connsiteY3426"/>
                </a:cxn>
                <a:cxn ang="0">
                  <a:pos x="connsiteX3427" y="connsiteY3427"/>
                </a:cxn>
                <a:cxn ang="0">
                  <a:pos x="connsiteX3428" y="connsiteY3428"/>
                </a:cxn>
                <a:cxn ang="0">
                  <a:pos x="connsiteX3429" y="connsiteY3429"/>
                </a:cxn>
                <a:cxn ang="0">
                  <a:pos x="connsiteX3430" y="connsiteY3430"/>
                </a:cxn>
                <a:cxn ang="0">
                  <a:pos x="connsiteX3431" y="connsiteY3431"/>
                </a:cxn>
                <a:cxn ang="0">
                  <a:pos x="connsiteX3432" y="connsiteY3432"/>
                </a:cxn>
                <a:cxn ang="0">
                  <a:pos x="connsiteX3433" y="connsiteY3433"/>
                </a:cxn>
                <a:cxn ang="0">
                  <a:pos x="connsiteX3434" y="connsiteY3434"/>
                </a:cxn>
                <a:cxn ang="0">
                  <a:pos x="connsiteX3435" y="connsiteY3435"/>
                </a:cxn>
                <a:cxn ang="0">
                  <a:pos x="connsiteX3436" y="connsiteY3436"/>
                </a:cxn>
                <a:cxn ang="0">
                  <a:pos x="connsiteX3437" y="connsiteY3437"/>
                </a:cxn>
                <a:cxn ang="0">
                  <a:pos x="connsiteX3438" y="connsiteY3438"/>
                </a:cxn>
                <a:cxn ang="0">
                  <a:pos x="connsiteX3439" y="connsiteY3439"/>
                </a:cxn>
                <a:cxn ang="0">
                  <a:pos x="connsiteX3440" y="connsiteY3440"/>
                </a:cxn>
                <a:cxn ang="0">
                  <a:pos x="connsiteX3441" y="connsiteY3441"/>
                </a:cxn>
                <a:cxn ang="0">
                  <a:pos x="connsiteX3442" y="connsiteY3442"/>
                </a:cxn>
                <a:cxn ang="0">
                  <a:pos x="connsiteX3443" y="connsiteY3443"/>
                </a:cxn>
                <a:cxn ang="0">
                  <a:pos x="connsiteX3444" y="connsiteY3444"/>
                </a:cxn>
                <a:cxn ang="0">
                  <a:pos x="connsiteX3445" y="connsiteY3445"/>
                </a:cxn>
                <a:cxn ang="0">
                  <a:pos x="connsiteX3446" y="connsiteY3446"/>
                </a:cxn>
                <a:cxn ang="0">
                  <a:pos x="connsiteX3447" y="connsiteY3447"/>
                </a:cxn>
                <a:cxn ang="0">
                  <a:pos x="connsiteX3448" y="connsiteY3448"/>
                </a:cxn>
                <a:cxn ang="0">
                  <a:pos x="connsiteX3449" y="connsiteY3449"/>
                </a:cxn>
                <a:cxn ang="0">
                  <a:pos x="connsiteX3450" y="connsiteY3450"/>
                </a:cxn>
                <a:cxn ang="0">
                  <a:pos x="connsiteX3451" y="connsiteY3451"/>
                </a:cxn>
                <a:cxn ang="0">
                  <a:pos x="connsiteX3452" y="connsiteY3452"/>
                </a:cxn>
                <a:cxn ang="0">
                  <a:pos x="connsiteX3453" y="connsiteY3453"/>
                </a:cxn>
                <a:cxn ang="0">
                  <a:pos x="connsiteX3454" y="connsiteY3454"/>
                </a:cxn>
                <a:cxn ang="0">
                  <a:pos x="connsiteX3455" y="connsiteY3455"/>
                </a:cxn>
                <a:cxn ang="0">
                  <a:pos x="connsiteX3456" y="connsiteY3456"/>
                </a:cxn>
                <a:cxn ang="0">
                  <a:pos x="connsiteX3457" y="connsiteY3457"/>
                </a:cxn>
                <a:cxn ang="0">
                  <a:pos x="connsiteX3458" y="connsiteY3458"/>
                </a:cxn>
                <a:cxn ang="0">
                  <a:pos x="connsiteX3459" y="connsiteY3459"/>
                </a:cxn>
                <a:cxn ang="0">
                  <a:pos x="connsiteX3460" y="connsiteY3460"/>
                </a:cxn>
                <a:cxn ang="0">
                  <a:pos x="connsiteX3461" y="connsiteY3461"/>
                </a:cxn>
                <a:cxn ang="0">
                  <a:pos x="connsiteX3462" y="connsiteY3462"/>
                </a:cxn>
                <a:cxn ang="0">
                  <a:pos x="connsiteX3463" y="connsiteY3463"/>
                </a:cxn>
                <a:cxn ang="0">
                  <a:pos x="connsiteX3464" y="connsiteY3464"/>
                </a:cxn>
                <a:cxn ang="0">
                  <a:pos x="connsiteX3465" y="connsiteY3465"/>
                </a:cxn>
                <a:cxn ang="0">
                  <a:pos x="connsiteX3466" y="connsiteY3466"/>
                </a:cxn>
                <a:cxn ang="0">
                  <a:pos x="connsiteX3467" y="connsiteY3467"/>
                </a:cxn>
                <a:cxn ang="0">
                  <a:pos x="connsiteX3468" y="connsiteY3468"/>
                </a:cxn>
                <a:cxn ang="0">
                  <a:pos x="connsiteX3469" y="connsiteY3469"/>
                </a:cxn>
                <a:cxn ang="0">
                  <a:pos x="connsiteX3470" y="connsiteY3470"/>
                </a:cxn>
                <a:cxn ang="0">
                  <a:pos x="connsiteX3471" y="connsiteY3471"/>
                </a:cxn>
                <a:cxn ang="0">
                  <a:pos x="connsiteX3472" y="connsiteY3472"/>
                </a:cxn>
                <a:cxn ang="0">
                  <a:pos x="connsiteX3473" y="connsiteY3473"/>
                </a:cxn>
                <a:cxn ang="0">
                  <a:pos x="connsiteX3474" y="connsiteY3474"/>
                </a:cxn>
                <a:cxn ang="0">
                  <a:pos x="connsiteX3475" y="connsiteY3475"/>
                </a:cxn>
                <a:cxn ang="0">
                  <a:pos x="connsiteX3476" y="connsiteY3476"/>
                </a:cxn>
                <a:cxn ang="0">
                  <a:pos x="connsiteX3477" y="connsiteY3477"/>
                </a:cxn>
                <a:cxn ang="0">
                  <a:pos x="connsiteX3478" y="connsiteY3478"/>
                </a:cxn>
                <a:cxn ang="0">
                  <a:pos x="connsiteX3479" y="connsiteY3479"/>
                </a:cxn>
                <a:cxn ang="0">
                  <a:pos x="connsiteX3480" y="connsiteY3480"/>
                </a:cxn>
                <a:cxn ang="0">
                  <a:pos x="connsiteX3481" y="connsiteY3481"/>
                </a:cxn>
                <a:cxn ang="0">
                  <a:pos x="connsiteX3482" y="connsiteY3482"/>
                </a:cxn>
                <a:cxn ang="0">
                  <a:pos x="connsiteX3483" y="connsiteY3483"/>
                </a:cxn>
                <a:cxn ang="0">
                  <a:pos x="connsiteX3484" y="connsiteY3484"/>
                </a:cxn>
                <a:cxn ang="0">
                  <a:pos x="connsiteX3485" y="connsiteY3485"/>
                </a:cxn>
                <a:cxn ang="0">
                  <a:pos x="connsiteX3486" y="connsiteY3486"/>
                </a:cxn>
                <a:cxn ang="0">
                  <a:pos x="connsiteX3487" y="connsiteY3487"/>
                </a:cxn>
                <a:cxn ang="0">
                  <a:pos x="connsiteX3488" y="connsiteY3488"/>
                </a:cxn>
                <a:cxn ang="0">
                  <a:pos x="connsiteX3489" y="connsiteY3489"/>
                </a:cxn>
                <a:cxn ang="0">
                  <a:pos x="connsiteX3490" y="connsiteY3490"/>
                </a:cxn>
                <a:cxn ang="0">
                  <a:pos x="connsiteX3491" y="connsiteY3491"/>
                </a:cxn>
                <a:cxn ang="0">
                  <a:pos x="connsiteX3492" y="connsiteY3492"/>
                </a:cxn>
                <a:cxn ang="0">
                  <a:pos x="connsiteX3493" y="connsiteY3493"/>
                </a:cxn>
                <a:cxn ang="0">
                  <a:pos x="connsiteX3494" y="connsiteY3494"/>
                </a:cxn>
                <a:cxn ang="0">
                  <a:pos x="connsiteX3495" y="connsiteY3495"/>
                </a:cxn>
                <a:cxn ang="0">
                  <a:pos x="connsiteX3496" y="connsiteY3496"/>
                </a:cxn>
                <a:cxn ang="0">
                  <a:pos x="connsiteX3497" y="connsiteY3497"/>
                </a:cxn>
                <a:cxn ang="0">
                  <a:pos x="connsiteX3498" y="connsiteY3498"/>
                </a:cxn>
                <a:cxn ang="0">
                  <a:pos x="connsiteX3499" y="connsiteY3499"/>
                </a:cxn>
                <a:cxn ang="0">
                  <a:pos x="connsiteX3500" y="connsiteY3500"/>
                </a:cxn>
                <a:cxn ang="0">
                  <a:pos x="connsiteX3501" y="connsiteY3501"/>
                </a:cxn>
                <a:cxn ang="0">
                  <a:pos x="connsiteX3502" y="connsiteY3502"/>
                </a:cxn>
                <a:cxn ang="0">
                  <a:pos x="connsiteX3503" y="connsiteY3503"/>
                </a:cxn>
                <a:cxn ang="0">
                  <a:pos x="connsiteX3504" y="connsiteY3504"/>
                </a:cxn>
                <a:cxn ang="0">
                  <a:pos x="connsiteX3505" y="connsiteY3505"/>
                </a:cxn>
                <a:cxn ang="0">
                  <a:pos x="connsiteX3506" y="connsiteY3506"/>
                </a:cxn>
                <a:cxn ang="0">
                  <a:pos x="connsiteX3507" y="connsiteY3507"/>
                </a:cxn>
                <a:cxn ang="0">
                  <a:pos x="connsiteX3508" y="connsiteY3508"/>
                </a:cxn>
                <a:cxn ang="0">
                  <a:pos x="connsiteX3509" y="connsiteY3509"/>
                </a:cxn>
                <a:cxn ang="0">
                  <a:pos x="connsiteX3510" y="connsiteY3510"/>
                </a:cxn>
                <a:cxn ang="0">
                  <a:pos x="connsiteX3511" y="connsiteY3511"/>
                </a:cxn>
                <a:cxn ang="0">
                  <a:pos x="connsiteX3512" y="connsiteY3512"/>
                </a:cxn>
                <a:cxn ang="0">
                  <a:pos x="connsiteX3513" y="connsiteY3513"/>
                </a:cxn>
                <a:cxn ang="0">
                  <a:pos x="connsiteX3514" y="connsiteY3514"/>
                </a:cxn>
                <a:cxn ang="0">
                  <a:pos x="connsiteX3515" y="connsiteY3515"/>
                </a:cxn>
                <a:cxn ang="0">
                  <a:pos x="connsiteX3516" y="connsiteY3516"/>
                </a:cxn>
                <a:cxn ang="0">
                  <a:pos x="connsiteX3517" y="connsiteY3517"/>
                </a:cxn>
                <a:cxn ang="0">
                  <a:pos x="connsiteX3518" y="connsiteY3518"/>
                </a:cxn>
                <a:cxn ang="0">
                  <a:pos x="connsiteX3519" y="connsiteY3519"/>
                </a:cxn>
                <a:cxn ang="0">
                  <a:pos x="connsiteX3520" y="connsiteY3520"/>
                </a:cxn>
                <a:cxn ang="0">
                  <a:pos x="connsiteX3521" y="connsiteY3521"/>
                </a:cxn>
                <a:cxn ang="0">
                  <a:pos x="connsiteX3522" y="connsiteY3522"/>
                </a:cxn>
                <a:cxn ang="0">
                  <a:pos x="connsiteX3523" y="connsiteY3523"/>
                </a:cxn>
                <a:cxn ang="0">
                  <a:pos x="connsiteX3524" y="connsiteY3524"/>
                </a:cxn>
                <a:cxn ang="0">
                  <a:pos x="connsiteX3525" y="connsiteY3525"/>
                </a:cxn>
                <a:cxn ang="0">
                  <a:pos x="connsiteX3526" y="connsiteY3526"/>
                </a:cxn>
                <a:cxn ang="0">
                  <a:pos x="connsiteX3527" y="connsiteY3527"/>
                </a:cxn>
                <a:cxn ang="0">
                  <a:pos x="connsiteX3528" y="connsiteY3528"/>
                </a:cxn>
                <a:cxn ang="0">
                  <a:pos x="connsiteX3529" y="connsiteY3529"/>
                </a:cxn>
                <a:cxn ang="0">
                  <a:pos x="connsiteX3530" y="connsiteY3530"/>
                </a:cxn>
                <a:cxn ang="0">
                  <a:pos x="connsiteX3531" y="connsiteY3531"/>
                </a:cxn>
                <a:cxn ang="0">
                  <a:pos x="connsiteX3532" y="connsiteY3532"/>
                </a:cxn>
                <a:cxn ang="0">
                  <a:pos x="connsiteX3533" y="connsiteY3533"/>
                </a:cxn>
                <a:cxn ang="0">
                  <a:pos x="connsiteX3534" y="connsiteY3534"/>
                </a:cxn>
                <a:cxn ang="0">
                  <a:pos x="connsiteX3535" y="connsiteY3535"/>
                </a:cxn>
                <a:cxn ang="0">
                  <a:pos x="connsiteX3536" y="connsiteY3536"/>
                </a:cxn>
                <a:cxn ang="0">
                  <a:pos x="connsiteX3537" y="connsiteY3537"/>
                </a:cxn>
                <a:cxn ang="0">
                  <a:pos x="connsiteX3538" y="connsiteY3538"/>
                </a:cxn>
                <a:cxn ang="0">
                  <a:pos x="connsiteX3539" y="connsiteY3539"/>
                </a:cxn>
                <a:cxn ang="0">
                  <a:pos x="connsiteX3540" y="connsiteY3540"/>
                </a:cxn>
                <a:cxn ang="0">
                  <a:pos x="connsiteX3541" y="connsiteY3541"/>
                </a:cxn>
                <a:cxn ang="0">
                  <a:pos x="connsiteX3542" y="connsiteY3542"/>
                </a:cxn>
                <a:cxn ang="0">
                  <a:pos x="connsiteX3543" y="connsiteY3543"/>
                </a:cxn>
                <a:cxn ang="0">
                  <a:pos x="connsiteX3544" y="connsiteY3544"/>
                </a:cxn>
                <a:cxn ang="0">
                  <a:pos x="connsiteX3545" y="connsiteY3545"/>
                </a:cxn>
                <a:cxn ang="0">
                  <a:pos x="connsiteX3546" y="connsiteY3546"/>
                </a:cxn>
                <a:cxn ang="0">
                  <a:pos x="connsiteX3547" y="connsiteY3547"/>
                </a:cxn>
                <a:cxn ang="0">
                  <a:pos x="connsiteX3548" y="connsiteY3548"/>
                </a:cxn>
                <a:cxn ang="0">
                  <a:pos x="connsiteX3549" y="connsiteY3549"/>
                </a:cxn>
                <a:cxn ang="0">
                  <a:pos x="connsiteX3550" y="connsiteY3550"/>
                </a:cxn>
                <a:cxn ang="0">
                  <a:pos x="connsiteX3551" y="connsiteY3551"/>
                </a:cxn>
                <a:cxn ang="0">
                  <a:pos x="connsiteX3552" y="connsiteY3552"/>
                </a:cxn>
                <a:cxn ang="0">
                  <a:pos x="connsiteX3553" y="connsiteY3553"/>
                </a:cxn>
                <a:cxn ang="0">
                  <a:pos x="connsiteX3554" y="connsiteY3554"/>
                </a:cxn>
                <a:cxn ang="0">
                  <a:pos x="connsiteX3555" y="connsiteY3555"/>
                </a:cxn>
                <a:cxn ang="0">
                  <a:pos x="connsiteX3556" y="connsiteY3556"/>
                </a:cxn>
                <a:cxn ang="0">
                  <a:pos x="connsiteX3557" y="connsiteY3557"/>
                </a:cxn>
                <a:cxn ang="0">
                  <a:pos x="connsiteX3558" y="connsiteY3558"/>
                </a:cxn>
                <a:cxn ang="0">
                  <a:pos x="connsiteX3559" y="connsiteY3559"/>
                </a:cxn>
                <a:cxn ang="0">
                  <a:pos x="connsiteX3560" y="connsiteY3560"/>
                </a:cxn>
                <a:cxn ang="0">
                  <a:pos x="connsiteX3561" y="connsiteY3561"/>
                </a:cxn>
                <a:cxn ang="0">
                  <a:pos x="connsiteX3562" y="connsiteY3562"/>
                </a:cxn>
                <a:cxn ang="0">
                  <a:pos x="connsiteX3563" y="connsiteY3563"/>
                </a:cxn>
                <a:cxn ang="0">
                  <a:pos x="connsiteX3564" y="connsiteY3564"/>
                </a:cxn>
                <a:cxn ang="0">
                  <a:pos x="connsiteX3565" y="connsiteY3565"/>
                </a:cxn>
                <a:cxn ang="0">
                  <a:pos x="connsiteX3566" y="connsiteY3566"/>
                </a:cxn>
                <a:cxn ang="0">
                  <a:pos x="connsiteX3567" y="connsiteY3567"/>
                </a:cxn>
                <a:cxn ang="0">
                  <a:pos x="connsiteX3568" y="connsiteY3568"/>
                </a:cxn>
                <a:cxn ang="0">
                  <a:pos x="connsiteX3569" y="connsiteY3569"/>
                </a:cxn>
                <a:cxn ang="0">
                  <a:pos x="connsiteX3570" y="connsiteY3570"/>
                </a:cxn>
                <a:cxn ang="0">
                  <a:pos x="connsiteX3571" y="connsiteY3571"/>
                </a:cxn>
                <a:cxn ang="0">
                  <a:pos x="connsiteX3572" y="connsiteY3572"/>
                </a:cxn>
                <a:cxn ang="0">
                  <a:pos x="connsiteX3573" y="connsiteY3573"/>
                </a:cxn>
                <a:cxn ang="0">
                  <a:pos x="connsiteX3574" y="connsiteY3574"/>
                </a:cxn>
                <a:cxn ang="0">
                  <a:pos x="connsiteX3575" y="connsiteY3575"/>
                </a:cxn>
                <a:cxn ang="0">
                  <a:pos x="connsiteX3576" y="connsiteY3576"/>
                </a:cxn>
                <a:cxn ang="0">
                  <a:pos x="connsiteX3577" y="connsiteY3577"/>
                </a:cxn>
                <a:cxn ang="0">
                  <a:pos x="connsiteX3578" y="connsiteY3578"/>
                </a:cxn>
                <a:cxn ang="0">
                  <a:pos x="connsiteX3579" y="connsiteY3579"/>
                </a:cxn>
                <a:cxn ang="0">
                  <a:pos x="connsiteX3580" y="connsiteY3580"/>
                </a:cxn>
                <a:cxn ang="0">
                  <a:pos x="connsiteX3581" y="connsiteY3581"/>
                </a:cxn>
                <a:cxn ang="0">
                  <a:pos x="connsiteX3582" y="connsiteY3582"/>
                </a:cxn>
                <a:cxn ang="0">
                  <a:pos x="connsiteX3583" y="connsiteY3583"/>
                </a:cxn>
                <a:cxn ang="0">
                  <a:pos x="connsiteX3584" y="connsiteY3584"/>
                </a:cxn>
                <a:cxn ang="0">
                  <a:pos x="connsiteX3585" y="connsiteY3585"/>
                </a:cxn>
                <a:cxn ang="0">
                  <a:pos x="connsiteX3586" y="connsiteY3586"/>
                </a:cxn>
                <a:cxn ang="0">
                  <a:pos x="connsiteX3587" y="connsiteY3587"/>
                </a:cxn>
                <a:cxn ang="0">
                  <a:pos x="connsiteX3588" y="connsiteY3588"/>
                </a:cxn>
                <a:cxn ang="0">
                  <a:pos x="connsiteX3589" y="connsiteY3589"/>
                </a:cxn>
                <a:cxn ang="0">
                  <a:pos x="connsiteX3590" y="connsiteY3590"/>
                </a:cxn>
                <a:cxn ang="0">
                  <a:pos x="connsiteX3591" y="connsiteY3591"/>
                </a:cxn>
                <a:cxn ang="0">
                  <a:pos x="connsiteX3592" y="connsiteY3592"/>
                </a:cxn>
                <a:cxn ang="0">
                  <a:pos x="connsiteX3593" y="connsiteY3593"/>
                </a:cxn>
                <a:cxn ang="0">
                  <a:pos x="connsiteX3594" y="connsiteY3594"/>
                </a:cxn>
                <a:cxn ang="0">
                  <a:pos x="connsiteX3595" y="connsiteY3595"/>
                </a:cxn>
                <a:cxn ang="0">
                  <a:pos x="connsiteX3596" y="connsiteY3596"/>
                </a:cxn>
                <a:cxn ang="0">
                  <a:pos x="connsiteX3597" y="connsiteY3597"/>
                </a:cxn>
                <a:cxn ang="0">
                  <a:pos x="connsiteX3598" y="connsiteY3598"/>
                </a:cxn>
                <a:cxn ang="0">
                  <a:pos x="connsiteX3599" y="connsiteY3599"/>
                </a:cxn>
                <a:cxn ang="0">
                  <a:pos x="connsiteX3600" y="connsiteY3600"/>
                </a:cxn>
                <a:cxn ang="0">
                  <a:pos x="connsiteX3601" y="connsiteY3601"/>
                </a:cxn>
                <a:cxn ang="0">
                  <a:pos x="connsiteX3602" y="connsiteY3602"/>
                </a:cxn>
                <a:cxn ang="0">
                  <a:pos x="connsiteX3603" y="connsiteY3603"/>
                </a:cxn>
                <a:cxn ang="0">
                  <a:pos x="connsiteX3604" y="connsiteY3604"/>
                </a:cxn>
                <a:cxn ang="0">
                  <a:pos x="connsiteX3605" y="connsiteY3605"/>
                </a:cxn>
                <a:cxn ang="0">
                  <a:pos x="connsiteX3606" y="connsiteY3606"/>
                </a:cxn>
                <a:cxn ang="0">
                  <a:pos x="connsiteX3607" y="connsiteY3607"/>
                </a:cxn>
                <a:cxn ang="0">
                  <a:pos x="connsiteX3608" y="connsiteY3608"/>
                </a:cxn>
                <a:cxn ang="0">
                  <a:pos x="connsiteX3609" y="connsiteY3609"/>
                </a:cxn>
                <a:cxn ang="0">
                  <a:pos x="connsiteX3610" y="connsiteY3610"/>
                </a:cxn>
                <a:cxn ang="0">
                  <a:pos x="connsiteX3611" y="connsiteY3611"/>
                </a:cxn>
                <a:cxn ang="0">
                  <a:pos x="connsiteX3612" y="connsiteY3612"/>
                </a:cxn>
                <a:cxn ang="0">
                  <a:pos x="connsiteX3613" y="connsiteY3613"/>
                </a:cxn>
                <a:cxn ang="0">
                  <a:pos x="connsiteX3614" y="connsiteY3614"/>
                </a:cxn>
                <a:cxn ang="0">
                  <a:pos x="connsiteX3615" y="connsiteY3615"/>
                </a:cxn>
                <a:cxn ang="0">
                  <a:pos x="connsiteX3616" y="connsiteY3616"/>
                </a:cxn>
                <a:cxn ang="0">
                  <a:pos x="connsiteX3617" y="connsiteY3617"/>
                </a:cxn>
                <a:cxn ang="0">
                  <a:pos x="connsiteX3618" y="connsiteY3618"/>
                </a:cxn>
                <a:cxn ang="0">
                  <a:pos x="connsiteX3619" y="connsiteY3619"/>
                </a:cxn>
                <a:cxn ang="0">
                  <a:pos x="connsiteX3620" y="connsiteY3620"/>
                </a:cxn>
                <a:cxn ang="0">
                  <a:pos x="connsiteX3621" y="connsiteY3621"/>
                </a:cxn>
                <a:cxn ang="0">
                  <a:pos x="connsiteX3622" y="connsiteY3622"/>
                </a:cxn>
                <a:cxn ang="0">
                  <a:pos x="connsiteX3623" y="connsiteY3623"/>
                </a:cxn>
                <a:cxn ang="0">
                  <a:pos x="connsiteX3624" y="connsiteY3624"/>
                </a:cxn>
                <a:cxn ang="0">
                  <a:pos x="connsiteX3625" y="connsiteY3625"/>
                </a:cxn>
                <a:cxn ang="0">
                  <a:pos x="connsiteX3626" y="connsiteY3626"/>
                </a:cxn>
                <a:cxn ang="0">
                  <a:pos x="connsiteX3627" y="connsiteY3627"/>
                </a:cxn>
                <a:cxn ang="0">
                  <a:pos x="connsiteX3628" y="connsiteY3628"/>
                </a:cxn>
                <a:cxn ang="0">
                  <a:pos x="connsiteX3629" y="connsiteY3629"/>
                </a:cxn>
                <a:cxn ang="0">
                  <a:pos x="connsiteX3630" y="connsiteY3630"/>
                </a:cxn>
                <a:cxn ang="0">
                  <a:pos x="connsiteX3631" y="connsiteY3631"/>
                </a:cxn>
                <a:cxn ang="0">
                  <a:pos x="connsiteX3632" y="connsiteY3632"/>
                </a:cxn>
                <a:cxn ang="0">
                  <a:pos x="connsiteX3633" y="connsiteY3633"/>
                </a:cxn>
                <a:cxn ang="0">
                  <a:pos x="connsiteX3634" y="connsiteY3634"/>
                </a:cxn>
                <a:cxn ang="0">
                  <a:pos x="connsiteX3635" y="connsiteY3635"/>
                </a:cxn>
                <a:cxn ang="0">
                  <a:pos x="connsiteX3636" y="connsiteY3636"/>
                </a:cxn>
                <a:cxn ang="0">
                  <a:pos x="connsiteX3637" y="connsiteY3637"/>
                </a:cxn>
                <a:cxn ang="0">
                  <a:pos x="connsiteX3638" y="connsiteY3638"/>
                </a:cxn>
                <a:cxn ang="0">
                  <a:pos x="connsiteX3639" y="connsiteY3639"/>
                </a:cxn>
                <a:cxn ang="0">
                  <a:pos x="connsiteX3640" y="connsiteY3640"/>
                </a:cxn>
                <a:cxn ang="0">
                  <a:pos x="connsiteX3641" y="connsiteY3641"/>
                </a:cxn>
                <a:cxn ang="0">
                  <a:pos x="connsiteX3642" y="connsiteY3642"/>
                </a:cxn>
                <a:cxn ang="0">
                  <a:pos x="connsiteX3643" y="connsiteY3643"/>
                </a:cxn>
                <a:cxn ang="0">
                  <a:pos x="connsiteX3644" y="connsiteY3644"/>
                </a:cxn>
                <a:cxn ang="0">
                  <a:pos x="connsiteX3645" y="connsiteY3645"/>
                </a:cxn>
                <a:cxn ang="0">
                  <a:pos x="connsiteX3646" y="connsiteY3646"/>
                </a:cxn>
                <a:cxn ang="0">
                  <a:pos x="connsiteX3647" y="connsiteY3647"/>
                </a:cxn>
                <a:cxn ang="0">
                  <a:pos x="connsiteX3648" y="connsiteY3648"/>
                </a:cxn>
                <a:cxn ang="0">
                  <a:pos x="connsiteX3649" y="connsiteY3649"/>
                </a:cxn>
                <a:cxn ang="0">
                  <a:pos x="connsiteX3650" y="connsiteY3650"/>
                </a:cxn>
                <a:cxn ang="0">
                  <a:pos x="connsiteX3651" y="connsiteY3651"/>
                </a:cxn>
                <a:cxn ang="0">
                  <a:pos x="connsiteX3652" y="connsiteY3652"/>
                </a:cxn>
                <a:cxn ang="0">
                  <a:pos x="connsiteX3653" y="connsiteY3653"/>
                </a:cxn>
                <a:cxn ang="0">
                  <a:pos x="connsiteX3654" y="connsiteY3654"/>
                </a:cxn>
                <a:cxn ang="0">
                  <a:pos x="connsiteX3655" y="connsiteY3655"/>
                </a:cxn>
                <a:cxn ang="0">
                  <a:pos x="connsiteX3656" y="connsiteY3656"/>
                </a:cxn>
                <a:cxn ang="0">
                  <a:pos x="connsiteX3657" y="connsiteY3657"/>
                </a:cxn>
                <a:cxn ang="0">
                  <a:pos x="connsiteX3658" y="connsiteY3658"/>
                </a:cxn>
                <a:cxn ang="0">
                  <a:pos x="connsiteX3659" y="connsiteY3659"/>
                </a:cxn>
                <a:cxn ang="0">
                  <a:pos x="connsiteX3660" y="connsiteY3660"/>
                </a:cxn>
                <a:cxn ang="0">
                  <a:pos x="connsiteX3661" y="connsiteY3661"/>
                </a:cxn>
                <a:cxn ang="0">
                  <a:pos x="connsiteX3662" y="connsiteY3662"/>
                </a:cxn>
                <a:cxn ang="0">
                  <a:pos x="connsiteX3663" y="connsiteY3663"/>
                </a:cxn>
                <a:cxn ang="0">
                  <a:pos x="connsiteX3664" y="connsiteY3664"/>
                </a:cxn>
                <a:cxn ang="0">
                  <a:pos x="connsiteX3665" y="connsiteY3665"/>
                </a:cxn>
                <a:cxn ang="0">
                  <a:pos x="connsiteX3666" y="connsiteY3666"/>
                </a:cxn>
                <a:cxn ang="0">
                  <a:pos x="connsiteX3667" y="connsiteY3667"/>
                </a:cxn>
                <a:cxn ang="0">
                  <a:pos x="connsiteX3668" y="connsiteY3668"/>
                </a:cxn>
                <a:cxn ang="0">
                  <a:pos x="connsiteX3669" y="connsiteY3669"/>
                </a:cxn>
                <a:cxn ang="0">
                  <a:pos x="connsiteX3670" y="connsiteY3670"/>
                </a:cxn>
                <a:cxn ang="0">
                  <a:pos x="connsiteX3671" y="connsiteY3671"/>
                </a:cxn>
                <a:cxn ang="0">
                  <a:pos x="connsiteX3672" y="connsiteY3672"/>
                </a:cxn>
                <a:cxn ang="0">
                  <a:pos x="connsiteX3673" y="connsiteY3673"/>
                </a:cxn>
                <a:cxn ang="0">
                  <a:pos x="connsiteX3674" y="connsiteY3674"/>
                </a:cxn>
                <a:cxn ang="0">
                  <a:pos x="connsiteX3675" y="connsiteY3675"/>
                </a:cxn>
                <a:cxn ang="0">
                  <a:pos x="connsiteX3676" y="connsiteY3676"/>
                </a:cxn>
                <a:cxn ang="0">
                  <a:pos x="connsiteX3677" y="connsiteY3677"/>
                </a:cxn>
                <a:cxn ang="0">
                  <a:pos x="connsiteX3678" y="connsiteY3678"/>
                </a:cxn>
                <a:cxn ang="0">
                  <a:pos x="connsiteX3679" y="connsiteY3679"/>
                </a:cxn>
                <a:cxn ang="0">
                  <a:pos x="connsiteX3680" y="connsiteY3680"/>
                </a:cxn>
                <a:cxn ang="0">
                  <a:pos x="connsiteX3681" y="connsiteY3681"/>
                </a:cxn>
                <a:cxn ang="0">
                  <a:pos x="connsiteX3682" y="connsiteY3682"/>
                </a:cxn>
                <a:cxn ang="0">
                  <a:pos x="connsiteX3683" y="connsiteY3683"/>
                </a:cxn>
                <a:cxn ang="0">
                  <a:pos x="connsiteX3684" y="connsiteY3684"/>
                </a:cxn>
                <a:cxn ang="0">
                  <a:pos x="connsiteX3685" y="connsiteY3685"/>
                </a:cxn>
                <a:cxn ang="0">
                  <a:pos x="connsiteX3686" y="connsiteY3686"/>
                </a:cxn>
                <a:cxn ang="0">
                  <a:pos x="connsiteX3687" y="connsiteY3687"/>
                </a:cxn>
                <a:cxn ang="0">
                  <a:pos x="connsiteX3688" y="connsiteY3688"/>
                </a:cxn>
                <a:cxn ang="0">
                  <a:pos x="connsiteX3689" y="connsiteY3689"/>
                </a:cxn>
                <a:cxn ang="0">
                  <a:pos x="connsiteX3690" y="connsiteY3690"/>
                </a:cxn>
                <a:cxn ang="0">
                  <a:pos x="connsiteX3691" y="connsiteY3691"/>
                </a:cxn>
                <a:cxn ang="0">
                  <a:pos x="connsiteX3692" y="connsiteY3692"/>
                </a:cxn>
                <a:cxn ang="0">
                  <a:pos x="connsiteX3693" y="connsiteY3693"/>
                </a:cxn>
                <a:cxn ang="0">
                  <a:pos x="connsiteX3694" y="connsiteY3694"/>
                </a:cxn>
                <a:cxn ang="0">
                  <a:pos x="connsiteX3695" y="connsiteY3695"/>
                </a:cxn>
                <a:cxn ang="0">
                  <a:pos x="connsiteX3696" y="connsiteY3696"/>
                </a:cxn>
                <a:cxn ang="0">
                  <a:pos x="connsiteX3697" y="connsiteY3697"/>
                </a:cxn>
                <a:cxn ang="0">
                  <a:pos x="connsiteX3698" y="connsiteY3698"/>
                </a:cxn>
                <a:cxn ang="0">
                  <a:pos x="connsiteX3699" y="connsiteY3699"/>
                </a:cxn>
                <a:cxn ang="0">
                  <a:pos x="connsiteX3700" y="connsiteY3700"/>
                </a:cxn>
                <a:cxn ang="0">
                  <a:pos x="connsiteX3701" y="connsiteY3701"/>
                </a:cxn>
                <a:cxn ang="0">
                  <a:pos x="connsiteX3702" y="connsiteY3702"/>
                </a:cxn>
                <a:cxn ang="0">
                  <a:pos x="connsiteX3703" y="connsiteY3703"/>
                </a:cxn>
                <a:cxn ang="0">
                  <a:pos x="connsiteX3704" y="connsiteY3704"/>
                </a:cxn>
                <a:cxn ang="0">
                  <a:pos x="connsiteX3705" y="connsiteY3705"/>
                </a:cxn>
                <a:cxn ang="0">
                  <a:pos x="connsiteX3706" y="connsiteY3706"/>
                </a:cxn>
                <a:cxn ang="0">
                  <a:pos x="connsiteX3707" y="connsiteY3707"/>
                </a:cxn>
                <a:cxn ang="0">
                  <a:pos x="connsiteX3708" y="connsiteY3708"/>
                </a:cxn>
                <a:cxn ang="0">
                  <a:pos x="connsiteX3709" y="connsiteY3709"/>
                </a:cxn>
                <a:cxn ang="0">
                  <a:pos x="connsiteX3710" y="connsiteY3710"/>
                </a:cxn>
                <a:cxn ang="0">
                  <a:pos x="connsiteX3711" y="connsiteY3711"/>
                </a:cxn>
                <a:cxn ang="0">
                  <a:pos x="connsiteX3712" y="connsiteY3712"/>
                </a:cxn>
                <a:cxn ang="0">
                  <a:pos x="connsiteX3713" y="connsiteY3713"/>
                </a:cxn>
                <a:cxn ang="0">
                  <a:pos x="connsiteX3714" y="connsiteY3714"/>
                </a:cxn>
                <a:cxn ang="0">
                  <a:pos x="connsiteX3715" y="connsiteY3715"/>
                </a:cxn>
                <a:cxn ang="0">
                  <a:pos x="connsiteX3716" y="connsiteY3716"/>
                </a:cxn>
                <a:cxn ang="0">
                  <a:pos x="connsiteX3717" y="connsiteY3717"/>
                </a:cxn>
                <a:cxn ang="0">
                  <a:pos x="connsiteX3718" y="connsiteY3718"/>
                </a:cxn>
                <a:cxn ang="0">
                  <a:pos x="connsiteX3719" y="connsiteY3719"/>
                </a:cxn>
                <a:cxn ang="0">
                  <a:pos x="connsiteX3720" y="connsiteY3720"/>
                </a:cxn>
                <a:cxn ang="0">
                  <a:pos x="connsiteX3721" y="connsiteY3721"/>
                </a:cxn>
                <a:cxn ang="0">
                  <a:pos x="connsiteX3722" y="connsiteY3722"/>
                </a:cxn>
                <a:cxn ang="0">
                  <a:pos x="connsiteX3723" y="connsiteY3723"/>
                </a:cxn>
                <a:cxn ang="0">
                  <a:pos x="connsiteX3724" y="connsiteY3724"/>
                </a:cxn>
                <a:cxn ang="0">
                  <a:pos x="connsiteX3725" y="connsiteY3725"/>
                </a:cxn>
                <a:cxn ang="0">
                  <a:pos x="connsiteX3726" y="connsiteY3726"/>
                </a:cxn>
                <a:cxn ang="0">
                  <a:pos x="connsiteX3727" y="connsiteY3727"/>
                </a:cxn>
                <a:cxn ang="0">
                  <a:pos x="connsiteX3728" y="connsiteY3728"/>
                </a:cxn>
                <a:cxn ang="0">
                  <a:pos x="connsiteX3729" y="connsiteY3729"/>
                </a:cxn>
                <a:cxn ang="0">
                  <a:pos x="connsiteX3730" y="connsiteY3730"/>
                </a:cxn>
                <a:cxn ang="0">
                  <a:pos x="connsiteX3731" y="connsiteY3731"/>
                </a:cxn>
                <a:cxn ang="0">
                  <a:pos x="connsiteX3732" y="connsiteY3732"/>
                </a:cxn>
                <a:cxn ang="0">
                  <a:pos x="connsiteX3733" y="connsiteY3733"/>
                </a:cxn>
                <a:cxn ang="0">
                  <a:pos x="connsiteX3734" y="connsiteY3734"/>
                </a:cxn>
                <a:cxn ang="0">
                  <a:pos x="connsiteX3735" y="connsiteY3735"/>
                </a:cxn>
                <a:cxn ang="0">
                  <a:pos x="connsiteX3736" y="connsiteY3736"/>
                </a:cxn>
                <a:cxn ang="0">
                  <a:pos x="connsiteX3737" y="connsiteY3737"/>
                </a:cxn>
                <a:cxn ang="0">
                  <a:pos x="connsiteX3738" y="connsiteY3738"/>
                </a:cxn>
                <a:cxn ang="0">
                  <a:pos x="connsiteX3739" y="connsiteY3739"/>
                </a:cxn>
                <a:cxn ang="0">
                  <a:pos x="connsiteX3740" y="connsiteY3740"/>
                </a:cxn>
                <a:cxn ang="0">
                  <a:pos x="connsiteX3741" y="connsiteY3741"/>
                </a:cxn>
                <a:cxn ang="0">
                  <a:pos x="connsiteX3742" y="connsiteY3742"/>
                </a:cxn>
                <a:cxn ang="0">
                  <a:pos x="connsiteX3743" y="connsiteY3743"/>
                </a:cxn>
                <a:cxn ang="0">
                  <a:pos x="connsiteX3744" y="connsiteY3744"/>
                </a:cxn>
                <a:cxn ang="0">
                  <a:pos x="connsiteX3745" y="connsiteY3745"/>
                </a:cxn>
                <a:cxn ang="0">
                  <a:pos x="connsiteX3746" y="connsiteY3746"/>
                </a:cxn>
                <a:cxn ang="0">
                  <a:pos x="connsiteX3747" y="connsiteY3747"/>
                </a:cxn>
                <a:cxn ang="0">
                  <a:pos x="connsiteX3748" y="connsiteY3748"/>
                </a:cxn>
                <a:cxn ang="0">
                  <a:pos x="connsiteX3749" y="connsiteY3749"/>
                </a:cxn>
                <a:cxn ang="0">
                  <a:pos x="connsiteX3750" y="connsiteY3750"/>
                </a:cxn>
                <a:cxn ang="0">
                  <a:pos x="connsiteX3751" y="connsiteY3751"/>
                </a:cxn>
                <a:cxn ang="0">
                  <a:pos x="connsiteX3752" y="connsiteY3752"/>
                </a:cxn>
                <a:cxn ang="0">
                  <a:pos x="connsiteX3753" y="connsiteY3753"/>
                </a:cxn>
                <a:cxn ang="0">
                  <a:pos x="connsiteX3754" y="connsiteY3754"/>
                </a:cxn>
                <a:cxn ang="0">
                  <a:pos x="connsiteX3755" y="connsiteY3755"/>
                </a:cxn>
                <a:cxn ang="0">
                  <a:pos x="connsiteX3756" y="connsiteY3756"/>
                </a:cxn>
                <a:cxn ang="0">
                  <a:pos x="connsiteX3757" y="connsiteY3757"/>
                </a:cxn>
                <a:cxn ang="0">
                  <a:pos x="connsiteX3758" y="connsiteY3758"/>
                </a:cxn>
                <a:cxn ang="0">
                  <a:pos x="connsiteX3759" y="connsiteY3759"/>
                </a:cxn>
                <a:cxn ang="0">
                  <a:pos x="connsiteX3760" y="connsiteY3760"/>
                </a:cxn>
                <a:cxn ang="0">
                  <a:pos x="connsiteX3761" y="connsiteY3761"/>
                </a:cxn>
                <a:cxn ang="0">
                  <a:pos x="connsiteX3762" y="connsiteY3762"/>
                </a:cxn>
                <a:cxn ang="0">
                  <a:pos x="connsiteX3763" y="connsiteY3763"/>
                </a:cxn>
                <a:cxn ang="0">
                  <a:pos x="connsiteX3764" y="connsiteY3764"/>
                </a:cxn>
                <a:cxn ang="0">
                  <a:pos x="connsiteX3765" y="connsiteY3765"/>
                </a:cxn>
                <a:cxn ang="0">
                  <a:pos x="connsiteX3766" y="connsiteY3766"/>
                </a:cxn>
                <a:cxn ang="0">
                  <a:pos x="connsiteX3767" y="connsiteY3767"/>
                </a:cxn>
                <a:cxn ang="0">
                  <a:pos x="connsiteX3768" y="connsiteY3768"/>
                </a:cxn>
                <a:cxn ang="0">
                  <a:pos x="connsiteX3769" y="connsiteY3769"/>
                </a:cxn>
                <a:cxn ang="0">
                  <a:pos x="connsiteX3770" y="connsiteY3770"/>
                </a:cxn>
                <a:cxn ang="0">
                  <a:pos x="connsiteX3771" y="connsiteY3771"/>
                </a:cxn>
                <a:cxn ang="0">
                  <a:pos x="connsiteX3772" y="connsiteY3772"/>
                </a:cxn>
                <a:cxn ang="0">
                  <a:pos x="connsiteX3773" y="connsiteY3773"/>
                </a:cxn>
                <a:cxn ang="0">
                  <a:pos x="connsiteX3774" y="connsiteY3774"/>
                </a:cxn>
                <a:cxn ang="0">
                  <a:pos x="connsiteX3775" y="connsiteY3775"/>
                </a:cxn>
                <a:cxn ang="0">
                  <a:pos x="connsiteX3776" y="connsiteY3776"/>
                </a:cxn>
                <a:cxn ang="0">
                  <a:pos x="connsiteX3777" y="connsiteY3777"/>
                </a:cxn>
                <a:cxn ang="0">
                  <a:pos x="connsiteX3778" y="connsiteY3778"/>
                </a:cxn>
                <a:cxn ang="0">
                  <a:pos x="connsiteX3779" y="connsiteY3779"/>
                </a:cxn>
                <a:cxn ang="0">
                  <a:pos x="connsiteX3780" y="connsiteY3780"/>
                </a:cxn>
                <a:cxn ang="0">
                  <a:pos x="connsiteX3781" y="connsiteY3781"/>
                </a:cxn>
                <a:cxn ang="0">
                  <a:pos x="connsiteX3782" y="connsiteY3782"/>
                </a:cxn>
                <a:cxn ang="0">
                  <a:pos x="connsiteX3783" y="connsiteY3783"/>
                </a:cxn>
                <a:cxn ang="0">
                  <a:pos x="connsiteX3784" y="connsiteY3784"/>
                </a:cxn>
                <a:cxn ang="0">
                  <a:pos x="connsiteX3785" y="connsiteY3785"/>
                </a:cxn>
                <a:cxn ang="0">
                  <a:pos x="connsiteX3786" y="connsiteY3786"/>
                </a:cxn>
                <a:cxn ang="0">
                  <a:pos x="connsiteX3787" y="connsiteY3787"/>
                </a:cxn>
                <a:cxn ang="0">
                  <a:pos x="connsiteX3788" y="connsiteY3788"/>
                </a:cxn>
                <a:cxn ang="0">
                  <a:pos x="connsiteX3789" y="connsiteY3789"/>
                </a:cxn>
                <a:cxn ang="0">
                  <a:pos x="connsiteX3790" y="connsiteY3790"/>
                </a:cxn>
                <a:cxn ang="0">
                  <a:pos x="connsiteX3791" y="connsiteY3791"/>
                </a:cxn>
                <a:cxn ang="0">
                  <a:pos x="connsiteX3792" y="connsiteY3792"/>
                </a:cxn>
                <a:cxn ang="0">
                  <a:pos x="connsiteX3793" y="connsiteY3793"/>
                </a:cxn>
                <a:cxn ang="0">
                  <a:pos x="connsiteX3794" y="connsiteY3794"/>
                </a:cxn>
                <a:cxn ang="0">
                  <a:pos x="connsiteX3795" y="connsiteY3795"/>
                </a:cxn>
                <a:cxn ang="0">
                  <a:pos x="connsiteX3796" y="connsiteY3796"/>
                </a:cxn>
                <a:cxn ang="0">
                  <a:pos x="connsiteX3797" y="connsiteY3797"/>
                </a:cxn>
                <a:cxn ang="0">
                  <a:pos x="connsiteX3798" y="connsiteY3798"/>
                </a:cxn>
                <a:cxn ang="0">
                  <a:pos x="connsiteX3799" y="connsiteY3799"/>
                </a:cxn>
                <a:cxn ang="0">
                  <a:pos x="connsiteX3800" y="connsiteY3800"/>
                </a:cxn>
                <a:cxn ang="0">
                  <a:pos x="connsiteX3801" y="connsiteY3801"/>
                </a:cxn>
                <a:cxn ang="0">
                  <a:pos x="connsiteX3802" y="connsiteY3802"/>
                </a:cxn>
                <a:cxn ang="0">
                  <a:pos x="connsiteX3803" y="connsiteY3803"/>
                </a:cxn>
                <a:cxn ang="0">
                  <a:pos x="connsiteX3804" y="connsiteY3804"/>
                </a:cxn>
                <a:cxn ang="0">
                  <a:pos x="connsiteX3805" y="connsiteY3805"/>
                </a:cxn>
                <a:cxn ang="0">
                  <a:pos x="connsiteX3806" y="connsiteY3806"/>
                </a:cxn>
                <a:cxn ang="0">
                  <a:pos x="connsiteX3807" y="connsiteY3807"/>
                </a:cxn>
                <a:cxn ang="0">
                  <a:pos x="connsiteX3808" y="connsiteY3808"/>
                </a:cxn>
                <a:cxn ang="0">
                  <a:pos x="connsiteX3809" y="connsiteY3809"/>
                </a:cxn>
                <a:cxn ang="0">
                  <a:pos x="connsiteX3810" y="connsiteY3810"/>
                </a:cxn>
                <a:cxn ang="0">
                  <a:pos x="connsiteX3811" y="connsiteY3811"/>
                </a:cxn>
                <a:cxn ang="0">
                  <a:pos x="connsiteX3812" y="connsiteY3812"/>
                </a:cxn>
                <a:cxn ang="0">
                  <a:pos x="connsiteX3813" y="connsiteY3813"/>
                </a:cxn>
                <a:cxn ang="0">
                  <a:pos x="connsiteX3814" y="connsiteY3814"/>
                </a:cxn>
                <a:cxn ang="0">
                  <a:pos x="connsiteX3815" y="connsiteY3815"/>
                </a:cxn>
                <a:cxn ang="0">
                  <a:pos x="connsiteX3816" y="connsiteY3816"/>
                </a:cxn>
                <a:cxn ang="0">
                  <a:pos x="connsiteX3817" y="connsiteY3817"/>
                </a:cxn>
                <a:cxn ang="0">
                  <a:pos x="connsiteX3818" y="connsiteY3818"/>
                </a:cxn>
                <a:cxn ang="0">
                  <a:pos x="connsiteX3819" y="connsiteY3819"/>
                </a:cxn>
                <a:cxn ang="0">
                  <a:pos x="connsiteX3820" y="connsiteY3820"/>
                </a:cxn>
                <a:cxn ang="0">
                  <a:pos x="connsiteX3821" y="connsiteY3821"/>
                </a:cxn>
                <a:cxn ang="0">
                  <a:pos x="connsiteX3822" y="connsiteY3822"/>
                </a:cxn>
                <a:cxn ang="0">
                  <a:pos x="connsiteX3823" y="connsiteY3823"/>
                </a:cxn>
                <a:cxn ang="0">
                  <a:pos x="connsiteX3824" y="connsiteY3824"/>
                </a:cxn>
                <a:cxn ang="0">
                  <a:pos x="connsiteX3825" y="connsiteY3825"/>
                </a:cxn>
                <a:cxn ang="0">
                  <a:pos x="connsiteX3826" y="connsiteY3826"/>
                </a:cxn>
                <a:cxn ang="0">
                  <a:pos x="connsiteX3827" y="connsiteY3827"/>
                </a:cxn>
                <a:cxn ang="0">
                  <a:pos x="connsiteX3828" y="connsiteY3828"/>
                </a:cxn>
                <a:cxn ang="0">
                  <a:pos x="connsiteX3829" y="connsiteY3829"/>
                </a:cxn>
                <a:cxn ang="0">
                  <a:pos x="connsiteX3830" y="connsiteY3830"/>
                </a:cxn>
                <a:cxn ang="0">
                  <a:pos x="connsiteX3831" y="connsiteY3831"/>
                </a:cxn>
                <a:cxn ang="0">
                  <a:pos x="connsiteX3832" y="connsiteY3832"/>
                </a:cxn>
                <a:cxn ang="0">
                  <a:pos x="connsiteX3833" y="connsiteY3833"/>
                </a:cxn>
                <a:cxn ang="0">
                  <a:pos x="connsiteX3834" y="connsiteY3834"/>
                </a:cxn>
                <a:cxn ang="0">
                  <a:pos x="connsiteX3835" y="connsiteY3835"/>
                </a:cxn>
                <a:cxn ang="0">
                  <a:pos x="connsiteX3836" y="connsiteY3836"/>
                </a:cxn>
                <a:cxn ang="0">
                  <a:pos x="connsiteX3837" y="connsiteY3837"/>
                </a:cxn>
                <a:cxn ang="0">
                  <a:pos x="connsiteX3838" y="connsiteY3838"/>
                </a:cxn>
                <a:cxn ang="0">
                  <a:pos x="connsiteX3839" y="connsiteY3839"/>
                </a:cxn>
                <a:cxn ang="0">
                  <a:pos x="connsiteX3840" y="connsiteY3840"/>
                </a:cxn>
                <a:cxn ang="0">
                  <a:pos x="connsiteX3841" y="connsiteY3841"/>
                </a:cxn>
                <a:cxn ang="0">
                  <a:pos x="connsiteX3842" y="connsiteY3842"/>
                </a:cxn>
                <a:cxn ang="0">
                  <a:pos x="connsiteX3843" y="connsiteY3843"/>
                </a:cxn>
                <a:cxn ang="0">
                  <a:pos x="connsiteX3844" y="connsiteY3844"/>
                </a:cxn>
                <a:cxn ang="0">
                  <a:pos x="connsiteX3845" y="connsiteY3845"/>
                </a:cxn>
                <a:cxn ang="0">
                  <a:pos x="connsiteX3846" y="connsiteY3846"/>
                </a:cxn>
                <a:cxn ang="0">
                  <a:pos x="connsiteX3847" y="connsiteY3847"/>
                </a:cxn>
                <a:cxn ang="0">
                  <a:pos x="connsiteX3848" y="connsiteY3848"/>
                </a:cxn>
                <a:cxn ang="0">
                  <a:pos x="connsiteX3849" y="connsiteY3849"/>
                </a:cxn>
                <a:cxn ang="0">
                  <a:pos x="connsiteX3850" y="connsiteY3850"/>
                </a:cxn>
                <a:cxn ang="0">
                  <a:pos x="connsiteX3851" y="connsiteY3851"/>
                </a:cxn>
                <a:cxn ang="0">
                  <a:pos x="connsiteX3852" y="connsiteY3852"/>
                </a:cxn>
                <a:cxn ang="0">
                  <a:pos x="connsiteX3853" y="connsiteY3853"/>
                </a:cxn>
                <a:cxn ang="0">
                  <a:pos x="connsiteX3854" y="connsiteY3854"/>
                </a:cxn>
                <a:cxn ang="0">
                  <a:pos x="connsiteX3855" y="connsiteY3855"/>
                </a:cxn>
                <a:cxn ang="0">
                  <a:pos x="connsiteX3856" y="connsiteY3856"/>
                </a:cxn>
                <a:cxn ang="0">
                  <a:pos x="connsiteX3857" y="connsiteY3857"/>
                </a:cxn>
                <a:cxn ang="0">
                  <a:pos x="connsiteX3858" y="connsiteY3858"/>
                </a:cxn>
                <a:cxn ang="0">
                  <a:pos x="connsiteX3859" y="connsiteY3859"/>
                </a:cxn>
                <a:cxn ang="0">
                  <a:pos x="connsiteX3860" y="connsiteY3860"/>
                </a:cxn>
                <a:cxn ang="0">
                  <a:pos x="connsiteX3861" y="connsiteY3861"/>
                </a:cxn>
                <a:cxn ang="0">
                  <a:pos x="connsiteX3862" y="connsiteY3862"/>
                </a:cxn>
                <a:cxn ang="0">
                  <a:pos x="connsiteX3863" y="connsiteY3863"/>
                </a:cxn>
                <a:cxn ang="0">
                  <a:pos x="connsiteX3864" y="connsiteY3864"/>
                </a:cxn>
                <a:cxn ang="0">
                  <a:pos x="connsiteX3865" y="connsiteY3865"/>
                </a:cxn>
                <a:cxn ang="0">
                  <a:pos x="connsiteX3866" y="connsiteY3866"/>
                </a:cxn>
                <a:cxn ang="0">
                  <a:pos x="connsiteX3867" y="connsiteY3867"/>
                </a:cxn>
                <a:cxn ang="0">
                  <a:pos x="connsiteX3868" y="connsiteY3868"/>
                </a:cxn>
                <a:cxn ang="0">
                  <a:pos x="connsiteX3869" y="connsiteY3869"/>
                </a:cxn>
                <a:cxn ang="0">
                  <a:pos x="connsiteX3870" y="connsiteY3870"/>
                </a:cxn>
                <a:cxn ang="0">
                  <a:pos x="connsiteX3871" y="connsiteY3871"/>
                </a:cxn>
                <a:cxn ang="0">
                  <a:pos x="connsiteX3872" y="connsiteY3872"/>
                </a:cxn>
                <a:cxn ang="0">
                  <a:pos x="connsiteX3873" y="connsiteY3873"/>
                </a:cxn>
                <a:cxn ang="0">
                  <a:pos x="connsiteX3874" y="connsiteY3874"/>
                </a:cxn>
                <a:cxn ang="0">
                  <a:pos x="connsiteX3875" y="connsiteY3875"/>
                </a:cxn>
                <a:cxn ang="0">
                  <a:pos x="connsiteX3876" y="connsiteY3876"/>
                </a:cxn>
                <a:cxn ang="0">
                  <a:pos x="connsiteX3877" y="connsiteY3877"/>
                </a:cxn>
                <a:cxn ang="0">
                  <a:pos x="connsiteX3878" y="connsiteY3878"/>
                </a:cxn>
                <a:cxn ang="0">
                  <a:pos x="connsiteX3879" y="connsiteY3879"/>
                </a:cxn>
                <a:cxn ang="0">
                  <a:pos x="connsiteX3880" y="connsiteY3880"/>
                </a:cxn>
                <a:cxn ang="0">
                  <a:pos x="connsiteX3881" y="connsiteY3881"/>
                </a:cxn>
                <a:cxn ang="0">
                  <a:pos x="connsiteX3882" y="connsiteY3882"/>
                </a:cxn>
                <a:cxn ang="0">
                  <a:pos x="connsiteX3883" y="connsiteY3883"/>
                </a:cxn>
                <a:cxn ang="0">
                  <a:pos x="connsiteX3884" y="connsiteY3884"/>
                </a:cxn>
                <a:cxn ang="0">
                  <a:pos x="connsiteX3885" y="connsiteY3885"/>
                </a:cxn>
                <a:cxn ang="0">
                  <a:pos x="connsiteX3886" y="connsiteY3886"/>
                </a:cxn>
                <a:cxn ang="0">
                  <a:pos x="connsiteX3887" y="connsiteY3887"/>
                </a:cxn>
                <a:cxn ang="0">
                  <a:pos x="connsiteX3888" y="connsiteY3888"/>
                </a:cxn>
                <a:cxn ang="0">
                  <a:pos x="connsiteX3889" y="connsiteY3889"/>
                </a:cxn>
                <a:cxn ang="0">
                  <a:pos x="connsiteX3890" y="connsiteY3890"/>
                </a:cxn>
                <a:cxn ang="0">
                  <a:pos x="connsiteX3891" y="connsiteY3891"/>
                </a:cxn>
                <a:cxn ang="0">
                  <a:pos x="connsiteX3892" y="connsiteY3892"/>
                </a:cxn>
                <a:cxn ang="0">
                  <a:pos x="connsiteX3893" y="connsiteY3893"/>
                </a:cxn>
                <a:cxn ang="0">
                  <a:pos x="connsiteX3894" y="connsiteY3894"/>
                </a:cxn>
                <a:cxn ang="0">
                  <a:pos x="connsiteX3895" y="connsiteY3895"/>
                </a:cxn>
                <a:cxn ang="0">
                  <a:pos x="connsiteX3896" y="connsiteY3896"/>
                </a:cxn>
                <a:cxn ang="0">
                  <a:pos x="connsiteX3897" y="connsiteY3897"/>
                </a:cxn>
                <a:cxn ang="0">
                  <a:pos x="connsiteX3898" y="connsiteY3898"/>
                </a:cxn>
                <a:cxn ang="0">
                  <a:pos x="connsiteX3899" y="connsiteY3899"/>
                </a:cxn>
                <a:cxn ang="0">
                  <a:pos x="connsiteX3900" y="connsiteY3900"/>
                </a:cxn>
                <a:cxn ang="0">
                  <a:pos x="connsiteX3901" y="connsiteY3901"/>
                </a:cxn>
                <a:cxn ang="0">
                  <a:pos x="connsiteX3902" y="connsiteY3902"/>
                </a:cxn>
                <a:cxn ang="0">
                  <a:pos x="connsiteX3903" y="connsiteY3903"/>
                </a:cxn>
                <a:cxn ang="0">
                  <a:pos x="connsiteX3904" y="connsiteY3904"/>
                </a:cxn>
                <a:cxn ang="0">
                  <a:pos x="connsiteX3905" y="connsiteY3905"/>
                </a:cxn>
                <a:cxn ang="0">
                  <a:pos x="connsiteX3906" y="connsiteY3906"/>
                </a:cxn>
                <a:cxn ang="0">
                  <a:pos x="connsiteX3907" y="connsiteY3907"/>
                </a:cxn>
                <a:cxn ang="0">
                  <a:pos x="connsiteX3908" y="connsiteY3908"/>
                </a:cxn>
                <a:cxn ang="0">
                  <a:pos x="connsiteX3909" y="connsiteY3909"/>
                </a:cxn>
                <a:cxn ang="0">
                  <a:pos x="connsiteX3910" y="connsiteY3910"/>
                </a:cxn>
                <a:cxn ang="0">
                  <a:pos x="connsiteX3911" y="connsiteY3911"/>
                </a:cxn>
                <a:cxn ang="0">
                  <a:pos x="connsiteX3912" y="connsiteY3912"/>
                </a:cxn>
                <a:cxn ang="0">
                  <a:pos x="connsiteX3913" y="connsiteY3913"/>
                </a:cxn>
                <a:cxn ang="0">
                  <a:pos x="connsiteX3914" y="connsiteY3914"/>
                </a:cxn>
                <a:cxn ang="0">
                  <a:pos x="connsiteX3915" y="connsiteY3915"/>
                </a:cxn>
                <a:cxn ang="0">
                  <a:pos x="connsiteX3916" y="connsiteY3916"/>
                </a:cxn>
                <a:cxn ang="0">
                  <a:pos x="connsiteX3917" y="connsiteY3917"/>
                </a:cxn>
                <a:cxn ang="0">
                  <a:pos x="connsiteX3918" y="connsiteY3918"/>
                </a:cxn>
                <a:cxn ang="0">
                  <a:pos x="connsiteX3919" y="connsiteY3919"/>
                </a:cxn>
                <a:cxn ang="0">
                  <a:pos x="connsiteX3920" y="connsiteY3920"/>
                </a:cxn>
                <a:cxn ang="0">
                  <a:pos x="connsiteX3921" y="connsiteY3921"/>
                </a:cxn>
                <a:cxn ang="0">
                  <a:pos x="connsiteX3922" y="connsiteY3922"/>
                </a:cxn>
                <a:cxn ang="0">
                  <a:pos x="connsiteX3923" y="connsiteY3923"/>
                </a:cxn>
                <a:cxn ang="0">
                  <a:pos x="connsiteX3924" y="connsiteY3924"/>
                </a:cxn>
                <a:cxn ang="0">
                  <a:pos x="connsiteX3925" y="connsiteY3925"/>
                </a:cxn>
                <a:cxn ang="0">
                  <a:pos x="connsiteX3926" y="connsiteY3926"/>
                </a:cxn>
                <a:cxn ang="0">
                  <a:pos x="connsiteX3927" y="connsiteY3927"/>
                </a:cxn>
                <a:cxn ang="0">
                  <a:pos x="connsiteX3928" y="connsiteY3928"/>
                </a:cxn>
                <a:cxn ang="0">
                  <a:pos x="connsiteX3929" y="connsiteY3929"/>
                </a:cxn>
                <a:cxn ang="0">
                  <a:pos x="connsiteX3930" y="connsiteY3930"/>
                </a:cxn>
                <a:cxn ang="0">
                  <a:pos x="connsiteX3931" y="connsiteY3931"/>
                </a:cxn>
                <a:cxn ang="0">
                  <a:pos x="connsiteX3932" y="connsiteY3932"/>
                </a:cxn>
                <a:cxn ang="0">
                  <a:pos x="connsiteX3933" y="connsiteY3933"/>
                </a:cxn>
                <a:cxn ang="0">
                  <a:pos x="connsiteX3934" y="connsiteY3934"/>
                </a:cxn>
                <a:cxn ang="0">
                  <a:pos x="connsiteX3935" y="connsiteY3935"/>
                </a:cxn>
                <a:cxn ang="0">
                  <a:pos x="connsiteX3936" y="connsiteY3936"/>
                </a:cxn>
                <a:cxn ang="0">
                  <a:pos x="connsiteX3937" y="connsiteY3937"/>
                </a:cxn>
                <a:cxn ang="0">
                  <a:pos x="connsiteX3938" y="connsiteY3938"/>
                </a:cxn>
                <a:cxn ang="0">
                  <a:pos x="connsiteX3939" y="connsiteY3939"/>
                </a:cxn>
                <a:cxn ang="0">
                  <a:pos x="connsiteX3940" y="connsiteY3940"/>
                </a:cxn>
                <a:cxn ang="0">
                  <a:pos x="connsiteX3941" y="connsiteY3941"/>
                </a:cxn>
                <a:cxn ang="0">
                  <a:pos x="connsiteX3942" y="connsiteY3942"/>
                </a:cxn>
                <a:cxn ang="0">
                  <a:pos x="connsiteX3943" y="connsiteY3943"/>
                </a:cxn>
                <a:cxn ang="0">
                  <a:pos x="connsiteX3944" y="connsiteY3944"/>
                </a:cxn>
                <a:cxn ang="0">
                  <a:pos x="connsiteX3945" y="connsiteY3945"/>
                </a:cxn>
                <a:cxn ang="0">
                  <a:pos x="connsiteX3946" y="connsiteY3946"/>
                </a:cxn>
                <a:cxn ang="0">
                  <a:pos x="connsiteX3947" y="connsiteY3947"/>
                </a:cxn>
                <a:cxn ang="0">
                  <a:pos x="connsiteX3948" y="connsiteY3948"/>
                </a:cxn>
                <a:cxn ang="0">
                  <a:pos x="connsiteX3949" y="connsiteY3949"/>
                </a:cxn>
                <a:cxn ang="0">
                  <a:pos x="connsiteX3950" y="connsiteY3950"/>
                </a:cxn>
                <a:cxn ang="0">
                  <a:pos x="connsiteX3951" y="connsiteY3951"/>
                </a:cxn>
                <a:cxn ang="0">
                  <a:pos x="connsiteX3952" y="connsiteY3952"/>
                </a:cxn>
                <a:cxn ang="0">
                  <a:pos x="connsiteX3953" y="connsiteY3953"/>
                </a:cxn>
                <a:cxn ang="0">
                  <a:pos x="connsiteX3954" y="connsiteY3954"/>
                </a:cxn>
                <a:cxn ang="0">
                  <a:pos x="connsiteX3955" y="connsiteY3955"/>
                </a:cxn>
                <a:cxn ang="0">
                  <a:pos x="connsiteX3956" y="connsiteY3956"/>
                </a:cxn>
                <a:cxn ang="0">
                  <a:pos x="connsiteX3957" y="connsiteY3957"/>
                </a:cxn>
                <a:cxn ang="0">
                  <a:pos x="connsiteX3958" y="connsiteY3958"/>
                </a:cxn>
                <a:cxn ang="0">
                  <a:pos x="connsiteX3959" y="connsiteY3959"/>
                </a:cxn>
                <a:cxn ang="0">
                  <a:pos x="connsiteX3960" y="connsiteY3960"/>
                </a:cxn>
                <a:cxn ang="0">
                  <a:pos x="connsiteX3961" y="connsiteY3961"/>
                </a:cxn>
                <a:cxn ang="0">
                  <a:pos x="connsiteX3962" y="connsiteY3962"/>
                </a:cxn>
                <a:cxn ang="0">
                  <a:pos x="connsiteX3963" y="connsiteY3963"/>
                </a:cxn>
                <a:cxn ang="0">
                  <a:pos x="connsiteX3964" y="connsiteY3964"/>
                </a:cxn>
                <a:cxn ang="0">
                  <a:pos x="connsiteX3965" y="connsiteY3965"/>
                </a:cxn>
                <a:cxn ang="0">
                  <a:pos x="connsiteX3966" y="connsiteY3966"/>
                </a:cxn>
                <a:cxn ang="0">
                  <a:pos x="connsiteX3967" y="connsiteY3967"/>
                </a:cxn>
                <a:cxn ang="0">
                  <a:pos x="connsiteX3968" y="connsiteY3968"/>
                </a:cxn>
                <a:cxn ang="0">
                  <a:pos x="connsiteX3969" y="connsiteY3969"/>
                </a:cxn>
                <a:cxn ang="0">
                  <a:pos x="connsiteX3970" y="connsiteY3970"/>
                </a:cxn>
                <a:cxn ang="0">
                  <a:pos x="connsiteX3971" y="connsiteY3971"/>
                </a:cxn>
                <a:cxn ang="0">
                  <a:pos x="connsiteX3972" y="connsiteY3972"/>
                </a:cxn>
                <a:cxn ang="0">
                  <a:pos x="connsiteX3973" y="connsiteY3973"/>
                </a:cxn>
                <a:cxn ang="0">
                  <a:pos x="connsiteX3974" y="connsiteY3974"/>
                </a:cxn>
                <a:cxn ang="0">
                  <a:pos x="connsiteX3975" y="connsiteY3975"/>
                </a:cxn>
                <a:cxn ang="0">
                  <a:pos x="connsiteX3976" y="connsiteY3976"/>
                </a:cxn>
                <a:cxn ang="0">
                  <a:pos x="connsiteX3977" y="connsiteY3977"/>
                </a:cxn>
                <a:cxn ang="0">
                  <a:pos x="connsiteX3978" y="connsiteY3978"/>
                </a:cxn>
                <a:cxn ang="0">
                  <a:pos x="connsiteX3979" y="connsiteY3979"/>
                </a:cxn>
                <a:cxn ang="0">
                  <a:pos x="connsiteX3980" y="connsiteY3980"/>
                </a:cxn>
                <a:cxn ang="0">
                  <a:pos x="connsiteX3981" y="connsiteY3981"/>
                </a:cxn>
                <a:cxn ang="0">
                  <a:pos x="connsiteX3982" y="connsiteY3982"/>
                </a:cxn>
                <a:cxn ang="0">
                  <a:pos x="connsiteX3983" y="connsiteY3983"/>
                </a:cxn>
                <a:cxn ang="0">
                  <a:pos x="connsiteX3984" y="connsiteY3984"/>
                </a:cxn>
                <a:cxn ang="0">
                  <a:pos x="connsiteX3985" y="connsiteY3985"/>
                </a:cxn>
                <a:cxn ang="0">
                  <a:pos x="connsiteX3986" y="connsiteY3986"/>
                </a:cxn>
                <a:cxn ang="0">
                  <a:pos x="connsiteX3987" y="connsiteY3987"/>
                </a:cxn>
                <a:cxn ang="0">
                  <a:pos x="connsiteX3988" y="connsiteY3988"/>
                </a:cxn>
                <a:cxn ang="0">
                  <a:pos x="connsiteX3989" y="connsiteY3989"/>
                </a:cxn>
                <a:cxn ang="0">
                  <a:pos x="connsiteX3990" y="connsiteY3990"/>
                </a:cxn>
                <a:cxn ang="0">
                  <a:pos x="connsiteX3991" y="connsiteY3991"/>
                </a:cxn>
                <a:cxn ang="0">
                  <a:pos x="connsiteX3992" y="connsiteY3992"/>
                </a:cxn>
                <a:cxn ang="0">
                  <a:pos x="connsiteX3993" y="connsiteY3993"/>
                </a:cxn>
                <a:cxn ang="0">
                  <a:pos x="connsiteX3994" y="connsiteY3994"/>
                </a:cxn>
                <a:cxn ang="0">
                  <a:pos x="connsiteX3995" y="connsiteY3995"/>
                </a:cxn>
                <a:cxn ang="0">
                  <a:pos x="connsiteX3996" y="connsiteY3996"/>
                </a:cxn>
                <a:cxn ang="0">
                  <a:pos x="connsiteX3997" y="connsiteY3997"/>
                </a:cxn>
                <a:cxn ang="0">
                  <a:pos x="connsiteX3998" y="connsiteY3998"/>
                </a:cxn>
                <a:cxn ang="0">
                  <a:pos x="connsiteX3999" y="connsiteY3999"/>
                </a:cxn>
                <a:cxn ang="0">
                  <a:pos x="connsiteX4000" y="connsiteY4000"/>
                </a:cxn>
                <a:cxn ang="0">
                  <a:pos x="connsiteX4001" y="connsiteY4001"/>
                </a:cxn>
                <a:cxn ang="0">
                  <a:pos x="connsiteX4002" y="connsiteY4002"/>
                </a:cxn>
                <a:cxn ang="0">
                  <a:pos x="connsiteX4003" y="connsiteY4003"/>
                </a:cxn>
                <a:cxn ang="0">
                  <a:pos x="connsiteX4004" y="connsiteY4004"/>
                </a:cxn>
                <a:cxn ang="0">
                  <a:pos x="connsiteX4005" y="connsiteY4005"/>
                </a:cxn>
                <a:cxn ang="0">
                  <a:pos x="connsiteX4006" y="connsiteY4006"/>
                </a:cxn>
                <a:cxn ang="0">
                  <a:pos x="connsiteX4007" y="connsiteY4007"/>
                </a:cxn>
                <a:cxn ang="0">
                  <a:pos x="connsiteX4008" y="connsiteY4008"/>
                </a:cxn>
                <a:cxn ang="0">
                  <a:pos x="connsiteX4009" y="connsiteY4009"/>
                </a:cxn>
                <a:cxn ang="0">
                  <a:pos x="connsiteX4010" y="connsiteY4010"/>
                </a:cxn>
                <a:cxn ang="0">
                  <a:pos x="connsiteX4011" y="connsiteY4011"/>
                </a:cxn>
                <a:cxn ang="0">
                  <a:pos x="connsiteX4012" y="connsiteY4012"/>
                </a:cxn>
                <a:cxn ang="0">
                  <a:pos x="connsiteX4013" y="connsiteY4013"/>
                </a:cxn>
                <a:cxn ang="0">
                  <a:pos x="connsiteX4014" y="connsiteY4014"/>
                </a:cxn>
                <a:cxn ang="0">
                  <a:pos x="connsiteX4015" y="connsiteY4015"/>
                </a:cxn>
                <a:cxn ang="0">
                  <a:pos x="connsiteX4016" y="connsiteY4016"/>
                </a:cxn>
                <a:cxn ang="0">
                  <a:pos x="connsiteX4017" y="connsiteY4017"/>
                </a:cxn>
                <a:cxn ang="0">
                  <a:pos x="connsiteX4018" y="connsiteY4018"/>
                </a:cxn>
                <a:cxn ang="0">
                  <a:pos x="connsiteX4019" y="connsiteY4019"/>
                </a:cxn>
                <a:cxn ang="0">
                  <a:pos x="connsiteX4020" y="connsiteY4020"/>
                </a:cxn>
                <a:cxn ang="0">
                  <a:pos x="connsiteX4021" y="connsiteY4021"/>
                </a:cxn>
                <a:cxn ang="0">
                  <a:pos x="connsiteX4022" y="connsiteY4022"/>
                </a:cxn>
                <a:cxn ang="0">
                  <a:pos x="connsiteX4023" y="connsiteY4023"/>
                </a:cxn>
                <a:cxn ang="0">
                  <a:pos x="connsiteX4024" y="connsiteY4024"/>
                </a:cxn>
                <a:cxn ang="0">
                  <a:pos x="connsiteX4025" y="connsiteY4025"/>
                </a:cxn>
                <a:cxn ang="0">
                  <a:pos x="connsiteX4026" y="connsiteY4026"/>
                </a:cxn>
                <a:cxn ang="0">
                  <a:pos x="connsiteX4027" y="connsiteY4027"/>
                </a:cxn>
                <a:cxn ang="0">
                  <a:pos x="connsiteX4028" y="connsiteY4028"/>
                </a:cxn>
                <a:cxn ang="0">
                  <a:pos x="connsiteX4029" y="connsiteY4029"/>
                </a:cxn>
                <a:cxn ang="0">
                  <a:pos x="connsiteX4030" y="connsiteY4030"/>
                </a:cxn>
                <a:cxn ang="0">
                  <a:pos x="connsiteX4031" y="connsiteY4031"/>
                </a:cxn>
                <a:cxn ang="0">
                  <a:pos x="connsiteX4032" y="connsiteY4032"/>
                </a:cxn>
                <a:cxn ang="0">
                  <a:pos x="connsiteX4033" y="connsiteY4033"/>
                </a:cxn>
                <a:cxn ang="0">
                  <a:pos x="connsiteX4034" y="connsiteY4034"/>
                </a:cxn>
                <a:cxn ang="0">
                  <a:pos x="connsiteX4035" y="connsiteY4035"/>
                </a:cxn>
                <a:cxn ang="0">
                  <a:pos x="connsiteX4036" y="connsiteY4036"/>
                </a:cxn>
                <a:cxn ang="0">
                  <a:pos x="connsiteX4037" y="connsiteY4037"/>
                </a:cxn>
                <a:cxn ang="0">
                  <a:pos x="connsiteX4038" y="connsiteY4038"/>
                </a:cxn>
                <a:cxn ang="0">
                  <a:pos x="connsiteX4039" y="connsiteY4039"/>
                </a:cxn>
                <a:cxn ang="0">
                  <a:pos x="connsiteX4040" y="connsiteY4040"/>
                </a:cxn>
                <a:cxn ang="0">
                  <a:pos x="connsiteX4041" y="connsiteY4041"/>
                </a:cxn>
                <a:cxn ang="0">
                  <a:pos x="connsiteX4042" y="connsiteY4042"/>
                </a:cxn>
                <a:cxn ang="0">
                  <a:pos x="connsiteX4043" y="connsiteY4043"/>
                </a:cxn>
                <a:cxn ang="0">
                  <a:pos x="connsiteX4044" y="connsiteY4044"/>
                </a:cxn>
                <a:cxn ang="0">
                  <a:pos x="connsiteX4045" y="connsiteY4045"/>
                </a:cxn>
                <a:cxn ang="0">
                  <a:pos x="connsiteX4046" y="connsiteY4046"/>
                </a:cxn>
                <a:cxn ang="0">
                  <a:pos x="connsiteX4047" y="connsiteY4047"/>
                </a:cxn>
                <a:cxn ang="0">
                  <a:pos x="connsiteX4048" y="connsiteY4048"/>
                </a:cxn>
                <a:cxn ang="0">
                  <a:pos x="connsiteX4049" y="connsiteY4049"/>
                </a:cxn>
                <a:cxn ang="0">
                  <a:pos x="connsiteX4050" y="connsiteY4050"/>
                </a:cxn>
                <a:cxn ang="0">
                  <a:pos x="connsiteX4051" y="connsiteY4051"/>
                </a:cxn>
                <a:cxn ang="0">
                  <a:pos x="connsiteX4052" y="connsiteY4052"/>
                </a:cxn>
                <a:cxn ang="0">
                  <a:pos x="connsiteX4053" y="connsiteY4053"/>
                </a:cxn>
                <a:cxn ang="0">
                  <a:pos x="connsiteX4054" y="connsiteY4054"/>
                </a:cxn>
                <a:cxn ang="0">
                  <a:pos x="connsiteX4055" y="connsiteY4055"/>
                </a:cxn>
                <a:cxn ang="0">
                  <a:pos x="connsiteX4056" y="connsiteY4056"/>
                </a:cxn>
                <a:cxn ang="0">
                  <a:pos x="connsiteX4057" y="connsiteY4057"/>
                </a:cxn>
                <a:cxn ang="0">
                  <a:pos x="connsiteX4058" y="connsiteY4058"/>
                </a:cxn>
                <a:cxn ang="0">
                  <a:pos x="connsiteX4059" y="connsiteY4059"/>
                </a:cxn>
                <a:cxn ang="0">
                  <a:pos x="connsiteX4060" y="connsiteY4060"/>
                </a:cxn>
                <a:cxn ang="0">
                  <a:pos x="connsiteX4061" y="connsiteY4061"/>
                </a:cxn>
                <a:cxn ang="0">
                  <a:pos x="connsiteX4062" y="connsiteY4062"/>
                </a:cxn>
                <a:cxn ang="0">
                  <a:pos x="connsiteX4063" y="connsiteY4063"/>
                </a:cxn>
                <a:cxn ang="0">
                  <a:pos x="connsiteX4064" y="connsiteY4064"/>
                </a:cxn>
                <a:cxn ang="0">
                  <a:pos x="connsiteX4065" y="connsiteY4065"/>
                </a:cxn>
                <a:cxn ang="0">
                  <a:pos x="connsiteX4066" y="connsiteY4066"/>
                </a:cxn>
                <a:cxn ang="0">
                  <a:pos x="connsiteX4067" y="connsiteY4067"/>
                </a:cxn>
                <a:cxn ang="0">
                  <a:pos x="connsiteX4068" y="connsiteY4068"/>
                </a:cxn>
                <a:cxn ang="0">
                  <a:pos x="connsiteX4069" y="connsiteY4069"/>
                </a:cxn>
                <a:cxn ang="0">
                  <a:pos x="connsiteX4070" y="connsiteY4070"/>
                </a:cxn>
                <a:cxn ang="0">
                  <a:pos x="connsiteX4071" y="connsiteY4071"/>
                </a:cxn>
                <a:cxn ang="0">
                  <a:pos x="connsiteX4072" y="connsiteY4072"/>
                </a:cxn>
                <a:cxn ang="0">
                  <a:pos x="connsiteX4073" y="connsiteY4073"/>
                </a:cxn>
                <a:cxn ang="0">
                  <a:pos x="connsiteX4074" y="connsiteY4074"/>
                </a:cxn>
                <a:cxn ang="0">
                  <a:pos x="connsiteX4075" y="connsiteY4075"/>
                </a:cxn>
                <a:cxn ang="0">
                  <a:pos x="connsiteX4076" y="connsiteY4076"/>
                </a:cxn>
                <a:cxn ang="0">
                  <a:pos x="connsiteX4077" y="connsiteY4077"/>
                </a:cxn>
                <a:cxn ang="0">
                  <a:pos x="connsiteX4078" y="connsiteY4078"/>
                </a:cxn>
                <a:cxn ang="0">
                  <a:pos x="connsiteX4079" y="connsiteY4079"/>
                </a:cxn>
                <a:cxn ang="0">
                  <a:pos x="connsiteX4080" y="connsiteY4080"/>
                </a:cxn>
                <a:cxn ang="0">
                  <a:pos x="connsiteX4081" y="connsiteY4081"/>
                </a:cxn>
                <a:cxn ang="0">
                  <a:pos x="connsiteX4082" y="connsiteY4082"/>
                </a:cxn>
                <a:cxn ang="0">
                  <a:pos x="connsiteX4083" y="connsiteY4083"/>
                </a:cxn>
                <a:cxn ang="0">
                  <a:pos x="connsiteX4084" y="connsiteY4084"/>
                </a:cxn>
                <a:cxn ang="0">
                  <a:pos x="connsiteX4085" y="connsiteY4085"/>
                </a:cxn>
                <a:cxn ang="0">
                  <a:pos x="connsiteX4086" y="connsiteY4086"/>
                </a:cxn>
                <a:cxn ang="0">
                  <a:pos x="connsiteX4087" y="connsiteY4087"/>
                </a:cxn>
                <a:cxn ang="0">
                  <a:pos x="connsiteX4088" y="connsiteY4088"/>
                </a:cxn>
                <a:cxn ang="0">
                  <a:pos x="connsiteX4089" y="connsiteY4089"/>
                </a:cxn>
                <a:cxn ang="0">
                  <a:pos x="connsiteX4090" y="connsiteY4090"/>
                </a:cxn>
                <a:cxn ang="0">
                  <a:pos x="connsiteX4091" y="connsiteY4091"/>
                </a:cxn>
                <a:cxn ang="0">
                  <a:pos x="connsiteX4092" y="connsiteY4092"/>
                </a:cxn>
                <a:cxn ang="0">
                  <a:pos x="connsiteX4093" y="connsiteY4093"/>
                </a:cxn>
                <a:cxn ang="0">
                  <a:pos x="connsiteX4094" y="connsiteY4094"/>
                </a:cxn>
                <a:cxn ang="0">
                  <a:pos x="connsiteX4095" y="connsiteY4095"/>
                </a:cxn>
                <a:cxn ang="0">
                  <a:pos x="connsiteX4096" y="connsiteY4096"/>
                </a:cxn>
                <a:cxn ang="0">
                  <a:pos x="connsiteX4097" y="connsiteY4097"/>
                </a:cxn>
                <a:cxn ang="0">
                  <a:pos x="connsiteX4098" y="connsiteY4098"/>
                </a:cxn>
                <a:cxn ang="0">
                  <a:pos x="connsiteX4099" y="connsiteY4099"/>
                </a:cxn>
                <a:cxn ang="0">
                  <a:pos x="connsiteX4100" y="connsiteY4100"/>
                </a:cxn>
                <a:cxn ang="0">
                  <a:pos x="connsiteX4101" y="connsiteY4101"/>
                </a:cxn>
                <a:cxn ang="0">
                  <a:pos x="connsiteX4102" y="connsiteY4102"/>
                </a:cxn>
                <a:cxn ang="0">
                  <a:pos x="connsiteX4103" y="connsiteY4103"/>
                </a:cxn>
                <a:cxn ang="0">
                  <a:pos x="connsiteX4104" y="connsiteY4104"/>
                </a:cxn>
                <a:cxn ang="0">
                  <a:pos x="connsiteX4105" y="connsiteY4105"/>
                </a:cxn>
                <a:cxn ang="0">
                  <a:pos x="connsiteX4106" y="connsiteY4106"/>
                </a:cxn>
                <a:cxn ang="0">
                  <a:pos x="connsiteX4107" y="connsiteY4107"/>
                </a:cxn>
                <a:cxn ang="0">
                  <a:pos x="connsiteX4108" y="connsiteY4108"/>
                </a:cxn>
                <a:cxn ang="0">
                  <a:pos x="connsiteX4109" y="connsiteY4109"/>
                </a:cxn>
                <a:cxn ang="0">
                  <a:pos x="connsiteX4110" y="connsiteY4110"/>
                </a:cxn>
                <a:cxn ang="0">
                  <a:pos x="connsiteX4111" y="connsiteY4111"/>
                </a:cxn>
                <a:cxn ang="0">
                  <a:pos x="connsiteX4112" y="connsiteY4112"/>
                </a:cxn>
                <a:cxn ang="0">
                  <a:pos x="connsiteX4113" y="connsiteY4113"/>
                </a:cxn>
                <a:cxn ang="0">
                  <a:pos x="connsiteX4114" y="connsiteY4114"/>
                </a:cxn>
                <a:cxn ang="0">
                  <a:pos x="connsiteX4115" y="connsiteY4115"/>
                </a:cxn>
                <a:cxn ang="0">
                  <a:pos x="connsiteX4116" y="connsiteY4116"/>
                </a:cxn>
                <a:cxn ang="0">
                  <a:pos x="connsiteX4117" y="connsiteY4117"/>
                </a:cxn>
                <a:cxn ang="0">
                  <a:pos x="connsiteX4118" y="connsiteY4118"/>
                </a:cxn>
                <a:cxn ang="0">
                  <a:pos x="connsiteX4119" y="connsiteY4119"/>
                </a:cxn>
                <a:cxn ang="0">
                  <a:pos x="connsiteX4120" y="connsiteY4120"/>
                </a:cxn>
                <a:cxn ang="0">
                  <a:pos x="connsiteX4121" y="connsiteY4121"/>
                </a:cxn>
                <a:cxn ang="0">
                  <a:pos x="connsiteX4122" y="connsiteY4122"/>
                </a:cxn>
                <a:cxn ang="0">
                  <a:pos x="connsiteX4123" y="connsiteY4123"/>
                </a:cxn>
                <a:cxn ang="0">
                  <a:pos x="connsiteX4124" y="connsiteY4124"/>
                </a:cxn>
                <a:cxn ang="0">
                  <a:pos x="connsiteX4125" y="connsiteY4125"/>
                </a:cxn>
                <a:cxn ang="0">
                  <a:pos x="connsiteX4126" y="connsiteY4126"/>
                </a:cxn>
                <a:cxn ang="0">
                  <a:pos x="connsiteX4127" y="connsiteY4127"/>
                </a:cxn>
                <a:cxn ang="0">
                  <a:pos x="connsiteX4128" y="connsiteY4128"/>
                </a:cxn>
                <a:cxn ang="0">
                  <a:pos x="connsiteX4129" y="connsiteY4129"/>
                </a:cxn>
                <a:cxn ang="0">
                  <a:pos x="connsiteX4130" y="connsiteY4130"/>
                </a:cxn>
                <a:cxn ang="0">
                  <a:pos x="connsiteX4131" y="connsiteY4131"/>
                </a:cxn>
                <a:cxn ang="0">
                  <a:pos x="connsiteX4132" y="connsiteY4132"/>
                </a:cxn>
                <a:cxn ang="0">
                  <a:pos x="connsiteX4133" y="connsiteY4133"/>
                </a:cxn>
                <a:cxn ang="0">
                  <a:pos x="connsiteX4134" y="connsiteY4134"/>
                </a:cxn>
                <a:cxn ang="0">
                  <a:pos x="connsiteX4135" y="connsiteY4135"/>
                </a:cxn>
                <a:cxn ang="0">
                  <a:pos x="connsiteX4136" y="connsiteY4136"/>
                </a:cxn>
                <a:cxn ang="0">
                  <a:pos x="connsiteX4137" y="connsiteY4137"/>
                </a:cxn>
                <a:cxn ang="0">
                  <a:pos x="connsiteX4138" y="connsiteY4138"/>
                </a:cxn>
                <a:cxn ang="0">
                  <a:pos x="connsiteX4139" y="connsiteY4139"/>
                </a:cxn>
                <a:cxn ang="0">
                  <a:pos x="connsiteX4140" y="connsiteY4140"/>
                </a:cxn>
                <a:cxn ang="0">
                  <a:pos x="connsiteX4141" y="connsiteY4141"/>
                </a:cxn>
                <a:cxn ang="0">
                  <a:pos x="connsiteX4142" y="connsiteY4142"/>
                </a:cxn>
                <a:cxn ang="0">
                  <a:pos x="connsiteX4143" y="connsiteY4143"/>
                </a:cxn>
                <a:cxn ang="0">
                  <a:pos x="connsiteX4144" y="connsiteY4144"/>
                </a:cxn>
                <a:cxn ang="0">
                  <a:pos x="connsiteX4145" y="connsiteY4145"/>
                </a:cxn>
                <a:cxn ang="0">
                  <a:pos x="connsiteX4146" y="connsiteY4146"/>
                </a:cxn>
                <a:cxn ang="0">
                  <a:pos x="connsiteX4147" y="connsiteY4147"/>
                </a:cxn>
                <a:cxn ang="0">
                  <a:pos x="connsiteX4148" y="connsiteY4148"/>
                </a:cxn>
                <a:cxn ang="0">
                  <a:pos x="connsiteX4149" y="connsiteY4149"/>
                </a:cxn>
                <a:cxn ang="0">
                  <a:pos x="connsiteX4150" y="connsiteY4150"/>
                </a:cxn>
                <a:cxn ang="0">
                  <a:pos x="connsiteX4151" y="connsiteY4151"/>
                </a:cxn>
                <a:cxn ang="0">
                  <a:pos x="connsiteX4152" y="connsiteY4152"/>
                </a:cxn>
                <a:cxn ang="0">
                  <a:pos x="connsiteX4153" y="connsiteY4153"/>
                </a:cxn>
                <a:cxn ang="0">
                  <a:pos x="connsiteX4154" y="connsiteY4154"/>
                </a:cxn>
                <a:cxn ang="0">
                  <a:pos x="connsiteX4155" y="connsiteY4155"/>
                </a:cxn>
                <a:cxn ang="0">
                  <a:pos x="connsiteX4156" y="connsiteY4156"/>
                </a:cxn>
                <a:cxn ang="0">
                  <a:pos x="connsiteX4157" y="connsiteY4157"/>
                </a:cxn>
                <a:cxn ang="0">
                  <a:pos x="connsiteX4158" y="connsiteY4158"/>
                </a:cxn>
                <a:cxn ang="0">
                  <a:pos x="connsiteX4159" y="connsiteY4159"/>
                </a:cxn>
                <a:cxn ang="0">
                  <a:pos x="connsiteX4160" y="connsiteY4160"/>
                </a:cxn>
                <a:cxn ang="0">
                  <a:pos x="connsiteX4161" y="connsiteY4161"/>
                </a:cxn>
                <a:cxn ang="0">
                  <a:pos x="connsiteX4162" y="connsiteY4162"/>
                </a:cxn>
                <a:cxn ang="0">
                  <a:pos x="connsiteX4163" y="connsiteY4163"/>
                </a:cxn>
                <a:cxn ang="0">
                  <a:pos x="connsiteX4164" y="connsiteY4164"/>
                </a:cxn>
                <a:cxn ang="0">
                  <a:pos x="connsiteX4165" y="connsiteY4165"/>
                </a:cxn>
                <a:cxn ang="0">
                  <a:pos x="connsiteX4166" y="connsiteY4166"/>
                </a:cxn>
                <a:cxn ang="0">
                  <a:pos x="connsiteX4167" y="connsiteY4167"/>
                </a:cxn>
                <a:cxn ang="0">
                  <a:pos x="connsiteX4168" y="connsiteY4168"/>
                </a:cxn>
                <a:cxn ang="0">
                  <a:pos x="connsiteX4169" y="connsiteY4169"/>
                </a:cxn>
                <a:cxn ang="0">
                  <a:pos x="connsiteX4170" y="connsiteY4170"/>
                </a:cxn>
                <a:cxn ang="0">
                  <a:pos x="connsiteX4171" y="connsiteY4171"/>
                </a:cxn>
                <a:cxn ang="0">
                  <a:pos x="connsiteX4172" y="connsiteY4172"/>
                </a:cxn>
                <a:cxn ang="0">
                  <a:pos x="connsiteX4173" y="connsiteY4173"/>
                </a:cxn>
                <a:cxn ang="0">
                  <a:pos x="connsiteX4174" y="connsiteY4174"/>
                </a:cxn>
                <a:cxn ang="0">
                  <a:pos x="connsiteX4175" y="connsiteY4175"/>
                </a:cxn>
                <a:cxn ang="0">
                  <a:pos x="connsiteX4176" y="connsiteY4176"/>
                </a:cxn>
                <a:cxn ang="0">
                  <a:pos x="connsiteX4177" y="connsiteY4177"/>
                </a:cxn>
                <a:cxn ang="0">
                  <a:pos x="connsiteX4178" y="connsiteY4178"/>
                </a:cxn>
                <a:cxn ang="0">
                  <a:pos x="connsiteX4179" y="connsiteY4179"/>
                </a:cxn>
                <a:cxn ang="0">
                  <a:pos x="connsiteX4180" y="connsiteY4180"/>
                </a:cxn>
                <a:cxn ang="0">
                  <a:pos x="connsiteX4181" y="connsiteY4181"/>
                </a:cxn>
                <a:cxn ang="0">
                  <a:pos x="connsiteX4182" y="connsiteY4182"/>
                </a:cxn>
                <a:cxn ang="0">
                  <a:pos x="connsiteX4183" y="connsiteY4183"/>
                </a:cxn>
                <a:cxn ang="0">
                  <a:pos x="connsiteX4184" y="connsiteY4184"/>
                </a:cxn>
                <a:cxn ang="0">
                  <a:pos x="connsiteX4185" y="connsiteY4185"/>
                </a:cxn>
                <a:cxn ang="0">
                  <a:pos x="connsiteX4186" y="connsiteY4186"/>
                </a:cxn>
                <a:cxn ang="0">
                  <a:pos x="connsiteX4187" y="connsiteY4187"/>
                </a:cxn>
                <a:cxn ang="0">
                  <a:pos x="connsiteX4188" y="connsiteY4188"/>
                </a:cxn>
                <a:cxn ang="0">
                  <a:pos x="connsiteX4189" y="connsiteY4189"/>
                </a:cxn>
                <a:cxn ang="0">
                  <a:pos x="connsiteX4190" y="connsiteY4190"/>
                </a:cxn>
                <a:cxn ang="0">
                  <a:pos x="connsiteX4191" y="connsiteY4191"/>
                </a:cxn>
                <a:cxn ang="0">
                  <a:pos x="connsiteX4192" y="connsiteY4192"/>
                </a:cxn>
                <a:cxn ang="0">
                  <a:pos x="connsiteX4193" y="connsiteY4193"/>
                </a:cxn>
                <a:cxn ang="0">
                  <a:pos x="connsiteX4194" y="connsiteY4194"/>
                </a:cxn>
                <a:cxn ang="0">
                  <a:pos x="connsiteX4195" y="connsiteY4195"/>
                </a:cxn>
                <a:cxn ang="0">
                  <a:pos x="connsiteX4196" y="connsiteY4196"/>
                </a:cxn>
                <a:cxn ang="0">
                  <a:pos x="connsiteX4197" y="connsiteY4197"/>
                </a:cxn>
                <a:cxn ang="0">
                  <a:pos x="connsiteX4198" y="connsiteY4198"/>
                </a:cxn>
                <a:cxn ang="0">
                  <a:pos x="connsiteX4199" y="connsiteY4199"/>
                </a:cxn>
                <a:cxn ang="0">
                  <a:pos x="connsiteX4200" y="connsiteY4200"/>
                </a:cxn>
                <a:cxn ang="0">
                  <a:pos x="connsiteX4201" y="connsiteY4201"/>
                </a:cxn>
                <a:cxn ang="0">
                  <a:pos x="connsiteX4202" y="connsiteY4202"/>
                </a:cxn>
                <a:cxn ang="0">
                  <a:pos x="connsiteX4203" y="connsiteY4203"/>
                </a:cxn>
                <a:cxn ang="0">
                  <a:pos x="connsiteX4204" y="connsiteY4204"/>
                </a:cxn>
                <a:cxn ang="0">
                  <a:pos x="connsiteX4205" y="connsiteY4205"/>
                </a:cxn>
                <a:cxn ang="0">
                  <a:pos x="connsiteX4206" y="connsiteY4206"/>
                </a:cxn>
                <a:cxn ang="0">
                  <a:pos x="connsiteX4207" y="connsiteY4207"/>
                </a:cxn>
                <a:cxn ang="0">
                  <a:pos x="connsiteX4208" y="connsiteY4208"/>
                </a:cxn>
                <a:cxn ang="0">
                  <a:pos x="connsiteX4209" y="connsiteY4209"/>
                </a:cxn>
                <a:cxn ang="0">
                  <a:pos x="connsiteX4210" y="connsiteY4210"/>
                </a:cxn>
                <a:cxn ang="0">
                  <a:pos x="connsiteX4211" y="connsiteY4211"/>
                </a:cxn>
                <a:cxn ang="0">
                  <a:pos x="connsiteX4212" y="connsiteY4212"/>
                </a:cxn>
                <a:cxn ang="0">
                  <a:pos x="connsiteX4213" y="connsiteY4213"/>
                </a:cxn>
                <a:cxn ang="0">
                  <a:pos x="connsiteX4214" y="connsiteY4214"/>
                </a:cxn>
                <a:cxn ang="0">
                  <a:pos x="connsiteX4215" y="connsiteY4215"/>
                </a:cxn>
                <a:cxn ang="0">
                  <a:pos x="connsiteX4216" y="connsiteY4216"/>
                </a:cxn>
                <a:cxn ang="0">
                  <a:pos x="connsiteX4217" y="connsiteY4217"/>
                </a:cxn>
                <a:cxn ang="0">
                  <a:pos x="connsiteX4218" y="connsiteY4218"/>
                </a:cxn>
                <a:cxn ang="0">
                  <a:pos x="connsiteX4219" y="connsiteY4219"/>
                </a:cxn>
                <a:cxn ang="0">
                  <a:pos x="connsiteX4220" y="connsiteY4220"/>
                </a:cxn>
                <a:cxn ang="0">
                  <a:pos x="connsiteX4221" y="connsiteY4221"/>
                </a:cxn>
                <a:cxn ang="0">
                  <a:pos x="connsiteX4222" y="connsiteY4222"/>
                </a:cxn>
                <a:cxn ang="0">
                  <a:pos x="connsiteX4223" y="connsiteY4223"/>
                </a:cxn>
                <a:cxn ang="0">
                  <a:pos x="connsiteX4224" y="connsiteY4224"/>
                </a:cxn>
                <a:cxn ang="0">
                  <a:pos x="connsiteX4225" y="connsiteY4225"/>
                </a:cxn>
                <a:cxn ang="0">
                  <a:pos x="connsiteX4226" y="connsiteY4226"/>
                </a:cxn>
                <a:cxn ang="0">
                  <a:pos x="connsiteX4227" y="connsiteY4227"/>
                </a:cxn>
                <a:cxn ang="0">
                  <a:pos x="connsiteX4228" y="connsiteY4228"/>
                </a:cxn>
                <a:cxn ang="0">
                  <a:pos x="connsiteX4229" y="connsiteY4229"/>
                </a:cxn>
                <a:cxn ang="0">
                  <a:pos x="connsiteX4230" y="connsiteY4230"/>
                </a:cxn>
                <a:cxn ang="0">
                  <a:pos x="connsiteX4231" y="connsiteY4231"/>
                </a:cxn>
                <a:cxn ang="0">
                  <a:pos x="connsiteX4232" y="connsiteY4232"/>
                </a:cxn>
                <a:cxn ang="0">
                  <a:pos x="connsiteX4233" y="connsiteY4233"/>
                </a:cxn>
                <a:cxn ang="0">
                  <a:pos x="connsiteX4234" y="connsiteY4234"/>
                </a:cxn>
                <a:cxn ang="0">
                  <a:pos x="connsiteX4235" y="connsiteY4235"/>
                </a:cxn>
                <a:cxn ang="0">
                  <a:pos x="connsiteX4236" y="connsiteY4236"/>
                </a:cxn>
                <a:cxn ang="0">
                  <a:pos x="connsiteX4237" y="connsiteY4237"/>
                </a:cxn>
                <a:cxn ang="0">
                  <a:pos x="connsiteX4238" y="connsiteY4238"/>
                </a:cxn>
                <a:cxn ang="0">
                  <a:pos x="connsiteX4239" y="connsiteY4239"/>
                </a:cxn>
                <a:cxn ang="0">
                  <a:pos x="connsiteX4240" y="connsiteY4240"/>
                </a:cxn>
                <a:cxn ang="0">
                  <a:pos x="connsiteX4241" y="connsiteY4241"/>
                </a:cxn>
                <a:cxn ang="0">
                  <a:pos x="connsiteX4242" y="connsiteY4242"/>
                </a:cxn>
                <a:cxn ang="0">
                  <a:pos x="connsiteX4243" y="connsiteY4243"/>
                </a:cxn>
                <a:cxn ang="0">
                  <a:pos x="connsiteX4244" y="connsiteY4244"/>
                </a:cxn>
                <a:cxn ang="0">
                  <a:pos x="connsiteX4245" y="connsiteY4245"/>
                </a:cxn>
                <a:cxn ang="0">
                  <a:pos x="connsiteX4246" y="connsiteY4246"/>
                </a:cxn>
                <a:cxn ang="0">
                  <a:pos x="connsiteX4247" y="connsiteY4247"/>
                </a:cxn>
                <a:cxn ang="0">
                  <a:pos x="connsiteX4248" y="connsiteY4248"/>
                </a:cxn>
                <a:cxn ang="0">
                  <a:pos x="connsiteX4249" y="connsiteY4249"/>
                </a:cxn>
                <a:cxn ang="0">
                  <a:pos x="connsiteX4250" y="connsiteY4250"/>
                </a:cxn>
                <a:cxn ang="0">
                  <a:pos x="connsiteX4251" y="connsiteY4251"/>
                </a:cxn>
                <a:cxn ang="0">
                  <a:pos x="connsiteX4252" y="connsiteY4252"/>
                </a:cxn>
                <a:cxn ang="0">
                  <a:pos x="connsiteX4253" y="connsiteY4253"/>
                </a:cxn>
                <a:cxn ang="0">
                  <a:pos x="connsiteX4254" y="connsiteY4254"/>
                </a:cxn>
                <a:cxn ang="0">
                  <a:pos x="connsiteX4255" y="connsiteY4255"/>
                </a:cxn>
                <a:cxn ang="0">
                  <a:pos x="connsiteX4256" y="connsiteY4256"/>
                </a:cxn>
                <a:cxn ang="0">
                  <a:pos x="connsiteX4257" y="connsiteY4257"/>
                </a:cxn>
                <a:cxn ang="0">
                  <a:pos x="connsiteX4258" y="connsiteY4258"/>
                </a:cxn>
                <a:cxn ang="0">
                  <a:pos x="connsiteX4259" y="connsiteY4259"/>
                </a:cxn>
                <a:cxn ang="0">
                  <a:pos x="connsiteX4260" y="connsiteY4260"/>
                </a:cxn>
                <a:cxn ang="0">
                  <a:pos x="connsiteX4261" y="connsiteY4261"/>
                </a:cxn>
                <a:cxn ang="0">
                  <a:pos x="connsiteX4262" y="connsiteY4262"/>
                </a:cxn>
                <a:cxn ang="0">
                  <a:pos x="connsiteX4263" y="connsiteY4263"/>
                </a:cxn>
                <a:cxn ang="0">
                  <a:pos x="connsiteX4264" y="connsiteY4264"/>
                </a:cxn>
                <a:cxn ang="0">
                  <a:pos x="connsiteX4265" y="connsiteY4265"/>
                </a:cxn>
                <a:cxn ang="0">
                  <a:pos x="connsiteX4266" y="connsiteY4266"/>
                </a:cxn>
                <a:cxn ang="0">
                  <a:pos x="connsiteX4267" y="connsiteY4267"/>
                </a:cxn>
                <a:cxn ang="0">
                  <a:pos x="connsiteX4268" y="connsiteY4268"/>
                </a:cxn>
                <a:cxn ang="0">
                  <a:pos x="connsiteX4269" y="connsiteY4269"/>
                </a:cxn>
                <a:cxn ang="0">
                  <a:pos x="connsiteX4270" y="connsiteY4270"/>
                </a:cxn>
                <a:cxn ang="0">
                  <a:pos x="connsiteX4271" y="connsiteY4271"/>
                </a:cxn>
                <a:cxn ang="0">
                  <a:pos x="connsiteX4272" y="connsiteY4272"/>
                </a:cxn>
                <a:cxn ang="0">
                  <a:pos x="connsiteX4273" y="connsiteY4273"/>
                </a:cxn>
                <a:cxn ang="0">
                  <a:pos x="connsiteX4274" y="connsiteY4274"/>
                </a:cxn>
                <a:cxn ang="0">
                  <a:pos x="connsiteX4275" y="connsiteY4275"/>
                </a:cxn>
                <a:cxn ang="0">
                  <a:pos x="connsiteX4276" y="connsiteY4276"/>
                </a:cxn>
                <a:cxn ang="0">
                  <a:pos x="connsiteX4277" y="connsiteY4277"/>
                </a:cxn>
                <a:cxn ang="0">
                  <a:pos x="connsiteX4278" y="connsiteY4278"/>
                </a:cxn>
                <a:cxn ang="0">
                  <a:pos x="connsiteX4279" y="connsiteY4279"/>
                </a:cxn>
                <a:cxn ang="0">
                  <a:pos x="connsiteX4280" y="connsiteY4280"/>
                </a:cxn>
                <a:cxn ang="0">
                  <a:pos x="connsiteX4281" y="connsiteY4281"/>
                </a:cxn>
                <a:cxn ang="0">
                  <a:pos x="connsiteX4282" y="connsiteY4282"/>
                </a:cxn>
                <a:cxn ang="0">
                  <a:pos x="connsiteX4283" y="connsiteY4283"/>
                </a:cxn>
                <a:cxn ang="0">
                  <a:pos x="connsiteX4284" y="connsiteY4284"/>
                </a:cxn>
                <a:cxn ang="0">
                  <a:pos x="connsiteX4285" y="connsiteY4285"/>
                </a:cxn>
                <a:cxn ang="0">
                  <a:pos x="connsiteX4286" y="connsiteY4286"/>
                </a:cxn>
                <a:cxn ang="0">
                  <a:pos x="connsiteX4287" y="connsiteY4287"/>
                </a:cxn>
                <a:cxn ang="0">
                  <a:pos x="connsiteX4288" y="connsiteY4288"/>
                </a:cxn>
                <a:cxn ang="0">
                  <a:pos x="connsiteX4289" y="connsiteY4289"/>
                </a:cxn>
                <a:cxn ang="0">
                  <a:pos x="connsiteX4290" y="connsiteY4290"/>
                </a:cxn>
                <a:cxn ang="0">
                  <a:pos x="connsiteX4291" y="connsiteY4291"/>
                </a:cxn>
                <a:cxn ang="0">
                  <a:pos x="connsiteX4292" y="connsiteY4292"/>
                </a:cxn>
                <a:cxn ang="0">
                  <a:pos x="connsiteX4293" y="connsiteY4293"/>
                </a:cxn>
                <a:cxn ang="0">
                  <a:pos x="connsiteX4294" y="connsiteY4294"/>
                </a:cxn>
                <a:cxn ang="0">
                  <a:pos x="connsiteX4295" y="connsiteY4295"/>
                </a:cxn>
                <a:cxn ang="0">
                  <a:pos x="connsiteX4296" y="connsiteY4296"/>
                </a:cxn>
                <a:cxn ang="0">
                  <a:pos x="connsiteX4297" y="connsiteY4297"/>
                </a:cxn>
                <a:cxn ang="0">
                  <a:pos x="connsiteX4298" y="connsiteY4298"/>
                </a:cxn>
                <a:cxn ang="0">
                  <a:pos x="connsiteX4299" y="connsiteY4299"/>
                </a:cxn>
                <a:cxn ang="0">
                  <a:pos x="connsiteX4300" y="connsiteY4300"/>
                </a:cxn>
                <a:cxn ang="0">
                  <a:pos x="connsiteX4301" y="connsiteY4301"/>
                </a:cxn>
                <a:cxn ang="0">
                  <a:pos x="connsiteX4302" y="connsiteY4302"/>
                </a:cxn>
                <a:cxn ang="0">
                  <a:pos x="connsiteX4303" y="connsiteY4303"/>
                </a:cxn>
                <a:cxn ang="0">
                  <a:pos x="connsiteX4304" y="connsiteY4304"/>
                </a:cxn>
                <a:cxn ang="0">
                  <a:pos x="connsiteX4305" y="connsiteY4305"/>
                </a:cxn>
                <a:cxn ang="0">
                  <a:pos x="connsiteX4306" y="connsiteY4306"/>
                </a:cxn>
                <a:cxn ang="0">
                  <a:pos x="connsiteX4307" y="connsiteY4307"/>
                </a:cxn>
                <a:cxn ang="0">
                  <a:pos x="connsiteX4308" y="connsiteY4308"/>
                </a:cxn>
                <a:cxn ang="0">
                  <a:pos x="connsiteX4309" y="connsiteY4309"/>
                </a:cxn>
                <a:cxn ang="0">
                  <a:pos x="connsiteX4310" y="connsiteY4310"/>
                </a:cxn>
                <a:cxn ang="0">
                  <a:pos x="connsiteX4311" y="connsiteY4311"/>
                </a:cxn>
                <a:cxn ang="0">
                  <a:pos x="connsiteX4312" y="connsiteY4312"/>
                </a:cxn>
                <a:cxn ang="0">
                  <a:pos x="connsiteX4313" y="connsiteY4313"/>
                </a:cxn>
                <a:cxn ang="0">
                  <a:pos x="connsiteX4314" y="connsiteY4314"/>
                </a:cxn>
                <a:cxn ang="0">
                  <a:pos x="connsiteX4315" y="connsiteY4315"/>
                </a:cxn>
                <a:cxn ang="0">
                  <a:pos x="connsiteX4316" y="connsiteY4316"/>
                </a:cxn>
                <a:cxn ang="0">
                  <a:pos x="connsiteX4317" y="connsiteY4317"/>
                </a:cxn>
                <a:cxn ang="0">
                  <a:pos x="connsiteX4318" y="connsiteY4318"/>
                </a:cxn>
                <a:cxn ang="0">
                  <a:pos x="connsiteX4319" y="connsiteY4319"/>
                </a:cxn>
                <a:cxn ang="0">
                  <a:pos x="connsiteX4320" y="connsiteY4320"/>
                </a:cxn>
                <a:cxn ang="0">
                  <a:pos x="connsiteX4321" y="connsiteY4321"/>
                </a:cxn>
                <a:cxn ang="0">
                  <a:pos x="connsiteX4322" y="connsiteY4322"/>
                </a:cxn>
                <a:cxn ang="0">
                  <a:pos x="connsiteX4323" y="connsiteY4323"/>
                </a:cxn>
                <a:cxn ang="0">
                  <a:pos x="connsiteX4324" y="connsiteY4324"/>
                </a:cxn>
                <a:cxn ang="0">
                  <a:pos x="connsiteX4325" y="connsiteY4325"/>
                </a:cxn>
                <a:cxn ang="0">
                  <a:pos x="connsiteX4326" y="connsiteY4326"/>
                </a:cxn>
                <a:cxn ang="0">
                  <a:pos x="connsiteX4327" y="connsiteY4327"/>
                </a:cxn>
                <a:cxn ang="0">
                  <a:pos x="connsiteX4328" y="connsiteY4328"/>
                </a:cxn>
                <a:cxn ang="0">
                  <a:pos x="connsiteX4329" y="connsiteY4329"/>
                </a:cxn>
                <a:cxn ang="0">
                  <a:pos x="connsiteX4330" y="connsiteY4330"/>
                </a:cxn>
                <a:cxn ang="0">
                  <a:pos x="connsiteX4331" y="connsiteY4331"/>
                </a:cxn>
                <a:cxn ang="0">
                  <a:pos x="connsiteX4332" y="connsiteY4332"/>
                </a:cxn>
                <a:cxn ang="0">
                  <a:pos x="connsiteX4333" y="connsiteY4333"/>
                </a:cxn>
                <a:cxn ang="0">
                  <a:pos x="connsiteX4334" y="connsiteY4334"/>
                </a:cxn>
                <a:cxn ang="0">
                  <a:pos x="connsiteX4335" y="connsiteY4335"/>
                </a:cxn>
                <a:cxn ang="0">
                  <a:pos x="connsiteX4336" y="connsiteY4336"/>
                </a:cxn>
                <a:cxn ang="0">
                  <a:pos x="connsiteX4337" y="connsiteY4337"/>
                </a:cxn>
                <a:cxn ang="0">
                  <a:pos x="connsiteX4338" y="connsiteY4338"/>
                </a:cxn>
                <a:cxn ang="0">
                  <a:pos x="connsiteX4339" y="connsiteY4339"/>
                </a:cxn>
                <a:cxn ang="0">
                  <a:pos x="connsiteX4340" y="connsiteY4340"/>
                </a:cxn>
                <a:cxn ang="0">
                  <a:pos x="connsiteX4341" y="connsiteY4341"/>
                </a:cxn>
                <a:cxn ang="0">
                  <a:pos x="connsiteX4342" y="connsiteY4342"/>
                </a:cxn>
                <a:cxn ang="0">
                  <a:pos x="connsiteX4343" y="connsiteY4343"/>
                </a:cxn>
                <a:cxn ang="0">
                  <a:pos x="connsiteX4344" y="connsiteY4344"/>
                </a:cxn>
                <a:cxn ang="0">
                  <a:pos x="connsiteX4345" y="connsiteY4345"/>
                </a:cxn>
                <a:cxn ang="0">
                  <a:pos x="connsiteX4346" y="connsiteY4346"/>
                </a:cxn>
                <a:cxn ang="0">
                  <a:pos x="connsiteX4347" y="connsiteY4347"/>
                </a:cxn>
                <a:cxn ang="0">
                  <a:pos x="connsiteX4348" y="connsiteY4348"/>
                </a:cxn>
                <a:cxn ang="0">
                  <a:pos x="connsiteX4349" y="connsiteY4349"/>
                </a:cxn>
                <a:cxn ang="0">
                  <a:pos x="connsiteX4350" y="connsiteY4350"/>
                </a:cxn>
                <a:cxn ang="0">
                  <a:pos x="connsiteX4351" y="connsiteY4351"/>
                </a:cxn>
                <a:cxn ang="0">
                  <a:pos x="connsiteX4352" y="connsiteY4352"/>
                </a:cxn>
                <a:cxn ang="0">
                  <a:pos x="connsiteX4353" y="connsiteY4353"/>
                </a:cxn>
                <a:cxn ang="0">
                  <a:pos x="connsiteX4354" y="connsiteY4354"/>
                </a:cxn>
                <a:cxn ang="0">
                  <a:pos x="connsiteX4355" y="connsiteY4355"/>
                </a:cxn>
                <a:cxn ang="0">
                  <a:pos x="connsiteX4356" y="connsiteY4356"/>
                </a:cxn>
                <a:cxn ang="0">
                  <a:pos x="connsiteX4357" y="connsiteY4357"/>
                </a:cxn>
                <a:cxn ang="0">
                  <a:pos x="connsiteX4358" y="connsiteY4358"/>
                </a:cxn>
                <a:cxn ang="0">
                  <a:pos x="connsiteX4359" y="connsiteY4359"/>
                </a:cxn>
                <a:cxn ang="0">
                  <a:pos x="connsiteX4360" y="connsiteY4360"/>
                </a:cxn>
                <a:cxn ang="0">
                  <a:pos x="connsiteX4361" y="connsiteY4361"/>
                </a:cxn>
                <a:cxn ang="0">
                  <a:pos x="connsiteX4362" y="connsiteY4362"/>
                </a:cxn>
                <a:cxn ang="0">
                  <a:pos x="connsiteX4363" y="connsiteY4363"/>
                </a:cxn>
                <a:cxn ang="0">
                  <a:pos x="connsiteX4364" y="connsiteY4364"/>
                </a:cxn>
                <a:cxn ang="0">
                  <a:pos x="connsiteX4365" y="connsiteY4365"/>
                </a:cxn>
                <a:cxn ang="0">
                  <a:pos x="connsiteX4366" y="connsiteY4366"/>
                </a:cxn>
                <a:cxn ang="0">
                  <a:pos x="connsiteX4367" y="connsiteY4367"/>
                </a:cxn>
                <a:cxn ang="0">
                  <a:pos x="connsiteX4368" y="connsiteY4368"/>
                </a:cxn>
                <a:cxn ang="0">
                  <a:pos x="connsiteX4369" y="connsiteY4369"/>
                </a:cxn>
                <a:cxn ang="0">
                  <a:pos x="connsiteX4370" y="connsiteY4370"/>
                </a:cxn>
                <a:cxn ang="0">
                  <a:pos x="connsiteX4371" y="connsiteY4371"/>
                </a:cxn>
                <a:cxn ang="0">
                  <a:pos x="connsiteX4372" y="connsiteY4372"/>
                </a:cxn>
                <a:cxn ang="0">
                  <a:pos x="connsiteX4373" y="connsiteY4373"/>
                </a:cxn>
                <a:cxn ang="0">
                  <a:pos x="connsiteX4374" y="connsiteY4374"/>
                </a:cxn>
                <a:cxn ang="0">
                  <a:pos x="connsiteX4375" y="connsiteY4375"/>
                </a:cxn>
                <a:cxn ang="0">
                  <a:pos x="connsiteX4376" y="connsiteY4376"/>
                </a:cxn>
                <a:cxn ang="0">
                  <a:pos x="connsiteX4377" y="connsiteY4377"/>
                </a:cxn>
                <a:cxn ang="0">
                  <a:pos x="connsiteX4378" y="connsiteY4378"/>
                </a:cxn>
                <a:cxn ang="0">
                  <a:pos x="connsiteX4379" y="connsiteY4379"/>
                </a:cxn>
                <a:cxn ang="0">
                  <a:pos x="connsiteX4380" y="connsiteY4380"/>
                </a:cxn>
                <a:cxn ang="0">
                  <a:pos x="connsiteX4381" y="connsiteY4381"/>
                </a:cxn>
                <a:cxn ang="0">
                  <a:pos x="connsiteX4382" y="connsiteY4382"/>
                </a:cxn>
                <a:cxn ang="0">
                  <a:pos x="connsiteX4383" y="connsiteY4383"/>
                </a:cxn>
                <a:cxn ang="0">
                  <a:pos x="connsiteX4384" y="connsiteY4384"/>
                </a:cxn>
                <a:cxn ang="0">
                  <a:pos x="connsiteX4385" y="connsiteY4385"/>
                </a:cxn>
                <a:cxn ang="0">
                  <a:pos x="connsiteX4386" y="connsiteY4386"/>
                </a:cxn>
                <a:cxn ang="0">
                  <a:pos x="connsiteX4387" y="connsiteY4387"/>
                </a:cxn>
                <a:cxn ang="0">
                  <a:pos x="connsiteX4388" y="connsiteY4388"/>
                </a:cxn>
                <a:cxn ang="0">
                  <a:pos x="connsiteX4389" y="connsiteY4389"/>
                </a:cxn>
                <a:cxn ang="0">
                  <a:pos x="connsiteX4390" y="connsiteY4390"/>
                </a:cxn>
                <a:cxn ang="0">
                  <a:pos x="connsiteX4391" y="connsiteY4391"/>
                </a:cxn>
                <a:cxn ang="0">
                  <a:pos x="connsiteX4392" y="connsiteY4392"/>
                </a:cxn>
                <a:cxn ang="0">
                  <a:pos x="connsiteX4393" y="connsiteY4393"/>
                </a:cxn>
                <a:cxn ang="0">
                  <a:pos x="connsiteX4394" y="connsiteY4394"/>
                </a:cxn>
                <a:cxn ang="0">
                  <a:pos x="connsiteX4395" y="connsiteY4395"/>
                </a:cxn>
                <a:cxn ang="0">
                  <a:pos x="connsiteX4396" y="connsiteY4396"/>
                </a:cxn>
                <a:cxn ang="0">
                  <a:pos x="connsiteX4397" y="connsiteY4397"/>
                </a:cxn>
                <a:cxn ang="0">
                  <a:pos x="connsiteX4398" y="connsiteY4398"/>
                </a:cxn>
                <a:cxn ang="0">
                  <a:pos x="connsiteX4399" y="connsiteY4399"/>
                </a:cxn>
                <a:cxn ang="0">
                  <a:pos x="connsiteX4400" y="connsiteY4400"/>
                </a:cxn>
                <a:cxn ang="0">
                  <a:pos x="connsiteX4401" y="connsiteY4401"/>
                </a:cxn>
                <a:cxn ang="0">
                  <a:pos x="connsiteX4402" y="connsiteY4402"/>
                </a:cxn>
                <a:cxn ang="0">
                  <a:pos x="connsiteX4403" y="connsiteY4403"/>
                </a:cxn>
                <a:cxn ang="0">
                  <a:pos x="connsiteX4404" y="connsiteY4404"/>
                </a:cxn>
                <a:cxn ang="0">
                  <a:pos x="connsiteX4405" y="connsiteY4405"/>
                </a:cxn>
                <a:cxn ang="0">
                  <a:pos x="connsiteX4406" y="connsiteY4406"/>
                </a:cxn>
                <a:cxn ang="0">
                  <a:pos x="connsiteX4407" y="connsiteY4407"/>
                </a:cxn>
                <a:cxn ang="0">
                  <a:pos x="connsiteX4408" y="connsiteY4408"/>
                </a:cxn>
                <a:cxn ang="0">
                  <a:pos x="connsiteX4409" y="connsiteY4409"/>
                </a:cxn>
                <a:cxn ang="0">
                  <a:pos x="connsiteX4410" y="connsiteY4410"/>
                </a:cxn>
                <a:cxn ang="0">
                  <a:pos x="connsiteX4411" y="connsiteY4411"/>
                </a:cxn>
                <a:cxn ang="0">
                  <a:pos x="connsiteX4412" y="connsiteY4412"/>
                </a:cxn>
                <a:cxn ang="0">
                  <a:pos x="connsiteX4413" y="connsiteY4413"/>
                </a:cxn>
                <a:cxn ang="0">
                  <a:pos x="connsiteX4414" y="connsiteY4414"/>
                </a:cxn>
                <a:cxn ang="0">
                  <a:pos x="connsiteX4415" y="connsiteY4415"/>
                </a:cxn>
                <a:cxn ang="0">
                  <a:pos x="connsiteX4416" y="connsiteY4416"/>
                </a:cxn>
                <a:cxn ang="0">
                  <a:pos x="connsiteX4417" y="connsiteY4417"/>
                </a:cxn>
                <a:cxn ang="0">
                  <a:pos x="connsiteX4418" y="connsiteY4418"/>
                </a:cxn>
                <a:cxn ang="0">
                  <a:pos x="connsiteX4419" y="connsiteY4419"/>
                </a:cxn>
                <a:cxn ang="0">
                  <a:pos x="connsiteX4420" y="connsiteY4420"/>
                </a:cxn>
                <a:cxn ang="0">
                  <a:pos x="connsiteX4421" y="connsiteY4421"/>
                </a:cxn>
                <a:cxn ang="0">
                  <a:pos x="connsiteX4422" y="connsiteY4422"/>
                </a:cxn>
                <a:cxn ang="0">
                  <a:pos x="connsiteX4423" y="connsiteY4423"/>
                </a:cxn>
                <a:cxn ang="0">
                  <a:pos x="connsiteX4424" y="connsiteY4424"/>
                </a:cxn>
                <a:cxn ang="0">
                  <a:pos x="connsiteX4425" y="connsiteY4425"/>
                </a:cxn>
                <a:cxn ang="0">
                  <a:pos x="connsiteX4426" y="connsiteY4426"/>
                </a:cxn>
                <a:cxn ang="0">
                  <a:pos x="connsiteX4427" y="connsiteY4427"/>
                </a:cxn>
                <a:cxn ang="0">
                  <a:pos x="connsiteX4428" y="connsiteY4428"/>
                </a:cxn>
                <a:cxn ang="0">
                  <a:pos x="connsiteX4429" y="connsiteY4429"/>
                </a:cxn>
                <a:cxn ang="0">
                  <a:pos x="connsiteX4430" y="connsiteY4430"/>
                </a:cxn>
                <a:cxn ang="0">
                  <a:pos x="connsiteX4431" y="connsiteY4431"/>
                </a:cxn>
                <a:cxn ang="0">
                  <a:pos x="connsiteX4432" y="connsiteY4432"/>
                </a:cxn>
                <a:cxn ang="0">
                  <a:pos x="connsiteX4433" y="connsiteY4433"/>
                </a:cxn>
                <a:cxn ang="0">
                  <a:pos x="connsiteX4434" y="connsiteY4434"/>
                </a:cxn>
                <a:cxn ang="0">
                  <a:pos x="connsiteX4435" y="connsiteY4435"/>
                </a:cxn>
                <a:cxn ang="0">
                  <a:pos x="connsiteX4436" y="connsiteY4436"/>
                </a:cxn>
                <a:cxn ang="0">
                  <a:pos x="connsiteX4437" y="connsiteY4437"/>
                </a:cxn>
                <a:cxn ang="0">
                  <a:pos x="connsiteX4438" y="connsiteY4438"/>
                </a:cxn>
                <a:cxn ang="0">
                  <a:pos x="connsiteX4439" y="connsiteY4439"/>
                </a:cxn>
                <a:cxn ang="0">
                  <a:pos x="connsiteX4440" y="connsiteY4440"/>
                </a:cxn>
                <a:cxn ang="0">
                  <a:pos x="connsiteX4441" y="connsiteY4441"/>
                </a:cxn>
                <a:cxn ang="0">
                  <a:pos x="connsiteX4442" y="connsiteY4442"/>
                </a:cxn>
                <a:cxn ang="0">
                  <a:pos x="connsiteX4443" y="connsiteY4443"/>
                </a:cxn>
                <a:cxn ang="0">
                  <a:pos x="connsiteX4444" y="connsiteY4444"/>
                </a:cxn>
                <a:cxn ang="0">
                  <a:pos x="connsiteX4445" y="connsiteY4445"/>
                </a:cxn>
                <a:cxn ang="0">
                  <a:pos x="connsiteX4446" y="connsiteY4446"/>
                </a:cxn>
                <a:cxn ang="0">
                  <a:pos x="connsiteX4447" y="connsiteY4447"/>
                </a:cxn>
                <a:cxn ang="0">
                  <a:pos x="connsiteX4448" y="connsiteY4448"/>
                </a:cxn>
                <a:cxn ang="0">
                  <a:pos x="connsiteX4449" y="connsiteY4449"/>
                </a:cxn>
                <a:cxn ang="0">
                  <a:pos x="connsiteX4450" y="connsiteY4450"/>
                </a:cxn>
                <a:cxn ang="0">
                  <a:pos x="connsiteX4451" y="connsiteY4451"/>
                </a:cxn>
                <a:cxn ang="0">
                  <a:pos x="connsiteX4452" y="connsiteY4452"/>
                </a:cxn>
                <a:cxn ang="0">
                  <a:pos x="connsiteX4453" y="connsiteY4453"/>
                </a:cxn>
                <a:cxn ang="0">
                  <a:pos x="connsiteX4454" y="connsiteY4454"/>
                </a:cxn>
                <a:cxn ang="0">
                  <a:pos x="connsiteX4455" y="connsiteY4455"/>
                </a:cxn>
                <a:cxn ang="0">
                  <a:pos x="connsiteX4456" y="connsiteY4456"/>
                </a:cxn>
                <a:cxn ang="0">
                  <a:pos x="connsiteX4457" y="connsiteY4457"/>
                </a:cxn>
                <a:cxn ang="0">
                  <a:pos x="connsiteX4458" y="connsiteY4458"/>
                </a:cxn>
                <a:cxn ang="0">
                  <a:pos x="connsiteX4459" y="connsiteY4459"/>
                </a:cxn>
                <a:cxn ang="0">
                  <a:pos x="connsiteX4460" y="connsiteY4460"/>
                </a:cxn>
                <a:cxn ang="0">
                  <a:pos x="connsiteX4461" y="connsiteY4461"/>
                </a:cxn>
                <a:cxn ang="0">
                  <a:pos x="connsiteX4462" y="connsiteY4462"/>
                </a:cxn>
                <a:cxn ang="0">
                  <a:pos x="connsiteX4463" y="connsiteY4463"/>
                </a:cxn>
                <a:cxn ang="0">
                  <a:pos x="connsiteX4464" y="connsiteY4464"/>
                </a:cxn>
                <a:cxn ang="0">
                  <a:pos x="connsiteX4465" y="connsiteY4465"/>
                </a:cxn>
                <a:cxn ang="0">
                  <a:pos x="connsiteX4466" y="connsiteY4466"/>
                </a:cxn>
                <a:cxn ang="0">
                  <a:pos x="connsiteX4467" y="connsiteY4467"/>
                </a:cxn>
                <a:cxn ang="0">
                  <a:pos x="connsiteX4468" y="connsiteY4468"/>
                </a:cxn>
                <a:cxn ang="0">
                  <a:pos x="connsiteX4469" y="connsiteY4469"/>
                </a:cxn>
                <a:cxn ang="0">
                  <a:pos x="connsiteX4470" y="connsiteY4470"/>
                </a:cxn>
                <a:cxn ang="0">
                  <a:pos x="connsiteX4471" y="connsiteY4471"/>
                </a:cxn>
                <a:cxn ang="0">
                  <a:pos x="connsiteX4472" y="connsiteY4472"/>
                </a:cxn>
                <a:cxn ang="0">
                  <a:pos x="connsiteX4473" y="connsiteY4473"/>
                </a:cxn>
                <a:cxn ang="0">
                  <a:pos x="connsiteX4474" y="connsiteY4474"/>
                </a:cxn>
                <a:cxn ang="0">
                  <a:pos x="connsiteX4475" y="connsiteY4475"/>
                </a:cxn>
                <a:cxn ang="0">
                  <a:pos x="connsiteX4476" y="connsiteY4476"/>
                </a:cxn>
                <a:cxn ang="0">
                  <a:pos x="connsiteX4477" y="connsiteY4477"/>
                </a:cxn>
                <a:cxn ang="0">
                  <a:pos x="connsiteX4478" y="connsiteY4478"/>
                </a:cxn>
                <a:cxn ang="0">
                  <a:pos x="connsiteX4479" y="connsiteY4479"/>
                </a:cxn>
                <a:cxn ang="0">
                  <a:pos x="connsiteX4480" y="connsiteY4480"/>
                </a:cxn>
                <a:cxn ang="0">
                  <a:pos x="connsiteX4481" y="connsiteY4481"/>
                </a:cxn>
                <a:cxn ang="0">
                  <a:pos x="connsiteX4482" y="connsiteY4482"/>
                </a:cxn>
                <a:cxn ang="0">
                  <a:pos x="connsiteX4483" y="connsiteY4483"/>
                </a:cxn>
                <a:cxn ang="0">
                  <a:pos x="connsiteX4484" y="connsiteY4484"/>
                </a:cxn>
                <a:cxn ang="0">
                  <a:pos x="connsiteX4485" y="connsiteY4485"/>
                </a:cxn>
                <a:cxn ang="0">
                  <a:pos x="connsiteX4486" y="connsiteY4486"/>
                </a:cxn>
                <a:cxn ang="0">
                  <a:pos x="connsiteX4487" y="connsiteY4487"/>
                </a:cxn>
                <a:cxn ang="0">
                  <a:pos x="connsiteX4488" y="connsiteY4488"/>
                </a:cxn>
                <a:cxn ang="0">
                  <a:pos x="connsiteX4489" y="connsiteY4489"/>
                </a:cxn>
                <a:cxn ang="0">
                  <a:pos x="connsiteX4490" y="connsiteY4490"/>
                </a:cxn>
                <a:cxn ang="0">
                  <a:pos x="connsiteX4491" y="connsiteY4491"/>
                </a:cxn>
                <a:cxn ang="0">
                  <a:pos x="connsiteX4492" y="connsiteY4492"/>
                </a:cxn>
                <a:cxn ang="0">
                  <a:pos x="connsiteX4493" y="connsiteY4493"/>
                </a:cxn>
                <a:cxn ang="0">
                  <a:pos x="connsiteX4494" y="connsiteY4494"/>
                </a:cxn>
                <a:cxn ang="0">
                  <a:pos x="connsiteX4495" y="connsiteY4495"/>
                </a:cxn>
                <a:cxn ang="0">
                  <a:pos x="connsiteX4496" y="connsiteY4496"/>
                </a:cxn>
                <a:cxn ang="0">
                  <a:pos x="connsiteX4497" y="connsiteY4497"/>
                </a:cxn>
                <a:cxn ang="0">
                  <a:pos x="connsiteX4498" y="connsiteY4498"/>
                </a:cxn>
                <a:cxn ang="0">
                  <a:pos x="connsiteX4499" y="connsiteY4499"/>
                </a:cxn>
                <a:cxn ang="0">
                  <a:pos x="connsiteX4500" y="connsiteY4500"/>
                </a:cxn>
                <a:cxn ang="0">
                  <a:pos x="connsiteX4501" y="connsiteY4501"/>
                </a:cxn>
                <a:cxn ang="0">
                  <a:pos x="connsiteX4502" y="connsiteY4502"/>
                </a:cxn>
                <a:cxn ang="0">
                  <a:pos x="connsiteX4503" y="connsiteY4503"/>
                </a:cxn>
                <a:cxn ang="0">
                  <a:pos x="connsiteX4504" y="connsiteY4504"/>
                </a:cxn>
                <a:cxn ang="0">
                  <a:pos x="connsiteX4505" y="connsiteY4505"/>
                </a:cxn>
                <a:cxn ang="0">
                  <a:pos x="connsiteX4506" y="connsiteY4506"/>
                </a:cxn>
                <a:cxn ang="0">
                  <a:pos x="connsiteX4507" y="connsiteY4507"/>
                </a:cxn>
                <a:cxn ang="0">
                  <a:pos x="connsiteX4508" y="connsiteY4508"/>
                </a:cxn>
                <a:cxn ang="0">
                  <a:pos x="connsiteX4509" y="connsiteY4509"/>
                </a:cxn>
                <a:cxn ang="0">
                  <a:pos x="connsiteX4510" y="connsiteY4510"/>
                </a:cxn>
                <a:cxn ang="0">
                  <a:pos x="connsiteX4511" y="connsiteY4511"/>
                </a:cxn>
                <a:cxn ang="0">
                  <a:pos x="connsiteX4512" y="connsiteY4512"/>
                </a:cxn>
                <a:cxn ang="0">
                  <a:pos x="connsiteX4513" y="connsiteY4513"/>
                </a:cxn>
                <a:cxn ang="0">
                  <a:pos x="connsiteX4514" y="connsiteY4514"/>
                </a:cxn>
                <a:cxn ang="0">
                  <a:pos x="connsiteX4515" y="connsiteY4515"/>
                </a:cxn>
                <a:cxn ang="0">
                  <a:pos x="connsiteX4516" y="connsiteY4516"/>
                </a:cxn>
                <a:cxn ang="0">
                  <a:pos x="connsiteX4517" y="connsiteY4517"/>
                </a:cxn>
                <a:cxn ang="0">
                  <a:pos x="connsiteX4518" y="connsiteY4518"/>
                </a:cxn>
                <a:cxn ang="0">
                  <a:pos x="connsiteX4519" y="connsiteY4519"/>
                </a:cxn>
                <a:cxn ang="0">
                  <a:pos x="connsiteX4520" y="connsiteY4520"/>
                </a:cxn>
                <a:cxn ang="0">
                  <a:pos x="connsiteX4521" y="connsiteY4521"/>
                </a:cxn>
                <a:cxn ang="0">
                  <a:pos x="connsiteX4522" y="connsiteY4522"/>
                </a:cxn>
                <a:cxn ang="0">
                  <a:pos x="connsiteX4523" y="connsiteY4523"/>
                </a:cxn>
                <a:cxn ang="0">
                  <a:pos x="connsiteX4524" y="connsiteY4524"/>
                </a:cxn>
                <a:cxn ang="0">
                  <a:pos x="connsiteX4525" y="connsiteY4525"/>
                </a:cxn>
                <a:cxn ang="0">
                  <a:pos x="connsiteX4526" y="connsiteY4526"/>
                </a:cxn>
                <a:cxn ang="0">
                  <a:pos x="connsiteX4527" y="connsiteY4527"/>
                </a:cxn>
                <a:cxn ang="0">
                  <a:pos x="connsiteX4528" y="connsiteY4528"/>
                </a:cxn>
                <a:cxn ang="0">
                  <a:pos x="connsiteX4529" y="connsiteY4529"/>
                </a:cxn>
                <a:cxn ang="0">
                  <a:pos x="connsiteX4530" y="connsiteY4530"/>
                </a:cxn>
                <a:cxn ang="0">
                  <a:pos x="connsiteX4531" y="connsiteY4531"/>
                </a:cxn>
                <a:cxn ang="0">
                  <a:pos x="connsiteX4532" y="connsiteY4532"/>
                </a:cxn>
                <a:cxn ang="0">
                  <a:pos x="connsiteX4533" y="connsiteY4533"/>
                </a:cxn>
                <a:cxn ang="0">
                  <a:pos x="connsiteX4534" y="connsiteY4534"/>
                </a:cxn>
                <a:cxn ang="0">
                  <a:pos x="connsiteX4535" y="connsiteY4535"/>
                </a:cxn>
                <a:cxn ang="0">
                  <a:pos x="connsiteX4536" y="connsiteY4536"/>
                </a:cxn>
                <a:cxn ang="0">
                  <a:pos x="connsiteX4537" y="connsiteY4537"/>
                </a:cxn>
                <a:cxn ang="0">
                  <a:pos x="connsiteX4538" y="connsiteY4538"/>
                </a:cxn>
                <a:cxn ang="0">
                  <a:pos x="connsiteX4539" y="connsiteY4539"/>
                </a:cxn>
                <a:cxn ang="0">
                  <a:pos x="connsiteX4540" y="connsiteY4540"/>
                </a:cxn>
                <a:cxn ang="0">
                  <a:pos x="connsiteX4541" y="connsiteY4541"/>
                </a:cxn>
                <a:cxn ang="0">
                  <a:pos x="connsiteX4542" y="connsiteY4542"/>
                </a:cxn>
                <a:cxn ang="0">
                  <a:pos x="connsiteX4543" y="connsiteY4543"/>
                </a:cxn>
                <a:cxn ang="0">
                  <a:pos x="connsiteX4544" y="connsiteY4544"/>
                </a:cxn>
                <a:cxn ang="0">
                  <a:pos x="connsiteX4545" y="connsiteY4545"/>
                </a:cxn>
                <a:cxn ang="0">
                  <a:pos x="connsiteX4546" y="connsiteY4546"/>
                </a:cxn>
                <a:cxn ang="0">
                  <a:pos x="connsiteX4547" y="connsiteY4547"/>
                </a:cxn>
                <a:cxn ang="0">
                  <a:pos x="connsiteX4548" y="connsiteY4548"/>
                </a:cxn>
                <a:cxn ang="0">
                  <a:pos x="connsiteX4549" y="connsiteY4549"/>
                </a:cxn>
                <a:cxn ang="0">
                  <a:pos x="connsiteX4550" y="connsiteY4550"/>
                </a:cxn>
                <a:cxn ang="0">
                  <a:pos x="connsiteX4551" y="connsiteY4551"/>
                </a:cxn>
                <a:cxn ang="0">
                  <a:pos x="connsiteX4552" y="connsiteY4552"/>
                </a:cxn>
                <a:cxn ang="0">
                  <a:pos x="connsiteX4553" y="connsiteY4553"/>
                </a:cxn>
                <a:cxn ang="0">
                  <a:pos x="connsiteX4554" y="connsiteY4554"/>
                </a:cxn>
                <a:cxn ang="0">
                  <a:pos x="connsiteX4555" y="connsiteY4555"/>
                </a:cxn>
                <a:cxn ang="0">
                  <a:pos x="connsiteX4556" y="connsiteY4556"/>
                </a:cxn>
                <a:cxn ang="0">
                  <a:pos x="connsiteX4557" y="connsiteY4557"/>
                </a:cxn>
                <a:cxn ang="0">
                  <a:pos x="connsiteX4558" y="connsiteY4558"/>
                </a:cxn>
                <a:cxn ang="0">
                  <a:pos x="connsiteX4559" y="connsiteY4559"/>
                </a:cxn>
                <a:cxn ang="0">
                  <a:pos x="connsiteX4560" y="connsiteY4560"/>
                </a:cxn>
                <a:cxn ang="0">
                  <a:pos x="connsiteX4561" y="connsiteY4561"/>
                </a:cxn>
                <a:cxn ang="0">
                  <a:pos x="connsiteX4562" y="connsiteY4562"/>
                </a:cxn>
                <a:cxn ang="0">
                  <a:pos x="connsiteX4563" y="connsiteY4563"/>
                </a:cxn>
                <a:cxn ang="0">
                  <a:pos x="connsiteX4564" y="connsiteY4564"/>
                </a:cxn>
                <a:cxn ang="0">
                  <a:pos x="connsiteX4565" y="connsiteY4565"/>
                </a:cxn>
                <a:cxn ang="0">
                  <a:pos x="connsiteX4566" y="connsiteY4566"/>
                </a:cxn>
                <a:cxn ang="0">
                  <a:pos x="connsiteX4567" y="connsiteY4567"/>
                </a:cxn>
                <a:cxn ang="0">
                  <a:pos x="connsiteX4568" y="connsiteY4568"/>
                </a:cxn>
                <a:cxn ang="0">
                  <a:pos x="connsiteX4569" y="connsiteY4569"/>
                </a:cxn>
                <a:cxn ang="0">
                  <a:pos x="connsiteX4570" y="connsiteY4570"/>
                </a:cxn>
                <a:cxn ang="0">
                  <a:pos x="connsiteX4571" y="connsiteY4571"/>
                </a:cxn>
                <a:cxn ang="0">
                  <a:pos x="connsiteX4572" y="connsiteY4572"/>
                </a:cxn>
                <a:cxn ang="0">
                  <a:pos x="connsiteX4573" y="connsiteY4573"/>
                </a:cxn>
                <a:cxn ang="0">
                  <a:pos x="connsiteX4574" y="connsiteY4574"/>
                </a:cxn>
                <a:cxn ang="0">
                  <a:pos x="connsiteX4575" y="connsiteY4575"/>
                </a:cxn>
                <a:cxn ang="0">
                  <a:pos x="connsiteX4576" y="connsiteY4576"/>
                </a:cxn>
                <a:cxn ang="0">
                  <a:pos x="connsiteX4577" y="connsiteY4577"/>
                </a:cxn>
                <a:cxn ang="0">
                  <a:pos x="connsiteX4578" y="connsiteY4578"/>
                </a:cxn>
                <a:cxn ang="0">
                  <a:pos x="connsiteX4579" y="connsiteY4579"/>
                </a:cxn>
                <a:cxn ang="0">
                  <a:pos x="connsiteX4580" y="connsiteY4580"/>
                </a:cxn>
                <a:cxn ang="0">
                  <a:pos x="connsiteX4581" y="connsiteY4581"/>
                </a:cxn>
                <a:cxn ang="0">
                  <a:pos x="connsiteX4582" y="connsiteY4582"/>
                </a:cxn>
                <a:cxn ang="0">
                  <a:pos x="connsiteX4583" y="connsiteY4583"/>
                </a:cxn>
                <a:cxn ang="0">
                  <a:pos x="connsiteX4584" y="connsiteY4584"/>
                </a:cxn>
                <a:cxn ang="0">
                  <a:pos x="connsiteX4585" y="connsiteY4585"/>
                </a:cxn>
                <a:cxn ang="0">
                  <a:pos x="connsiteX4586" y="connsiteY4586"/>
                </a:cxn>
                <a:cxn ang="0">
                  <a:pos x="connsiteX4587" y="connsiteY4587"/>
                </a:cxn>
                <a:cxn ang="0">
                  <a:pos x="connsiteX4588" y="connsiteY4588"/>
                </a:cxn>
                <a:cxn ang="0">
                  <a:pos x="connsiteX4589" y="connsiteY4589"/>
                </a:cxn>
                <a:cxn ang="0">
                  <a:pos x="connsiteX4590" y="connsiteY4590"/>
                </a:cxn>
                <a:cxn ang="0">
                  <a:pos x="connsiteX4591" y="connsiteY4591"/>
                </a:cxn>
                <a:cxn ang="0">
                  <a:pos x="connsiteX4592" y="connsiteY4592"/>
                </a:cxn>
                <a:cxn ang="0">
                  <a:pos x="connsiteX4593" y="connsiteY4593"/>
                </a:cxn>
                <a:cxn ang="0">
                  <a:pos x="connsiteX4594" y="connsiteY4594"/>
                </a:cxn>
                <a:cxn ang="0">
                  <a:pos x="connsiteX4595" y="connsiteY4595"/>
                </a:cxn>
                <a:cxn ang="0">
                  <a:pos x="connsiteX4596" y="connsiteY4596"/>
                </a:cxn>
                <a:cxn ang="0">
                  <a:pos x="connsiteX4597" y="connsiteY4597"/>
                </a:cxn>
                <a:cxn ang="0">
                  <a:pos x="connsiteX4598" y="connsiteY4598"/>
                </a:cxn>
                <a:cxn ang="0">
                  <a:pos x="connsiteX4599" y="connsiteY4599"/>
                </a:cxn>
                <a:cxn ang="0">
                  <a:pos x="connsiteX4600" y="connsiteY4600"/>
                </a:cxn>
                <a:cxn ang="0">
                  <a:pos x="connsiteX4601" y="connsiteY4601"/>
                </a:cxn>
                <a:cxn ang="0">
                  <a:pos x="connsiteX4602" y="connsiteY4602"/>
                </a:cxn>
                <a:cxn ang="0">
                  <a:pos x="connsiteX4603" y="connsiteY4603"/>
                </a:cxn>
                <a:cxn ang="0">
                  <a:pos x="connsiteX4604" y="connsiteY4604"/>
                </a:cxn>
                <a:cxn ang="0">
                  <a:pos x="connsiteX4605" y="connsiteY4605"/>
                </a:cxn>
                <a:cxn ang="0">
                  <a:pos x="connsiteX4606" y="connsiteY4606"/>
                </a:cxn>
                <a:cxn ang="0">
                  <a:pos x="connsiteX4607" y="connsiteY4607"/>
                </a:cxn>
                <a:cxn ang="0">
                  <a:pos x="connsiteX4608" y="connsiteY4608"/>
                </a:cxn>
                <a:cxn ang="0">
                  <a:pos x="connsiteX4609" y="connsiteY4609"/>
                </a:cxn>
                <a:cxn ang="0">
                  <a:pos x="connsiteX4610" y="connsiteY4610"/>
                </a:cxn>
                <a:cxn ang="0">
                  <a:pos x="connsiteX4611" y="connsiteY4611"/>
                </a:cxn>
                <a:cxn ang="0">
                  <a:pos x="connsiteX4612" y="connsiteY4612"/>
                </a:cxn>
                <a:cxn ang="0">
                  <a:pos x="connsiteX4613" y="connsiteY4613"/>
                </a:cxn>
                <a:cxn ang="0">
                  <a:pos x="connsiteX4614" y="connsiteY4614"/>
                </a:cxn>
                <a:cxn ang="0">
                  <a:pos x="connsiteX4615" y="connsiteY4615"/>
                </a:cxn>
                <a:cxn ang="0">
                  <a:pos x="connsiteX4616" y="connsiteY4616"/>
                </a:cxn>
                <a:cxn ang="0">
                  <a:pos x="connsiteX4617" y="connsiteY4617"/>
                </a:cxn>
                <a:cxn ang="0">
                  <a:pos x="connsiteX4618" y="connsiteY4618"/>
                </a:cxn>
                <a:cxn ang="0">
                  <a:pos x="connsiteX4619" y="connsiteY4619"/>
                </a:cxn>
                <a:cxn ang="0">
                  <a:pos x="connsiteX4620" y="connsiteY4620"/>
                </a:cxn>
                <a:cxn ang="0">
                  <a:pos x="connsiteX4621" y="connsiteY4621"/>
                </a:cxn>
                <a:cxn ang="0">
                  <a:pos x="connsiteX4622" y="connsiteY4622"/>
                </a:cxn>
                <a:cxn ang="0">
                  <a:pos x="connsiteX4623" y="connsiteY4623"/>
                </a:cxn>
                <a:cxn ang="0">
                  <a:pos x="connsiteX4624" y="connsiteY4624"/>
                </a:cxn>
                <a:cxn ang="0">
                  <a:pos x="connsiteX4625" y="connsiteY4625"/>
                </a:cxn>
                <a:cxn ang="0">
                  <a:pos x="connsiteX4626" y="connsiteY4626"/>
                </a:cxn>
                <a:cxn ang="0">
                  <a:pos x="connsiteX4627" y="connsiteY4627"/>
                </a:cxn>
                <a:cxn ang="0">
                  <a:pos x="connsiteX4628" y="connsiteY4628"/>
                </a:cxn>
                <a:cxn ang="0">
                  <a:pos x="connsiteX4629" y="connsiteY4629"/>
                </a:cxn>
                <a:cxn ang="0">
                  <a:pos x="connsiteX4630" y="connsiteY4630"/>
                </a:cxn>
                <a:cxn ang="0">
                  <a:pos x="connsiteX4631" y="connsiteY4631"/>
                </a:cxn>
                <a:cxn ang="0">
                  <a:pos x="connsiteX4632" y="connsiteY4632"/>
                </a:cxn>
                <a:cxn ang="0">
                  <a:pos x="connsiteX4633" y="connsiteY4633"/>
                </a:cxn>
                <a:cxn ang="0">
                  <a:pos x="connsiteX4634" y="connsiteY4634"/>
                </a:cxn>
                <a:cxn ang="0">
                  <a:pos x="connsiteX4635" y="connsiteY4635"/>
                </a:cxn>
                <a:cxn ang="0">
                  <a:pos x="connsiteX4636" y="connsiteY4636"/>
                </a:cxn>
                <a:cxn ang="0">
                  <a:pos x="connsiteX4637" y="connsiteY4637"/>
                </a:cxn>
                <a:cxn ang="0">
                  <a:pos x="connsiteX4638" y="connsiteY4638"/>
                </a:cxn>
                <a:cxn ang="0">
                  <a:pos x="connsiteX4639" y="connsiteY4639"/>
                </a:cxn>
                <a:cxn ang="0">
                  <a:pos x="connsiteX4640" y="connsiteY4640"/>
                </a:cxn>
                <a:cxn ang="0">
                  <a:pos x="connsiteX4641" y="connsiteY4641"/>
                </a:cxn>
                <a:cxn ang="0">
                  <a:pos x="connsiteX4642" y="connsiteY4642"/>
                </a:cxn>
                <a:cxn ang="0">
                  <a:pos x="connsiteX4643" y="connsiteY4643"/>
                </a:cxn>
                <a:cxn ang="0">
                  <a:pos x="connsiteX4644" y="connsiteY4644"/>
                </a:cxn>
                <a:cxn ang="0">
                  <a:pos x="connsiteX4645" y="connsiteY4645"/>
                </a:cxn>
                <a:cxn ang="0">
                  <a:pos x="connsiteX4646" y="connsiteY4646"/>
                </a:cxn>
                <a:cxn ang="0">
                  <a:pos x="connsiteX4647" y="connsiteY4647"/>
                </a:cxn>
                <a:cxn ang="0">
                  <a:pos x="connsiteX4648" y="connsiteY4648"/>
                </a:cxn>
                <a:cxn ang="0">
                  <a:pos x="connsiteX4649" y="connsiteY4649"/>
                </a:cxn>
                <a:cxn ang="0">
                  <a:pos x="connsiteX4650" y="connsiteY4650"/>
                </a:cxn>
                <a:cxn ang="0">
                  <a:pos x="connsiteX4651" y="connsiteY4651"/>
                </a:cxn>
                <a:cxn ang="0">
                  <a:pos x="connsiteX4652" y="connsiteY4652"/>
                </a:cxn>
                <a:cxn ang="0">
                  <a:pos x="connsiteX4653" y="connsiteY4653"/>
                </a:cxn>
                <a:cxn ang="0">
                  <a:pos x="connsiteX4654" y="connsiteY4654"/>
                </a:cxn>
                <a:cxn ang="0">
                  <a:pos x="connsiteX4655" y="connsiteY4655"/>
                </a:cxn>
                <a:cxn ang="0">
                  <a:pos x="connsiteX4656" y="connsiteY4656"/>
                </a:cxn>
                <a:cxn ang="0">
                  <a:pos x="connsiteX4657" y="connsiteY4657"/>
                </a:cxn>
                <a:cxn ang="0">
                  <a:pos x="connsiteX4658" y="connsiteY4658"/>
                </a:cxn>
                <a:cxn ang="0">
                  <a:pos x="connsiteX4659" y="connsiteY4659"/>
                </a:cxn>
                <a:cxn ang="0">
                  <a:pos x="connsiteX4660" y="connsiteY4660"/>
                </a:cxn>
                <a:cxn ang="0">
                  <a:pos x="connsiteX4661" y="connsiteY4661"/>
                </a:cxn>
                <a:cxn ang="0">
                  <a:pos x="connsiteX4662" y="connsiteY4662"/>
                </a:cxn>
                <a:cxn ang="0">
                  <a:pos x="connsiteX4663" y="connsiteY4663"/>
                </a:cxn>
                <a:cxn ang="0">
                  <a:pos x="connsiteX4664" y="connsiteY4664"/>
                </a:cxn>
                <a:cxn ang="0">
                  <a:pos x="connsiteX4665" y="connsiteY4665"/>
                </a:cxn>
                <a:cxn ang="0">
                  <a:pos x="connsiteX4666" y="connsiteY4666"/>
                </a:cxn>
                <a:cxn ang="0">
                  <a:pos x="connsiteX4667" y="connsiteY4667"/>
                </a:cxn>
                <a:cxn ang="0">
                  <a:pos x="connsiteX4668" y="connsiteY4668"/>
                </a:cxn>
                <a:cxn ang="0">
                  <a:pos x="connsiteX4669" y="connsiteY4669"/>
                </a:cxn>
                <a:cxn ang="0">
                  <a:pos x="connsiteX4670" y="connsiteY4670"/>
                </a:cxn>
                <a:cxn ang="0">
                  <a:pos x="connsiteX4671" y="connsiteY4671"/>
                </a:cxn>
                <a:cxn ang="0">
                  <a:pos x="connsiteX4672" y="connsiteY4672"/>
                </a:cxn>
                <a:cxn ang="0">
                  <a:pos x="connsiteX4673" y="connsiteY4673"/>
                </a:cxn>
                <a:cxn ang="0">
                  <a:pos x="connsiteX4674" y="connsiteY4674"/>
                </a:cxn>
                <a:cxn ang="0">
                  <a:pos x="connsiteX4675" y="connsiteY4675"/>
                </a:cxn>
                <a:cxn ang="0">
                  <a:pos x="connsiteX4676" y="connsiteY4676"/>
                </a:cxn>
                <a:cxn ang="0">
                  <a:pos x="connsiteX4677" y="connsiteY4677"/>
                </a:cxn>
                <a:cxn ang="0">
                  <a:pos x="connsiteX4678" y="connsiteY4678"/>
                </a:cxn>
                <a:cxn ang="0">
                  <a:pos x="connsiteX4679" y="connsiteY4679"/>
                </a:cxn>
                <a:cxn ang="0">
                  <a:pos x="connsiteX4680" y="connsiteY4680"/>
                </a:cxn>
                <a:cxn ang="0">
                  <a:pos x="connsiteX4681" y="connsiteY4681"/>
                </a:cxn>
                <a:cxn ang="0">
                  <a:pos x="connsiteX4682" y="connsiteY4682"/>
                </a:cxn>
                <a:cxn ang="0">
                  <a:pos x="connsiteX4683" y="connsiteY4683"/>
                </a:cxn>
                <a:cxn ang="0">
                  <a:pos x="connsiteX4684" y="connsiteY4684"/>
                </a:cxn>
                <a:cxn ang="0">
                  <a:pos x="connsiteX4685" y="connsiteY4685"/>
                </a:cxn>
                <a:cxn ang="0">
                  <a:pos x="connsiteX4686" y="connsiteY4686"/>
                </a:cxn>
                <a:cxn ang="0">
                  <a:pos x="connsiteX4687" y="connsiteY4687"/>
                </a:cxn>
                <a:cxn ang="0">
                  <a:pos x="connsiteX4688" y="connsiteY4688"/>
                </a:cxn>
                <a:cxn ang="0">
                  <a:pos x="connsiteX4689" y="connsiteY4689"/>
                </a:cxn>
                <a:cxn ang="0">
                  <a:pos x="connsiteX4690" y="connsiteY4690"/>
                </a:cxn>
                <a:cxn ang="0">
                  <a:pos x="connsiteX4691" y="connsiteY4691"/>
                </a:cxn>
                <a:cxn ang="0">
                  <a:pos x="connsiteX4692" y="connsiteY4692"/>
                </a:cxn>
                <a:cxn ang="0">
                  <a:pos x="connsiteX4693" y="connsiteY4693"/>
                </a:cxn>
                <a:cxn ang="0">
                  <a:pos x="connsiteX4694" y="connsiteY4694"/>
                </a:cxn>
                <a:cxn ang="0">
                  <a:pos x="connsiteX4695" y="connsiteY4695"/>
                </a:cxn>
                <a:cxn ang="0">
                  <a:pos x="connsiteX4696" y="connsiteY4696"/>
                </a:cxn>
                <a:cxn ang="0">
                  <a:pos x="connsiteX4697" y="connsiteY4697"/>
                </a:cxn>
                <a:cxn ang="0">
                  <a:pos x="connsiteX4698" y="connsiteY4698"/>
                </a:cxn>
                <a:cxn ang="0">
                  <a:pos x="connsiteX4699" y="connsiteY4699"/>
                </a:cxn>
                <a:cxn ang="0">
                  <a:pos x="connsiteX4700" y="connsiteY4700"/>
                </a:cxn>
                <a:cxn ang="0">
                  <a:pos x="connsiteX4701" y="connsiteY4701"/>
                </a:cxn>
                <a:cxn ang="0">
                  <a:pos x="connsiteX4702" y="connsiteY4702"/>
                </a:cxn>
                <a:cxn ang="0">
                  <a:pos x="connsiteX4703" y="connsiteY4703"/>
                </a:cxn>
                <a:cxn ang="0">
                  <a:pos x="connsiteX4704" y="connsiteY4704"/>
                </a:cxn>
                <a:cxn ang="0">
                  <a:pos x="connsiteX4705" y="connsiteY4705"/>
                </a:cxn>
                <a:cxn ang="0">
                  <a:pos x="connsiteX4706" y="connsiteY4706"/>
                </a:cxn>
                <a:cxn ang="0">
                  <a:pos x="connsiteX4707" y="connsiteY4707"/>
                </a:cxn>
                <a:cxn ang="0">
                  <a:pos x="connsiteX4708" y="connsiteY4708"/>
                </a:cxn>
                <a:cxn ang="0">
                  <a:pos x="connsiteX4709" y="connsiteY4709"/>
                </a:cxn>
                <a:cxn ang="0">
                  <a:pos x="connsiteX4710" y="connsiteY4710"/>
                </a:cxn>
                <a:cxn ang="0">
                  <a:pos x="connsiteX4711" y="connsiteY4711"/>
                </a:cxn>
                <a:cxn ang="0">
                  <a:pos x="connsiteX4712" y="connsiteY4712"/>
                </a:cxn>
                <a:cxn ang="0">
                  <a:pos x="connsiteX4713" y="connsiteY4713"/>
                </a:cxn>
                <a:cxn ang="0">
                  <a:pos x="connsiteX4714" y="connsiteY4714"/>
                </a:cxn>
                <a:cxn ang="0">
                  <a:pos x="connsiteX4715" y="connsiteY4715"/>
                </a:cxn>
                <a:cxn ang="0">
                  <a:pos x="connsiteX4716" y="connsiteY4716"/>
                </a:cxn>
                <a:cxn ang="0">
                  <a:pos x="connsiteX4717" y="connsiteY4717"/>
                </a:cxn>
                <a:cxn ang="0">
                  <a:pos x="connsiteX4718" y="connsiteY4718"/>
                </a:cxn>
                <a:cxn ang="0">
                  <a:pos x="connsiteX4719" y="connsiteY4719"/>
                </a:cxn>
                <a:cxn ang="0">
                  <a:pos x="connsiteX4720" y="connsiteY4720"/>
                </a:cxn>
                <a:cxn ang="0">
                  <a:pos x="connsiteX4721" y="connsiteY4721"/>
                </a:cxn>
                <a:cxn ang="0">
                  <a:pos x="connsiteX4722" y="connsiteY4722"/>
                </a:cxn>
                <a:cxn ang="0">
                  <a:pos x="connsiteX4723" y="connsiteY4723"/>
                </a:cxn>
                <a:cxn ang="0">
                  <a:pos x="connsiteX4724" y="connsiteY4724"/>
                </a:cxn>
                <a:cxn ang="0">
                  <a:pos x="connsiteX4725" y="connsiteY4725"/>
                </a:cxn>
                <a:cxn ang="0">
                  <a:pos x="connsiteX4726" y="connsiteY4726"/>
                </a:cxn>
                <a:cxn ang="0">
                  <a:pos x="connsiteX4727" y="connsiteY4727"/>
                </a:cxn>
                <a:cxn ang="0">
                  <a:pos x="connsiteX4728" y="connsiteY4728"/>
                </a:cxn>
                <a:cxn ang="0">
                  <a:pos x="connsiteX4729" y="connsiteY4729"/>
                </a:cxn>
                <a:cxn ang="0">
                  <a:pos x="connsiteX4730" y="connsiteY4730"/>
                </a:cxn>
                <a:cxn ang="0">
                  <a:pos x="connsiteX4731" y="connsiteY4731"/>
                </a:cxn>
                <a:cxn ang="0">
                  <a:pos x="connsiteX4732" y="connsiteY4732"/>
                </a:cxn>
                <a:cxn ang="0">
                  <a:pos x="connsiteX4733" y="connsiteY4733"/>
                </a:cxn>
                <a:cxn ang="0">
                  <a:pos x="connsiteX4734" y="connsiteY4734"/>
                </a:cxn>
                <a:cxn ang="0">
                  <a:pos x="connsiteX4735" y="connsiteY4735"/>
                </a:cxn>
                <a:cxn ang="0">
                  <a:pos x="connsiteX4736" y="connsiteY4736"/>
                </a:cxn>
                <a:cxn ang="0">
                  <a:pos x="connsiteX4737" y="connsiteY4737"/>
                </a:cxn>
                <a:cxn ang="0">
                  <a:pos x="connsiteX4738" y="connsiteY4738"/>
                </a:cxn>
                <a:cxn ang="0">
                  <a:pos x="connsiteX4739" y="connsiteY4739"/>
                </a:cxn>
                <a:cxn ang="0">
                  <a:pos x="connsiteX4740" y="connsiteY4740"/>
                </a:cxn>
                <a:cxn ang="0">
                  <a:pos x="connsiteX4741" y="connsiteY4741"/>
                </a:cxn>
                <a:cxn ang="0">
                  <a:pos x="connsiteX4742" y="connsiteY4742"/>
                </a:cxn>
                <a:cxn ang="0">
                  <a:pos x="connsiteX4743" y="connsiteY4743"/>
                </a:cxn>
                <a:cxn ang="0">
                  <a:pos x="connsiteX4744" y="connsiteY4744"/>
                </a:cxn>
                <a:cxn ang="0">
                  <a:pos x="connsiteX4745" y="connsiteY4745"/>
                </a:cxn>
                <a:cxn ang="0">
                  <a:pos x="connsiteX4746" y="connsiteY4746"/>
                </a:cxn>
                <a:cxn ang="0">
                  <a:pos x="connsiteX4747" y="connsiteY4747"/>
                </a:cxn>
                <a:cxn ang="0">
                  <a:pos x="connsiteX4748" y="connsiteY4748"/>
                </a:cxn>
                <a:cxn ang="0">
                  <a:pos x="connsiteX4749" y="connsiteY4749"/>
                </a:cxn>
                <a:cxn ang="0">
                  <a:pos x="connsiteX4750" y="connsiteY4750"/>
                </a:cxn>
                <a:cxn ang="0">
                  <a:pos x="connsiteX4751" y="connsiteY4751"/>
                </a:cxn>
                <a:cxn ang="0">
                  <a:pos x="connsiteX4752" y="connsiteY4752"/>
                </a:cxn>
                <a:cxn ang="0">
                  <a:pos x="connsiteX4753" y="connsiteY4753"/>
                </a:cxn>
                <a:cxn ang="0">
                  <a:pos x="connsiteX4754" y="connsiteY4754"/>
                </a:cxn>
                <a:cxn ang="0">
                  <a:pos x="connsiteX4755" y="connsiteY4755"/>
                </a:cxn>
                <a:cxn ang="0">
                  <a:pos x="connsiteX4756" y="connsiteY4756"/>
                </a:cxn>
                <a:cxn ang="0">
                  <a:pos x="connsiteX4757" y="connsiteY4757"/>
                </a:cxn>
                <a:cxn ang="0">
                  <a:pos x="connsiteX4758" y="connsiteY4758"/>
                </a:cxn>
                <a:cxn ang="0">
                  <a:pos x="connsiteX4759" y="connsiteY4759"/>
                </a:cxn>
                <a:cxn ang="0">
                  <a:pos x="connsiteX4760" y="connsiteY4760"/>
                </a:cxn>
                <a:cxn ang="0">
                  <a:pos x="connsiteX4761" y="connsiteY4761"/>
                </a:cxn>
                <a:cxn ang="0">
                  <a:pos x="connsiteX4762" y="connsiteY4762"/>
                </a:cxn>
                <a:cxn ang="0">
                  <a:pos x="connsiteX4763" y="connsiteY4763"/>
                </a:cxn>
                <a:cxn ang="0">
                  <a:pos x="connsiteX4764" y="connsiteY4764"/>
                </a:cxn>
                <a:cxn ang="0">
                  <a:pos x="connsiteX4765" y="connsiteY4765"/>
                </a:cxn>
                <a:cxn ang="0">
                  <a:pos x="connsiteX4766" y="connsiteY4766"/>
                </a:cxn>
                <a:cxn ang="0">
                  <a:pos x="connsiteX4767" y="connsiteY4767"/>
                </a:cxn>
                <a:cxn ang="0">
                  <a:pos x="connsiteX4768" y="connsiteY4768"/>
                </a:cxn>
                <a:cxn ang="0">
                  <a:pos x="connsiteX4769" y="connsiteY4769"/>
                </a:cxn>
                <a:cxn ang="0">
                  <a:pos x="connsiteX4770" y="connsiteY4770"/>
                </a:cxn>
                <a:cxn ang="0">
                  <a:pos x="connsiteX4771" y="connsiteY4771"/>
                </a:cxn>
                <a:cxn ang="0">
                  <a:pos x="connsiteX4772" y="connsiteY4772"/>
                </a:cxn>
                <a:cxn ang="0">
                  <a:pos x="connsiteX4773" y="connsiteY4773"/>
                </a:cxn>
                <a:cxn ang="0">
                  <a:pos x="connsiteX4774" y="connsiteY4774"/>
                </a:cxn>
                <a:cxn ang="0">
                  <a:pos x="connsiteX4775" y="connsiteY4775"/>
                </a:cxn>
                <a:cxn ang="0">
                  <a:pos x="connsiteX4776" y="connsiteY4776"/>
                </a:cxn>
                <a:cxn ang="0">
                  <a:pos x="connsiteX4777" y="connsiteY4777"/>
                </a:cxn>
                <a:cxn ang="0">
                  <a:pos x="connsiteX4778" y="connsiteY4778"/>
                </a:cxn>
                <a:cxn ang="0">
                  <a:pos x="connsiteX4779" y="connsiteY4779"/>
                </a:cxn>
                <a:cxn ang="0">
                  <a:pos x="connsiteX4780" y="connsiteY4780"/>
                </a:cxn>
                <a:cxn ang="0">
                  <a:pos x="connsiteX4781" y="connsiteY4781"/>
                </a:cxn>
                <a:cxn ang="0">
                  <a:pos x="connsiteX4782" y="connsiteY4782"/>
                </a:cxn>
                <a:cxn ang="0">
                  <a:pos x="connsiteX4783" y="connsiteY4783"/>
                </a:cxn>
                <a:cxn ang="0">
                  <a:pos x="connsiteX4784" y="connsiteY4784"/>
                </a:cxn>
                <a:cxn ang="0">
                  <a:pos x="connsiteX4785" y="connsiteY4785"/>
                </a:cxn>
                <a:cxn ang="0">
                  <a:pos x="connsiteX4786" y="connsiteY4786"/>
                </a:cxn>
                <a:cxn ang="0">
                  <a:pos x="connsiteX4787" y="connsiteY4787"/>
                </a:cxn>
                <a:cxn ang="0">
                  <a:pos x="connsiteX4788" y="connsiteY4788"/>
                </a:cxn>
                <a:cxn ang="0">
                  <a:pos x="connsiteX4789" y="connsiteY4789"/>
                </a:cxn>
                <a:cxn ang="0">
                  <a:pos x="connsiteX4790" y="connsiteY4790"/>
                </a:cxn>
                <a:cxn ang="0">
                  <a:pos x="connsiteX4791" y="connsiteY4791"/>
                </a:cxn>
                <a:cxn ang="0">
                  <a:pos x="connsiteX4792" y="connsiteY4792"/>
                </a:cxn>
                <a:cxn ang="0">
                  <a:pos x="connsiteX4793" y="connsiteY4793"/>
                </a:cxn>
                <a:cxn ang="0">
                  <a:pos x="connsiteX4794" y="connsiteY4794"/>
                </a:cxn>
                <a:cxn ang="0">
                  <a:pos x="connsiteX4795" y="connsiteY4795"/>
                </a:cxn>
                <a:cxn ang="0">
                  <a:pos x="connsiteX4796" y="connsiteY4796"/>
                </a:cxn>
                <a:cxn ang="0">
                  <a:pos x="connsiteX4797" y="connsiteY4797"/>
                </a:cxn>
                <a:cxn ang="0">
                  <a:pos x="connsiteX4798" y="connsiteY4798"/>
                </a:cxn>
                <a:cxn ang="0">
                  <a:pos x="connsiteX4799" y="connsiteY4799"/>
                </a:cxn>
                <a:cxn ang="0">
                  <a:pos x="connsiteX4800" y="connsiteY4800"/>
                </a:cxn>
                <a:cxn ang="0">
                  <a:pos x="connsiteX4801" y="connsiteY4801"/>
                </a:cxn>
                <a:cxn ang="0">
                  <a:pos x="connsiteX4802" y="connsiteY4802"/>
                </a:cxn>
                <a:cxn ang="0">
                  <a:pos x="connsiteX4803" y="connsiteY4803"/>
                </a:cxn>
                <a:cxn ang="0">
                  <a:pos x="connsiteX4804" y="connsiteY4804"/>
                </a:cxn>
                <a:cxn ang="0">
                  <a:pos x="connsiteX4805" y="connsiteY4805"/>
                </a:cxn>
                <a:cxn ang="0">
                  <a:pos x="connsiteX4806" y="connsiteY4806"/>
                </a:cxn>
                <a:cxn ang="0">
                  <a:pos x="connsiteX4807" y="connsiteY4807"/>
                </a:cxn>
                <a:cxn ang="0">
                  <a:pos x="connsiteX4808" y="connsiteY4808"/>
                </a:cxn>
                <a:cxn ang="0">
                  <a:pos x="connsiteX4809" y="connsiteY4809"/>
                </a:cxn>
                <a:cxn ang="0">
                  <a:pos x="connsiteX4810" y="connsiteY4810"/>
                </a:cxn>
                <a:cxn ang="0">
                  <a:pos x="connsiteX4811" y="connsiteY4811"/>
                </a:cxn>
                <a:cxn ang="0">
                  <a:pos x="connsiteX4812" y="connsiteY4812"/>
                </a:cxn>
                <a:cxn ang="0">
                  <a:pos x="connsiteX4813" y="connsiteY4813"/>
                </a:cxn>
                <a:cxn ang="0">
                  <a:pos x="connsiteX4814" y="connsiteY4814"/>
                </a:cxn>
                <a:cxn ang="0">
                  <a:pos x="connsiteX4815" y="connsiteY4815"/>
                </a:cxn>
                <a:cxn ang="0">
                  <a:pos x="connsiteX4816" y="connsiteY4816"/>
                </a:cxn>
                <a:cxn ang="0">
                  <a:pos x="connsiteX4817" y="connsiteY4817"/>
                </a:cxn>
                <a:cxn ang="0">
                  <a:pos x="connsiteX4818" y="connsiteY4818"/>
                </a:cxn>
                <a:cxn ang="0">
                  <a:pos x="connsiteX4819" y="connsiteY4819"/>
                </a:cxn>
                <a:cxn ang="0">
                  <a:pos x="connsiteX4820" y="connsiteY4820"/>
                </a:cxn>
                <a:cxn ang="0">
                  <a:pos x="connsiteX4821" y="connsiteY4821"/>
                </a:cxn>
                <a:cxn ang="0">
                  <a:pos x="connsiteX4822" y="connsiteY4822"/>
                </a:cxn>
                <a:cxn ang="0">
                  <a:pos x="connsiteX4823" y="connsiteY4823"/>
                </a:cxn>
                <a:cxn ang="0">
                  <a:pos x="connsiteX4824" y="connsiteY4824"/>
                </a:cxn>
                <a:cxn ang="0">
                  <a:pos x="connsiteX4825" y="connsiteY4825"/>
                </a:cxn>
                <a:cxn ang="0">
                  <a:pos x="connsiteX4826" y="connsiteY4826"/>
                </a:cxn>
                <a:cxn ang="0">
                  <a:pos x="connsiteX4827" y="connsiteY4827"/>
                </a:cxn>
                <a:cxn ang="0">
                  <a:pos x="connsiteX4828" y="connsiteY4828"/>
                </a:cxn>
                <a:cxn ang="0">
                  <a:pos x="connsiteX4829" y="connsiteY4829"/>
                </a:cxn>
                <a:cxn ang="0">
                  <a:pos x="connsiteX4830" y="connsiteY4830"/>
                </a:cxn>
                <a:cxn ang="0">
                  <a:pos x="connsiteX4831" y="connsiteY4831"/>
                </a:cxn>
                <a:cxn ang="0">
                  <a:pos x="connsiteX4832" y="connsiteY4832"/>
                </a:cxn>
                <a:cxn ang="0">
                  <a:pos x="connsiteX4833" y="connsiteY4833"/>
                </a:cxn>
                <a:cxn ang="0">
                  <a:pos x="connsiteX4834" y="connsiteY4834"/>
                </a:cxn>
                <a:cxn ang="0">
                  <a:pos x="connsiteX4835" y="connsiteY4835"/>
                </a:cxn>
                <a:cxn ang="0">
                  <a:pos x="connsiteX4836" y="connsiteY4836"/>
                </a:cxn>
                <a:cxn ang="0">
                  <a:pos x="connsiteX4837" y="connsiteY4837"/>
                </a:cxn>
                <a:cxn ang="0">
                  <a:pos x="connsiteX4838" y="connsiteY4838"/>
                </a:cxn>
                <a:cxn ang="0">
                  <a:pos x="connsiteX4839" y="connsiteY4839"/>
                </a:cxn>
                <a:cxn ang="0">
                  <a:pos x="connsiteX4840" y="connsiteY4840"/>
                </a:cxn>
                <a:cxn ang="0">
                  <a:pos x="connsiteX4841" y="connsiteY4841"/>
                </a:cxn>
                <a:cxn ang="0">
                  <a:pos x="connsiteX4842" y="connsiteY4842"/>
                </a:cxn>
                <a:cxn ang="0">
                  <a:pos x="connsiteX4843" y="connsiteY4843"/>
                </a:cxn>
                <a:cxn ang="0">
                  <a:pos x="connsiteX4844" y="connsiteY4844"/>
                </a:cxn>
                <a:cxn ang="0">
                  <a:pos x="connsiteX4845" y="connsiteY4845"/>
                </a:cxn>
                <a:cxn ang="0">
                  <a:pos x="connsiteX4846" y="connsiteY4846"/>
                </a:cxn>
                <a:cxn ang="0">
                  <a:pos x="connsiteX4847" y="connsiteY4847"/>
                </a:cxn>
                <a:cxn ang="0">
                  <a:pos x="connsiteX4848" y="connsiteY4848"/>
                </a:cxn>
                <a:cxn ang="0">
                  <a:pos x="connsiteX4849" y="connsiteY4849"/>
                </a:cxn>
                <a:cxn ang="0">
                  <a:pos x="connsiteX4850" y="connsiteY4850"/>
                </a:cxn>
                <a:cxn ang="0">
                  <a:pos x="connsiteX4851" y="connsiteY4851"/>
                </a:cxn>
                <a:cxn ang="0">
                  <a:pos x="connsiteX4852" y="connsiteY4852"/>
                </a:cxn>
                <a:cxn ang="0">
                  <a:pos x="connsiteX4853" y="connsiteY4853"/>
                </a:cxn>
                <a:cxn ang="0">
                  <a:pos x="connsiteX4854" y="connsiteY4854"/>
                </a:cxn>
                <a:cxn ang="0">
                  <a:pos x="connsiteX4855" y="connsiteY4855"/>
                </a:cxn>
                <a:cxn ang="0">
                  <a:pos x="connsiteX4856" y="connsiteY4856"/>
                </a:cxn>
                <a:cxn ang="0">
                  <a:pos x="connsiteX4857" y="connsiteY4857"/>
                </a:cxn>
                <a:cxn ang="0">
                  <a:pos x="connsiteX4858" y="connsiteY4858"/>
                </a:cxn>
                <a:cxn ang="0">
                  <a:pos x="connsiteX4859" y="connsiteY4859"/>
                </a:cxn>
                <a:cxn ang="0">
                  <a:pos x="connsiteX4860" y="connsiteY4860"/>
                </a:cxn>
                <a:cxn ang="0">
                  <a:pos x="connsiteX4861" y="connsiteY4861"/>
                </a:cxn>
                <a:cxn ang="0">
                  <a:pos x="connsiteX4862" y="connsiteY4862"/>
                </a:cxn>
                <a:cxn ang="0">
                  <a:pos x="connsiteX4863" y="connsiteY4863"/>
                </a:cxn>
                <a:cxn ang="0">
                  <a:pos x="connsiteX4864" y="connsiteY4864"/>
                </a:cxn>
                <a:cxn ang="0">
                  <a:pos x="connsiteX4865" y="connsiteY4865"/>
                </a:cxn>
                <a:cxn ang="0">
                  <a:pos x="connsiteX4866" y="connsiteY4866"/>
                </a:cxn>
                <a:cxn ang="0">
                  <a:pos x="connsiteX4867" y="connsiteY4867"/>
                </a:cxn>
                <a:cxn ang="0">
                  <a:pos x="connsiteX4868" y="connsiteY4868"/>
                </a:cxn>
                <a:cxn ang="0">
                  <a:pos x="connsiteX4869" y="connsiteY4869"/>
                </a:cxn>
                <a:cxn ang="0">
                  <a:pos x="connsiteX4870" y="connsiteY4870"/>
                </a:cxn>
                <a:cxn ang="0">
                  <a:pos x="connsiteX4871" y="connsiteY4871"/>
                </a:cxn>
                <a:cxn ang="0">
                  <a:pos x="connsiteX4872" y="connsiteY4872"/>
                </a:cxn>
                <a:cxn ang="0">
                  <a:pos x="connsiteX4873" y="connsiteY4873"/>
                </a:cxn>
                <a:cxn ang="0">
                  <a:pos x="connsiteX4874" y="connsiteY4874"/>
                </a:cxn>
                <a:cxn ang="0">
                  <a:pos x="connsiteX4875" y="connsiteY4875"/>
                </a:cxn>
                <a:cxn ang="0">
                  <a:pos x="connsiteX4876" y="connsiteY4876"/>
                </a:cxn>
                <a:cxn ang="0">
                  <a:pos x="connsiteX4877" y="connsiteY4877"/>
                </a:cxn>
                <a:cxn ang="0">
                  <a:pos x="connsiteX4878" y="connsiteY4878"/>
                </a:cxn>
                <a:cxn ang="0">
                  <a:pos x="connsiteX4879" y="connsiteY4879"/>
                </a:cxn>
                <a:cxn ang="0">
                  <a:pos x="connsiteX4880" y="connsiteY4880"/>
                </a:cxn>
                <a:cxn ang="0">
                  <a:pos x="connsiteX4881" y="connsiteY4881"/>
                </a:cxn>
                <a:cxn ang="0">
                  <a:pos x="connsiteX4882" y="connsiteY4882"/>
                </a:cxn>
                <a:cxn ang="0">
                  <a:pos x="connsiteX4883" y="connsiteY4883"/>
                </a:cxn>
                <a:cxn ang="0">
                  <a:pos x="connsiteX4884" y="connsiteY4884"/>
                </a:cxn>
                <a:cxn ang="0">
                  <a:pos x="connsiteX4885" y="connsiteY4885"/>
                </a:cxn>
                <a:cxn ang="0">
                  <a:pos x="connsiteX4886" y="connsiteY4886"/>
                </a:cxn>
                <a:cxn ang="0">
                  <a:pos x="connsiteX4887" y="connsiteY4887"/>
                </a:cxn>
                <a:cxn ang="0">
                  <a:pos x="connsiteX4888" y="connsiteY4888"/>
                </a:cxn>
                <a:cxn ang="0">
                  <a:pos x="connsiteX4889" y="connsiteY4889"/>
                </a:cxn>
                <a:cxn ang="0">
                  <a:pos x="connsiteX4890" y="connsiteY4890"/>
                </a:cxn>
                <a:cxn ang="0">
                  <a:pos x="connsiteX4891" y="connsiteY4891"/>
                </a:cxn>
                <a:cxn ang="0">
                  <a:pos x="connsiteX4892" y="connsiteY4892"/>
                </a:cxn>
                <a:cxn ang="0">
                  <a:pos x="connsiteX4893" y="connsiteY4893"/>
                </a:cxn>
                <a:cxn ang="0">
                  <a:pos x="connsiteX4894" y="connsiteY4894"/>
                </a:cxn>
                <a:cxn ang="0">
                  <a:pos x="connsiteX4895" y="connsiteY4895"/>
                </a:cxn>
                <a:cxn ang="0">
                  <a:pos x="connsiteX4896" y="connsiteY4896"/>
                </a:cxn>
                <a:cxn ang="0">
                  <a:pos x="connsiteX4897" y="connsiteY4897"/>
                </a:cxn>
                <a:cxn ang="0">
                  <a:pos x="connsiteX4898" y="connsiteY4898"/>
                </a:cxn>
                <a:cxn ang="0">
                  <a:pos x="connsiteX4899" y="connsiteY4899"/>
                </a:cxn>
                <a:cxn ang="0">
                  <a:pos x="connsiteX4900" y="connsiteY4900"/>
                </a:cxn>
                <a:cxn ang="0">
                  <a:pos x="connsiteX4901" y="connsiteY4901"/>
                </a:cxn>
                <a:cxn ang="0">
                  <a:pos x="connsiteX4902" y="connsiteY4902"/>
                </a:cxn>
                <a:cxn ang="0">
                  <a:pos x="connsiteX4903" y="connsiteY4903"/>
                </a:cxn>
                <a:cxn ang="0">
                  <a:pos x="connsiteX4904" y="connsiteY4904"/>
                </a:cxn>
                <a:cxn ang="0">
                  <a:pos x="connsiteX4905" y="connsiteY4905"/>
                </a:cxn>
                <a:cxn ang="0">
                  <a:pos x="connsiteX4906" y="connsiteY4906"/>
                </a:cxn>
                <a:cxn ang="0">
                  <a:pos x="connsiteX4907" y="connsiteY4907"/>
                </a:cxn>
                <a:cxn ang="0">
                  <a:pos x="connsiteX4908" y="connsiteY4908"/>
                </a:cxn>
                <a:cxn ang="0">
                  <a:pos x="connsiteX4909" y="connsiteY4909"/>
                </a:cxn>
                <a:cxn ang="0">
                  <a:pos x="connsiteX4910" y="connsiteY4910"/>
                </a:cxn>
                <a:cxn ang="0">
                  <a:pos x="connsiteX4911" y="connsiteY4911"/>
                </a:cxn>
                <a:cxn ang="0">
                  <a:pos x="connsiteX4912" y="connsiteY4912"/>
                </a:cxn>
                <a:cxn ang="0">
                  <a:pos x="connsiteX4913" y="connsiteY4913"/>
                </a:cxn>
                <a:cxn ang="0">
                  <a:pos x="connsiteX4914" y="connsiteY4914"/>
                </a:cxn>
                <a:cxn ang="0">
                  <a:pos x="connsiteX4915" y="connsiteY4915"/>
                </a:cxn>
                <a:cxn ang="0">
                  <a:pos x="connsiteX4916" y="connsiteY4916"/>
                </a:cxn>
                <a:cxn ang="0">
                  <a:pos x="connsiteX4917" y="connsiteY4917"/>
                </a:cxn>
                <a:cxn ang="0">
                  <a:pos x="connsiteX4918" y="connsiteY4918"/>
                </a:cxn>
                <a:cxn ang="0">
                  <a:pos x="connsiteX4919" y="connsiteY4919"/>
                </a:cxn>
                <a:cxn ang="0">
                  <a:pos x="connsiteX4920" y="connsiteY4920"/>
                </a:cxn>
                <a:cxn ang="0">
                  <a:pos x="connsiteX4921" y="connsiteY4921"/>
                </a:cxn>
                <a:cxn ang="0">
                  <a:pos x="connsiteX4922" y="connsiteY4922"/>
                </a:cxn>
                <a:cxn ang="0">
                  <a:pos x="connsiteX4923" y="connsiteY4923"/>
                </a:cxn>
                <a:cxn ang="0">
                  <a:pos x="connsiteX4924" y="connsiteY4924"/>
                </a:cxn>
                <a:cxn ang="0">
                  <a:pos x="connsiteX4925" y="connsiteY4925"/>
                </a:cxn>
                <a:cxn ang="0">
                  <a:pos x="connsiteX4926" y="connsiteY4926"/>
                </a:cxn>
                <a:cxn ang="0">
                  <a:pos x="connsiteX4927" y="connsiteY4927"/>
                </a:cxn>
                <a:cxn ang="0">
                  <a:pos x="connsiteX4928" y="connsiteY4928"/>
                </a:cxn>
                <a:cxn ang="0">
                  <a:pos x="connsiteX4929" y="connsiteY4929"/>
                </a:cxn>
                <a:cxn ang="0">
                  <a:pos x="connsiteX4930" y="connsiteY4930"/>
                </a:cxn>
                <a:cxn ang="0">
                  <a:pos x="connsiteX4931" y="connsiteY4931"/>
                </a:cxn>
                <a:cxn ang="0">
                  <a:pos x="connsiteX4932" y="connsiteY4932"/>
                </a:cxn>
                <a:cxn ang="0">
                  <a:pos x="connsiteX4933" y="connsiteY4933"/>
                </a:cxn>
                <a:cxn ang="0">
                  <a:pos x="connsiteX4934" y="connsiteY4934"/>
                </a:cxn>
                <a:cxn ang="0">
                  <a:pos x="connsiteX4935" y="connsiteY4935"/>
                </a:cxn>
                <a:cxn ang="0">
                  <a:pos x="connsiteX4936" y="connsiteY4936"/>
                </a:cxn>
                <a:cxn ang="0">
                  <a:pos x="connsiteX4937" y="connsiteY4937"/>
                </a:cxn>
                <a:cxn ang="0">
                  <a:pos x="connsiteX4938" y="connsiteY4938"/>
                </a:cxn>
                <a:cxn ang="0">
                  <a:pos x="connsiteX4939" y="connsiteY4939"/>
                </a:cxn>
                <a:cxn ang="0">
                  <a:pos x="connsiteX4940" y="connsiteY4940"/>
                </a:cxn>
                <a:cxn ang="0">
                  <a:pos x="connsiteX4941" y="connsiteY4941"/>
                </a:cxn>
                <a:cxn ang="0">
                  <a:pos x="connsiteX4942" y="connsiteY4942"/>
                </a:cxn>
                <a:cxn ang="0">
                  <a:pos x="connsiteX4943" y="connsiteY4943"/>
                </a:cxn>
                <a:cxn ang="0">
                  <a:pos x="connsiteX4944" y="connsiteY4944"/>
                </a:cxn>
                <a:cxn ang="0">
                  <a:pos x="connsiteX4945" y="connsiteY4945"/>
                </a:cxn>
                <a:cxn ang="0">
                  <a:pos x="connsiteX4946" y="connsiteY4946"/>
                </a:cxn>
                <a:cxn ang="0">
                  <a:pos x="connsiteX4947" y="connsiteY4947"/>
                </a:cxn>
                <a:cxn ang="0">
                  <a:pos x="connsiteX4948" y="connsiteY4948"/>
                </a:cxn>
                <a:cxn ang="0">
                  <a:pos x="connsiteX4949" y="connsiteY4949"/>
                </a:cxn>
                <a:cxn ang="0">
                  <a:pos x="connsiteX4950" y="connsiteY4950"/>
                </a:cxn>
                <a:cxn ang="0">
                  <a:pos x="connsiteX4951" y="connsiteY4951"/>
                </a:cxn>
                <a:cxn ang="0">
                  <a:pos x="connsiteX4952" y="connsiteY4952"/>
                </a:cxn>
                <a:cxn ang="0">
                  <a:pos x="connsiteX4953" y="connsiteY4953"/>
                </a:cxn>
                <a:cxn ang="0">
                  <a:pos x="connsiteX4954" y="connsiteY4954"/>
                </a:cxn>
                <a:cxn ang="0">
                  <a:pos x="connsiteX4955" y="connsiteY4955"/>
                </a:cxn>
                <a:cxn ang="0">
                  <a:pos x="connsiteX4956" y="connsiteY4956"/>
                </a:cxn>
                <a:cxn ang="0">
                  <a:pos x="connsiteX4957" y="connsiteY4957"/>
                </a:cxn>
                <a:cxn ang="0">
                  <a:pos x="connsiteX4958" y="connsiteY4958"/>
                </a:cxn>
                <a:cxn ang="0">
                  <a:pos x="connsiteX4959" y="connsiteY4959"/>
                </a:cxn>
                <a:cxn ang="0">
                  <a:pos x="connsiteX4960" y="connsiteY4960"/>
                </a:cxn>
                <a:cxn ang="0">
                  <a:pos x="connsiteX4961" y="connsiteY4961"/>
                </a:cxn>
                <a:cxn ang="0">
                  <a:pos x="connsiteX4962" y="connsiteY4962"/>
                </a:cxn>
                <a:cxn ang="0">
                  <a:pos x="connsiteX4963" y="connsiteY4963"/>
                </a:cxn>
                <a:cxn ang="0">
                  <a:pos x="connsiteX4964" y="connsiteY4964"/>
                </a:cxn>
                <a:cxn ang="0">
                  <a:pos x="connsiteX4965" y="connsiteY4965"/>
                </a:cxn>
                <a:cxn ang="0">
                  <a:pos x="connsiteX4966" y="connsiteY4966"/>
                </a:cxn>
                <a:cxn ang="0">
                  <a:pos x="connsiteX4967" y="connsiteY4967"/>
                </a:cxn>
                <a:cxn ang="0">
                  <a:pos x="connsiteX4968" y="connsiteY4968"/>
                </a:cxn>
                <a:cxn ang="0">
                  <a:pos x="connsiteX4969" y="connsiteY4969"/>
                </a:cxn>
                <a:cxn ang="0">
                  <a:pos x="connsiteX4970" y="connsiteY4970"/>
                </a:cxn>
                <a:cxn ang="0">
                  <a:pos x="connsiteX4971" y="connsiteY4971"/>
                </a:cxn>
                <a:cxn ang="0">
                  <a:pos x="connsiteX4972" y="connsiteY4972"/>
                </a:cxn>
                <a:cxn ang="0">
                  <a:pos x="connsiteX4973" y="connsiteY4973"/>
                </a:cxn>
                <a:cxn ang="0">
                  <a:pos x="connsiteX4974" y="connsiteY4974"/>
                </a:cxn>
                <a:cxn ang="0">
                  <a:pos x="connsiteX4975" y="connsiteY4975"/>
                </a:cxn>
                <a:cxn ang="0">
                  <a:pos x="connsiteX4976" y="connsiteY4976"/>
                </a:cxn>
                <a:cxn ang="0">
                  <a:pos x="connsiteX4977" y="connsiteY4977"/>
                </a:cxn>
                <a:cxn ang="0">
                  <a:pos x="connsiteX4978" y="connsiteY4978"/>
                </a:cxn>
                <a:cxn ang="0">
                  <a:pos x="connsiteX4979" y="connsiteY4979"/>
                </a:cxn>
                <a:cxn ang="0">
                  <a:pos x="connsiteX4980" y="connsiteY4980"/>
                </a:cxn>
                <a:cxn ang="0">
                  <a:pos x="connsiteX4981" y="connsiteY4981"/>
                </a:cxn>
                <a:cxn ang="0">
                  <a:pos x="connsiteX4982" y="connsiteY4982"/>
                </a:cxn>
                <a:cxn ang="0">
                  <a:pos x="connsiteX4983" y="connsiteY4983"/>
                </a:cxn>
                <a:cxn ang="0">
                  <a:pos x="connsiteX4984" y="connsiteY4984"/>
                </a:cxn>
                <a:cxn ang="0">
                  <a:pos x="connsiteX4985" y="connsiteY4985"/>
                </a:cxn>
                <a:cxn ang="0">
                  <a:pos x="connsiteX4986" y="connsiteY4986"/>
                </a:cxn>
                <a:cxn ang="0">
                  <a:pos x="connsiteX4987" y="connsiteY4987"/>
                </a:cxn>
                <a:cxn ang="0">
                  <a:pos x="connsiteX4988" y="connsiteY4988"/>
                </a:cxn>
                <a:cxn ang="0">
                  <a:pos x="connsiteX4989" y="connsiteY4989"/>
                </a:cxn>
                <a:cxn ang="0">
                  <a:pos x="connsiteX4990" y="connsiteY4990"/>
                </a:cxn>
                <a:cxn ang="0">
                  <a:pos x="connsiteX4991" y="connsiteY4991"/>
                </a:cxn>
                <a:cxn ang="0">
                  <a:pos x="connsiteX4992" y="connsiteY4992"/>
                </a:cxn>
                <a:cxn ang="0">
                  <a:pos x="connsiteX4993" y="connsiteY4993"/>
                </a:cxn>
                <a:cxn ang="0">
                  <a:pos x="connsiteX4994" y="connsiteY4994"/>
                </a:cxn>
                <a:cxn ang="0">
                  <a:pos x="connsiteX4995" y="connsiteY4995"/>
                </a:cxn>
                <a:cxn ang="0">
                  <a:pos x="connsiteX4996" y="connsiteY4996"/>
                </a:cxn>
                <a:cxn ang="0">
                  <a:pos x="connsiteX4997" y="connsiteY4997"/>
                </a:cxn>
                <a:cxn ang="0">
                  <a:pos x="connsiteX4998" y="connsiteY4998"/>
                </a:cxn>
                <a:cxn ang="0">
                  <a:pos x="connsiteX4999" y="connsiteY4999"/>
                </a:cxn>
                <a:cxn ang="0">
                  <a:pos x="connsiteX5000" y="connsiteY5000"/>
                </a:cxn>
                <a:cxn ang="0">
                  <a:pos x="connsiteX5001" y="connsiteY5001"/>
                </a:cxn>
                <a:cxn ang="0">
                  <a:pos x="connsiteX5002" y="connsiteY5002"/>
                </a:cxn>
                <a:cxn ang="0">
                  <a:pos x="connsiteX5003" y="connsiteY5003"/>
                </a:cxn>
                <a:cxn ang="0">
                  <a:pos x="connsiteX5004" y="connsiteY5004"/>
                </a:cxn>
                <a:cxn ang="0">
                  <a:pos x="connsiteX5005" y="connsiteY5005"/>
                </a:cxn>
                <a:cxn ang="0">
                  <a:pos x="connsiteX5006" y="connsiteY5006"/>
                </a:cxn>
                <a:cxn ang="0">
                  <a:pos x="connsiteX5007" y="connsiteY5007"/>
                </a:cxn>
                <a:cxn ang="0">
                  <a:pos x="connsiteX5008" y="connsiteY5008"/>
                </a:cxn>
                <a:cxn ang="0">
                  <a:pos x="connsiteX5009" y="connsiteY5009"/>
                </a:cxn>
                <a:cxn ang="0">
                  <a:pos x="connsiteX5010" y="connsiteY5010"/>
                </a:cxn>
                <a:cxn ang="0">
                  <a:pos x="connsiteX5011" y="connsiteY5011"/>
                </a:cxn>
                <a:cxn ang="0">
                  <a:pos x="connsiteX5012" y="connsiteY5012"/>
                </a:cxn>
                <a:cxn ang="0">
                  <a:pos x="connsiteX5013" y="connsiteY5013"/>
                </a:cxn>
                <a:cxn ang="0">
                  <a:pos x="connsiteX5014" y="connsiteY5014"/>
                </a:cxn>
                <a:cxn ang="0">
                  <a:pos x="connsiteX5015" y="connsiteY5015"/>
                </a:cxn>
                <a:cxn ang="0">
                  <a:pos x="connsiteX5016" y="connsiteY5016"/>
                </a:cxn>
                <a:cxn ang="0">
                  <a:pos x="connsiteX5017" y="connsiteY5017"/>
                </a:cxn>
                <a:cxn ang="0">
                  <a:pos x="connsiteX5018" y="connsiteY5018"/>
                </a:cxn>
                <a:cxn ang="0">
                  <a:pos x="connsiteX5019" y="connsiteY5019"/>
                </a:cxn>
                <a:cxn ang="0">
                  <a:pos x="connsiteX5020" y="connsiteY5020"/>
                </a:cxn>
                <a:cxn ang="0">
                  <a:pos x="connsiteX5021" y="connsiteY5021"/>
                </a:cxn>
                <a:cxn ang="0">
                  <a:pos x="connsiteX5022" y="connsiteY5022"/>
                </a:cxn>
                <a:cxn ang="0">
                  <a:pos x="connsiteX5023" y="connsiteY5023"/>
                </a:cxn>
                <a:cxn ang="0">
                  <a:pos x="connsiteX5024" y="connsiteY5024"/>
                </a:cxn>
                <a:cxn ang="0">
                  <a:pos x="connsiteX5025" y="connsiteY5025"/>
                </a:cxn>
                <a:cxn ang="0">
                  <a:pos x="connsiteX5026" y="connsiteY5026"/>
                </a:cxn>
                <a:cxn ang="0">
                  <a:pos x="connsiteX5027" y="connsiteY5027"/>
                </a:cxn>
                <a:cxn ang="0">
                  <a:pos x="connsiteX5028" y="connsiteY5028"/>
                </a:cxn>
                <a:cxn ang="0">
                  <a:pos x="connsiteX5029" y="connsiteY5029"/>
                </a:cxn>
                <a:cxn ang="0">
                  <a:pos x="connsiteX5030" y="connsiteY5030"/>
                </a:cxn>
                <a:cxn ang="0">
                  <a:pos x="connsiteX5031" y="connsiteY5031"/>
                </a:cxn>
                <a:cxn ang="0">
                  <a:pos x="connsiteX5032" y="connsiteY5032"/>
                </a:cxn>
                <a:cxn ang="0">
                  <a:pos x="connsiteX5033" y="connsiteY5033"/>
                </a:cxn>
                <a:cxn ang="0">
                  <a:pos x="connsiteX5034" y="connsiteY5034"/>
                </a:cxn>
                <a:cxn ang="0">
                  <a:pos x="connsiteX5035" y="connsiteY5035"/>
                </a:cxn>
                <a:cxn ang="0">
                  <a:pos x="connsiteX5036" y="connsiteY5036"/>
                </a:cxn>
                <a:cxn ang="0">
                  <a:pos x="connsiteX5037" y="connsiteY5037"/>
                </a:cxn>
                <a:cxn ang="0">
                  <a:pos x="connsiteX5038" y="connsiteY5038"/>
                </a:cxn>
                <a:cxn ang="0">
                  <a:pos x="connsiteX5039" y="connsiteY5039"/>
                </a:cxn>
                <a:cxn ang="0">
                  <a:pos x="connsiteX5040" y="connsiteY5040"/>
                </a:cxn>
                <a:cxn ang="0">
                  <a:pos x="connsiteX5041" y="connsiteY5041"/>
                </a:cxn>
                <a:cxn ang="0">
                  <a:pos x="connsiteX5042" y="connsiteY5042"/>
                </a:cxn>
                <a:cxn ang="0">
                  <a:pos x="connsiteX5043" y="connsiteY5043"/>
                </a:cxn>
                <a:cxn ang="0">
                  <a:pos x="connsiteX5044" y="connsiteY5044"/>
                </a:cxn>
                <a:cxn ang="0">
                  <a:pos x="connsiteX5045" y="connsiteY5045"/>
                </a:cxn>
                <a:cxn ang="0">
                  <a:pos x="connsiteX5046" y="connsiteY5046"/>
                </a:cxn>
                <a:cxn ang="0">
                  <a:pos x="connsiteX5047" y="connsiteY5047"/>
                </a:cxn>
                <a:cxn ang="0">
                  <a:pos x="connsiteX5048" y="connsiteY5048"/>
                </a:cxn>
                <a:cxn ang="0">
                  <a:pos x="connsiteX5049" y="connsiteY5049"/>
                </a:cxn>
                <a:cxn ang="0">
                  <a:pos x="connsiteX5050" y="connsiteY5050"/>
                </a:cxn>
                <a:cxn ang="0">
                  <a:pos x="connsiteX5051" y="connsiteY5051"/>
                </a:cxn>
                <a:cxn ang="0">
                  <a:pos x="connsiteX5052" y="connsiteY5052"/>
                </a:cxn>
                <a:cxn ang="0">
                  <a:pos x="connsiteX5053" y="connsiteY5053"/>
                </a:cxn>
                <a:cxn ang="0">
                  <a:pos x="connsiteX5054" y="connsiteY5054"/>
                </a:cxn>
                <a:cxn ang="0">
                  <a:pos x="connsiteX5055" y="connsiteY5055"/>
                </a:cxn>
                <a:cxn ang="0">
                  <a:pos x="connsiteX5056" y="connsiteY5056"/>
                </a:cxn>
                <a:cxn ang="0">
                  <a:pos x="connsiteX5057" y="connsiteY5057"/>
                </a:cxn>
                <a:cxn ang="0">
                  <a:pos x="connsiteX5058" y="connsiteY5058"/>
                </a:cxn>
                <a:cxn ang="0">
                  <a:pos x="connsiteX5059" y="connsiteY5059"/>
                </a:cxn>
                <a:cxn ang="0">
                  <a:pos x="connsiteX5060" y="connsiteY5060"/>
                </a:cxn>
                <a:cxn ang="0">
                  <a:pos x="connsiteX5061" y="connsiteY5061"/>
                </a:cxn>
                <a:cxn ang="0">
                  <a:pos x="connsiteX5062" y="connsiteY5062"/>
                </a:cxn>
                <a:cxn ang="0">
                  <a:pos x="connsiteX5063" y="connsiteY5063"/>
                </a:cxn>
                <a:cxn ang="0">
                  <a:pos x="connsiteX5064" y="connsiteY5064"/>
                </a:cxn>
                <a:cxn ang="0">
                  <a:pos x="connsiteX5065" y="connsiteY5065"/>
                </a:cxn>
                <a:cxn ang="0">
                  <a:pos x="connsiteX5066" y="connsiteY5066"/>
                </a:cxn>
                <a:cxn ang="0">
                  <a:pos x="connsiteX5067" y="connsiteY5067"/>
                </a:cxn>
                <a:cxn ang="0">
                  <a:pos x="connsiteX5068" y="connsiteY5068"/>
                </a:cxn>
                <a:cxn ang="0">
                  <a:pos x="connsiteX5069" y="connsiteY5069"/>
                </a:cxn>
                <a:cxn ang="0">
                  <a:pos x="connsiteX5070" y="connsiteY5070"/>
                </a:cxn>
                <a:cxn ang="0">
                  <a:pos x="connsiteX5071" y="connsiteY5071"/>
                </a:cxn>
                <a:cxn ang="0">
                  <a:pos x="connsiteX5072" y="connsiteY5072"/>
                </a:cxn>
                <a:cxn ang="0">
                  <a:pos x="connsiteX5073" y="connsiteY5073"/>
                </a:cxn>
                <a:cxn ang="0">
                  <a:pos x="connsiteX5074" y="connsiteY5074"/>
                </a:cxn>
                <a:cxn ang="0">
                  <a:pos x="connsiteX5075" y="connsiteY5075"/>
                </a:cxn>
                <a:cxn ang="0">
                  <a:pos x="connsiteX5076" y="connsiteY5076"/>
                </a:cxn>
                <a:cxn ang="0">
                  <a:pos x="connsiteX5077" y="connsiteY5077"/>
                </a:cxn>
                <a:cxn ang="0">
                  <a:pos x="connsiteX5078" y="connsiteY5078"/>
                </a:cxn>
                <a:cxn ang="0">
                  <a:pos x="connsiteX5079" y="connsiteY5079"/>
                </a:cxn>
                <a:cxn ang="0">
                  <a:pos x="connsiteX5080" y="connsiteY5080"/>
                </a:cxn>
                <a:cxn ang="0">
                  <a:pos x="connsiteX5081" y="connsiteY5081"/>
                </a:cxn>
                <a:cxn ang="0">
                  <a:pos x="connsiteX5082" y="connsiteY5082"/>
                </a:cxn>
                <a:cxn ang="0">
                  <a:pos x="connsiteX5083" y="connsiteY5083"/>
                </a:cxn>
                <a:cxn ang="0">
                  <a:pos x="connsiteX5084" y="connsiteY5084"/>
                </a:cxn>
                <a:cxn ang="0">
                  <a:pos x="connsiteX5085" y="connsiteY5085"/>
                </a:cxn>
                <a:cxn ang="0">
                  <a:pos x="connsiteX5086" y="connsiteY5086"/>
                </a:cxn>
                <a:cxn ang="0">
                  <a:pos x="connsiteX5087" y="connsiteY5087"/>
                </a:cxn>
                <a:cxn ang="0">
                  <a:pos x="connsiteX5088" y="connsiteY5088"/>
                </a:cxn>
                <a:cxn ang="0">
                  <a:pos x="connsiteX5089" y="connsiteY5089"/>
                </a:cxn>
                <a:cxn ang="0">
                  <a:pos x="connsiteX5090" y="connsiteY5090"/>
                </a:cxn>
                <a:cxn ang="0">
                  <a:pos x="connsiteX5091" y="connsiteY5091"/>
                </a:cxn>
                <a:cxn ang="0">
                  <a:pos x="connsiteX5092" y="connsiteY5092"/>
                </a:cxn>
                <a:cxn ang="0">
                  <a:pos x="connsiteX5093" y="connsiteY5093"/>
                </a:cxn>
                <a:cxn ang="0">
                  <a:pos x="connsiteX5094" y="connsiteY5094"/>
                </a:cxn>
                <a:cxn ang="0">
                  <a:pos x="connsiteX5095" y="connsiteY5095"/>
                </a:cxn>
                <a:cxn ang="0">
                  <a:pos x="connsiteX5096" y="connsiteY5096"/>
                </a:cxn>
                <a:cxn ang="0">
                  <a:pos x="connsiteX5097" y="connsiteY5097"/>
                </a:cxn>
                <a:cxn ang="0">
                  <a:pos x="connsiteX5098" y="connsiteY5098"/>
                </a:cxn>
                <a:cxn ang="0">
                  <a:pos x="connsiteX5099" y="connsiteY5099"/>
                </a:cxn>
                <a:cxn ang="0">
                  <a:pos x="connsiteX5100" y="connsiteY5100"/>
                </a:cxn>
                <a:cxn ang="0">
                  <a:pos x="connsiteX5101" y="connsiteY5101"/>
                </a:cxn>
                <a:cxn ang="0">
                  <a:pos x="connsiteX5102" y="connsiteY5102"/>
                </a:cxn>
                <a:cxn ang="0">
                  <a:pos x="connsiteX5103" y="connsiteY5103"/>
                </a:cxn>
                <a:cxn ang="0">
                  <a:pos x="connsiteX5104" y="connsiteY5104"/>
                </a:cxn>
                <a:cxn ang="0">
                  <a:pos x="connsiteX5105" y="connsiteY5105"/>
                </a:cxn>
                <a:cxn ang="0">
                  <a:pos x="connsiteX5106" y="connsiteY5106"/>
                </a:cxn>
                <a:cxn ang="0">
                  <a:pos x="connsiteX5107" y="connsiteY5107"/>
                </a:cxn>
                <a:cxn ang="0">
                  <a:pos x="connsiteX5108" y="connsiteY5108"/>
                </a:cxn>
                <a:cxn ang="0">
                  <a:pos x="connsiteX5109" y="connsiteY5109"/>
                </a:cxn>
                <a:cxn ang="0">
                  <a:pos x="connsiteX5110" y="connsiteY5110"/>
                </a:cxn>
                <a:cxn ang="0">
                  <a:pos x="connsiteX5111" y="connsiteY5111"/>
                </a:cxn>
                <a:cxn ang="0">
                  <a:pos x="connsiteX5112" y="connsiteY5112"/>
                </a:cxn>
                <a:cxn ang="0">
                  <a:pos x="connsiteX5113" y="connsiteY5113"/>
                </a:cxn>
                <a:cxn ang="0">
                  <a:pos x="connsiteX5114" y="connsiteY5114"/>
                </a:cxn>
                <a:cxn ang="0">
                  <a:pos x="connsiteX5115" y="connsiteY5115"/>
                </a:cxn>
                <a:cxn ang="0">
                  <a:pos x="connsiteX5116" y="connsiteY5116"/>
                </a:cxn>
                <a:cxn ang="0">
                  <a:pos x="connsiteX5117" y="connsiteY5117"/>
                </a:cxn>
                <a:cxn ang="0">
                  <a:pos x="connsiteX5118" y="connsiteY5118"/>
                </a:cxn>
                <a:cxn ang="0">
                  <a:pos x="connsiteX5119" y="connsiteY5119"/>
                </a:cxn>
                <a:cxn ang="0">
                  <a:pos x="connsiteX5120" y="connsiteY5120"/>
                </a:cxn>
                <a:cxn ang="0">
                  <a:pos x="connsiteX5121" y="connsiteY5121"/>
                </a:cxn>
                <a:cxn ang="0">
                  <a:pos x="connsiteX5122" y="connsiteY5122"/>
                </a:cxn>
                <a:cxn ang="0">
                  <a:pos x="connsiteX5123" y="connsiteY5123"/>
                </a:cxn>
                <a:cxn ang="0">
                  <a:pos x="connsiteX5124" y="connsiteY5124"/>
                </a:cxn>
                <a:cxn ang="0">
                  <a:pos x="connsiteX5125" y="connsiteY5125"/>
                </a:cxn>
                <a:cxn ang="0">
                  <a:pos x="connsiteX5126" y="connsiteY5126"/>
                </a:cxn>
                <a:cxn ang="0">
                  <a:pos x="connsiteX5127" y="connsiteY5127"/>
                </a:cxn>
                <a:cxn ang="0">
                  <a:pos x="connsiteX5128" y="connsiteY5128"/>
                </a:cxn>
                <a:cxn ang="0">
                  <a:pos x="connsiteX5129" y="connsiteY5129"/>
                </a:cxn>
                <a:cxn ang="0">
                  <a:pos x="connsiteX5130" y="connsiteY5130"/>
                </a:cxn>
                <a:cxn ang="0">
                  <a:pos x="connsiteX5131" y="connsiteY5131"/>
                </a:cxn>
                <a:cxn ang="0">
                  <a:pos x="connsiteX5132" y="connsiteY5132"/>
                </a:cxn>
                <a:cxn ang="0">
                  <a:pos x="connsiteX5133" y="connsiteY5133"/>
                </a:cxn>
                <a:cxn ang="0">
                  <a:pos x="connsiteX5134" y="connsiteY5134"/>
                </a:cxn>
                <a:cxn ang="0">
                  <a:pos x="connsiteX5135" y="connsiteY5135"/>
                </a:cxn>
                <a:cxn ang="0">
                  <a:pos x="connsiteX5136" y="connsiteY5136"/>
                </a:cxn>
                <a:cxn ang="0">
                  <a:pos x="connsiteX5137" y="connsiteY5137"/>
                </a:cxn>
                <a:cxn ang="0">
                  <a:pos x="connsiteX5138" y="connsiteY5138"/>
                </a:cxn>
                <a:cxn ang="0">
                  <a:pos x="connsiteX5139" y="connsiteY5139"/>
                </a:cxn>
                <a:cxn ang="0">
                  <a:pos x="connsiteX5140" y="connsiteY5140"/>
                </a:cxn>
                <a:cxn ang="0">
                  <a:pos x="connsiteX5141" y="connsiteY5141"/>
                </a:cxn>
                <a:cxn ang="0">
                  <a:pos x="connsiteX5142" y="connsiteY5142"/>
                </a:cxn>
                <a:cxn ang="0">
                  <a:pos x="connsiteX5143" y="connsiteY5143"/>
                </a:cxn>
                <a:cxn ang="0">
                  <a:pos x="connsiteX5144" y="connsiteY5144"/>
                </a:cxn>
                <a:cxn ang="0">
                  <a:pos x="connsiteX5145" y="connsiteY5145"/>
                </a:cxn>
                <a:cxn ang="0">
                  <a:pos x="connsiteX5146" y="connsiteY5146"/>
                </a:cxn>
                <a:cxn ang="0">
                  <a:pos x="connsiteX5147" y="connsiteY5147"/>
                </a:cxn>
                <a:cxn ang="0">
                  <a:pos x="connsiteX5148" y="connsiteY5148"/>
                </a:cxn>
                <a:cxn ang="0">
                  <a:pos x="connsiteX5149" y="connsiteY5149"/>
                </a:cxn>
                <a:cxn ang="0">
                  <a:pos x="connsiteX5150" y="connsiteY5150"/>
                </a:cxn>
                <a:cxn ang="0">
                  <a:pos x="connsiteX5151" y="connsiteY5151"/>
                </a:cxn>
                <a:cxn ang="0">
                  <a:pos x="connsiteX5152" y="connsiteY5152"/>
                </a:cxn>
                <a:cxn ang="0">
                  <a:pos x="connsiteX5153" y="connsiteY5153"/>
                </a:cxn>
                <a:cxn ang="0">
                  <a:pos x="connsiteX5154" y="connsiteY5154"/>
                </a:cxn>
                <a:cxn ang="0">
                  <a:pos x="connsiteX5155" y="connsiteY5155"/>
                </a:cxn>
                <a:cxn ang="0">
                  <a:pos x="connsiteX5156" y="connsiteY5156"/>
                </a:cxn>
                <a:cxn ang="0">
                  <a:pos x="connsiteX5157" y="connsiteY5157"/>
                </a:cxn>
                <a:cxn ang="0">
                  <a:pos x="connsiteX5158" y="connsiteY5158"/>
                </a:cxn>
                <a:cxn ang="0">
                  <a:pos x="connsiteX5159" y="connsiteY5159"/>
                </a:cxn>
                <a:cxn ang="0">
                  <a:pos x="connsiteX5160" y="connsiteY5160"/>
                </a:cxn>
                <a:cxn ang="0">
                  <a:pos x="connsiteX5161" y="connsiteY5161"/>
                </a:cxn>
                <a:cxn ang="0">
                  <a:pos x="connsiteX5162" y="connsiteY5162"/>
                </a:cxn>
                <a:cxn ang="0">
                  <a:pos x="connsiteX5163" y="connsiteY5163"/>
                </a:cxn>
                <a:cxn ang="0">
                  <a:pos x="connsiteX5164" y="connsiteY5164"/>
                </a:cxn>
                <a:cxn ang="0">
                  <a:pos x="connsiteX5165" y="connsiteY5165"/>
                </a:cxn>
                <a:cxn ang="0">
                  <a:pos x="connsiteX5166" y="connsiteY5166"/>
                </a:cxn>
                <a:cxn ang="0">
                  <a:pos x="connsiteX5167" y="connsiteY5167"/>
                </a:cxn>
                <a:cxn ang="0">
                  <a:pos x="connsiteX5168" y="connsiteY5168"/>
                </a:cxn>
                <a:cxn ang="0">
                  <a:pos x="connsiteX5169" y="connsiteY5169"/>
                </a:cxn>
                <a:cxn ang="0">
                  <a:pos x="connsiteX5170" y="connsiteY5170"/>
                </a:cxn>
                <a:cxn ang="0">
                  <a:pos x="connsiteX5171" y="connsiteY5171"/>
                </a:cxn>
                <a:cxn ang="0">
                  <a:pos x="connsiteX5172" y="connsiteY5172"/>
                </a:cxn>
                <a:cxn ang="0">
                  <a:pos x="connsiteX5173" y="connsiteY5173"/>
                </a:cxn>
                <a:cxn ang="0">
                  <a:pos x="connsiteX5174" y="connsiteY5174"/>
                </a:cxn>
                <a:cxn ang="0">
                  <a:pos x="connsiteX5175" y="connsiteY5175"/>
                </a:cxn>
                <a:cxn ang="0">
                  <a:pos x="connsiteX5176" y="connsiteY5176"/>
                </a:cxn>
                <a:cxn ang="0">
                  <a:pos x="connsiteX5177" y="connsiteY5177"/>
                </a:cxn>
                <a:cxn ang="0">
                  <a:pos x="connsiteX5178" y="connsiteY5178"/>
                </a:cxn>
                <a:cxn ang="0">
                  <a:pos x="connsiteX5179" y="connsiteY5179"/>
                </a:cxn>
                <a:cxn ang="0">
                  <a:pos x="connsiteX5180" y="connsiteY5180"/>
                </a:cxn>
                <a:cxn ang="0">
                  <a:pos x="connsiteX5181" y="connsiteY5181"/>
                </a:cxn>
                <a:cxn ang="0">
                  <a:pos x="connsiteX5182" y="connsiteY5182"/>
                </a:cxn>
                <a:cxn ang="0">
                  <a:pos x="connsiteX5183" y="connsiteY5183"/>
                </a:cxn>
                <a:cxn ang="0">
                  <a:pos x="connsiteX5184" y="connsiteY5184"/>
                </a:cxn>
                <a:cxn ang="0">
                  <a:pos x="connsiteX5185" y="connsiteY5185"/>
                </a:cxn>
                <a:cxn ang="0">
                  <a:pos x="connsiteX5186" y="connsiteY5186"/>
                </a:cxn>
                <a:cxn ang="0">
                  <a:pos x="connsiteX5187" y="connsiteY5187"/>
                </a:cxn>
                <a:cxn ang="0">
                  <a:pos x="connsiteX5188" y="connsiteY5188"/>
                </a:cxn>
                <a:cxn ang="0">
                  <a:pos x="connsiteX5189" y="connsiteY5189"/>
                </a:cxn>
                <a:cxn ang="0">
                  <a:pos x="connsiteX5190" y="connsiteY5190"/>
                </a:cxn>
                <a:cxn ang="0">
                  <a:pos x="connsiteX5191" y="connsiteY5191"/>
                </a:cxn>
                <a:cxn ang="0">
                  <a:pos x="connsiteX5192" y="connsiteY5192"/>
                </a:cxn>
                <a:cxn ang="0">
                  <a:pos x="connsiteX5193" y="connsiteY5193"/>
                </a:cxn>
                <a:cxn ang="0">
                  <a:pos x="connsiteX5194" y="connsiteY5194"/>
                </a:cxn>
                <a:cxn ang="0">
                  <a:pos x="connsiteX5195" y="connsiteY5195"/>
                </a:cxn>
                <a:cxn ang="0">
                  <a:pos x="connsiteX5196" y="connsiteY5196"/>
                </a:cxn>
                <a:cxn ang="0">
                  <a:pos x="connsiteX5197" y="connsiteY5197"/>
                </a:cxn>
                <a:cxn ang="0">
                  <a:pos x="connsiteX5198" y="connsiteY5198"/>
                </a:cxn>
                <a:cxn ang="0">
                  <a:pos x="connsiteX5199" y="connsiteY5199"/>
                </a:cxn>
                <a:cxn ang="0">
                  <a:pos x="connsiteX5200" y="connsiteY5200"/>
                </a:cxn>
                <a:cxn ang="0">
                  <a:pos x="connsiteX5201" y="connsiteY5201"/>
                </a:cxn>
                <a:cxn ang="0">
                  <a:pos x="connsiteX5202" y="connsiteY5202"/>
                </a:cxn>
                <a:cxn ang="0">
                  <a:pos x="connsiteX5203" y="connsiteY5203"/>
                </a:cxn>
                <a:cxn ang="0">
                  <a:pos x="connsiteX5204" y="connsiteY5204"/>
                </a:cxn>
                <a:cxn ang="0">
                  <a:pos x="connsiteX5205" y="connsiteY5205"/>
                </a:cxn>
                <a:cxn ang="0">
                  <a:pos x="connsiteX5206" y="connsiteY5206"/>
                </a:cxn>
                <a:cxn ang="0">
                  <a:pos x="connsiteX5207" y="connsiteY5207"/>
                </a:cxn>
                <a:cxn ang="0">
                  <a:pos x="connsiteX5208" y="connsiteY5208"/>
                </a:cxn>
                <a:cxn ang="0">
                  <a:pos x="connsiteX5209" y="connsiteY5209"/>
                </a:cxn>
                <a:cxn ang="0">
                  <a:pos x="connsiteX5210" y="connsiteY5210"/>
                </a:cxn>
                <a:cxn ang="0">
                  <a:pos x="connsiteX5211" y="connsiteY5211"/>
                </a:cxn>
                <a:cxn ang="0">
                  <a:pos x="connsiteX5212" y="connsiteY5212"/>
                </a:cxn>
                <a:cxn ang="0">
                  <a:pos x="connsiteX5213" y="connsiteY5213"/>
                </a:cxn>
                <a:cxn ang="0">
                  <a:pos x="connsiteX5214" y="connsiteY5214"/>
                </a:cxn>
                <a:cxn ang="0">
                  <a:pos x="connsiteX5215" y="connsiteY5215"/>
                </a:cxn>
                <a:cxn ang="0">
                  <a:pos x="connsiteX5216" y="connsiteY5216"/>
                </a:cxn>
                <a:cxn ang="0">
                  <a:pos x="connsiteX5217" y="connsiteY5217"/>
                </a:cxn>
                <a:cxn ang="0">
                  <a:pos x="connsiteX5218" y="connsiteY5218"/>
                </a:cxn>
                <a:cxn ang="0">
                  <a:pos x="connsiteX5219" y="connsiteY5219"/>
                </a:cxn>
                <a:cxn ang="0">
                  <a:pos x="connsiteX5220" y="connsiteY5220"/>
                </a:cxn>
                <a:cxn ang="0">
                  <a:pos x="connsiteX5221" y="connsiteY5221"/>
                </a:cxn>
                <a:cxn ang="0">
                  <a:pos x="connsiteX5222" y="connsiteY5222"/>
                </a:cxn>
                <a:cxn ang="0">
                  <a:pos x="connsiteX5223" y="connsiteY5223"/>
                </a:cxn>
                <a:cxn ang="0">
                  <a:pos x="connsiteX5224" y="connsiteY5224"/>
                </a:cxn>
                <a:cxn ang="0">
                  <a:pos x="connsiteX5225" y="connsiteY5225"/>
                </a:cxn>
                <a:cxn ang="0">
                  <a:pos x="connsiteX5226" y="connsiteY5226"/>
                </a:cxn>
                <a:cxn ang="0">
                  <a:pos x="connsiteX5227" y="connsiteY5227"/>
                </a:cxn>
                <a:cxn ang="0">
                  <a:pos x="connsiteX5228" y="connsiteY5228"/>
                </a:cxn>
                <a:cxn ang="0">
                  <a:pos x="connsiteX5229" y="connsiteY5229"/>
                </a:cxn>
                <a:cxn ang="0">
                  <a:pos x="connsiteX5230" y="connsiteY5230"/>
                </a:cxn>
                <a:cxn ang="0">
                  <a:pos x="connsiteX5231" y="connsiteY5231"/>
                </a:cxn>
                <a:cxn ang="0">
                  <a:pos x="connsiteX5232" y="connsiteY5232"/>
                </a:cxn>
                <a:cxn ang="0">
                  <a:pos x="connsiteX5233" y="connsiteY5233"/>
                </a:cxn>
                <a:cxn ang="0">
                  <a:pos x="connsiteX5234" y="connsiteY5234"/>
                </a:cxn>
                <a:cxn ang="0">
                  <a:pos x="connsiteX5235" y="connsiteY5235"/>
                </a:cxn>
                <a:cxn ang="0">
                  <a:pos x="connsiteX5236" y="connsiteY5236"/>
                </a:cxn>
                <a:cxn ang="0">
                  <a:pos x="connsiteX5237" y="connsiteY5237"/>
                </a:cxn>
                <a:cxn ang="0">
                  <a:pos x="connsiteX5238" y="connsiteY5238"/>
                </a:cxn>
                <a:cxn ang="0">
                  <a:pos x="connsiteX5239" y="connsiteY5239"/>
                </a:cxn>
                <a:cxn ang="0">
                  <a:pos x="connsiteX5240" y="connsiteY5240"/>
                </a:cxn>
                <a:cxn ang="0">
                  <a:pos x="connsiteX5241" y="connsiteY5241"/>
                </a:cxn>
                <a:cxn ang="0">
                  <a:pos x="connsiteX5242" y="connsiteY5242"/>
                </a:cxn>
                <a:cxn ang="0">
                  <a:pos x="connsiteX5243" y="connsiteY5243"/>
                </a:cxn>
                <a:cxn ang="0">
                  <a:pos x="connsiteX5244" y="connsiteY5244"/>
                </a:cxn>
                <a:cxn ang="0">
                  <a:pos x="connsiteX5245" y="connsiteY5245"/>
                </a:cxn>
                <a:cxn ang="0">
                  <a:pos x="connsiteX5246" y="connsiteY5246"/>
                </a:cxn>
                <a:cxn ang="0">
                  <a:pos x="connsiteX5247" y="connsiteY5247"/>
                </a:cxn>
                <a:cxn ang="0">
                  <a:pos x="connsiteX5248" y="connsiteY5248"/>
                </a:cxn>
                <a:cxn ang="0">
                  <a:pos x="connsiteX5249" y="connsiteY5249"/>
                </a:cxn>
                <a:cxn ang="0">
                  <a:pos x="connsiteX5250" y="connsiteY5250"/>
                </a:cxn>
                <a:cxn ang="0">
                  <a:pos x="connsiteX5251" y="connsiteY5251"/>
                </a:cxn>
                <a:cxn ang="0">
                  <a:pos x="connsiteX5252" y="connsiteY5252"/>
                </a:cxn>
                <a:cxn ang="0">
                  <a:pos x="connsiteX5253" y="connsiteY5253"/>
                </a:cxn>
                <a:cxn ang="0">
                  <a:pos x="connsiteX5254" y="connsiteY5254"/>
                </a:cxn>
                <a:cxn ang="0">
                  <a:pos x="connsiteX5255" y="connsiteY5255"/>
                </a:cxn>
                <a:cxn ang="0">
                  <a:pos x="connsiteX5256" y="connsiteY5256"/>
                </a:cxn>
                <a:cxn ang="0">
                  <a:pos x="connsiteX5257" y="connsiteY5257"/>
                </a:cxn>
                <a:cxn ang="0">
                  <a:pos x="connsiteX5258" y="connsiteY5258"/>
                </a:cxn>
                <a:cxn ang="0">
                  <a:pos x="connsiteX5259" y="connsiteY5259"/>
                </a:cxn>
                <a:cxn ang="0">
                  <a:pos x="connsiteX5260" y="connsiteY5260"/>
                </a:cxn>
                <a:cxn ang="0">
                  <a:pos x="connsiteX5261" y="connsiteY5261"/>
                </a:cxn>
                <a:cxn ang="0">
                  <a:pos x="connsiteX5262" y="connsiteY5262"/>
                </a:cxn>
                <a:cxn ang="0">
                  <a:pos x="connsiteX5263" y="connsiteY5263"/>
                </a:cxn>
                <a:cxn ang="0">
                  <a:pos x="connsiteX5264" y="connsiteY5264"/>
                </a:cxn>
                <a:cxn ang="0">
                  <a:pos x="connsiteX5265" y="connsiteY5265"/>
                </a:cxn>
                <a:cxn ang="0">
                  <a:pos x="connsiteX5266" y="connsiteY5266"/>
                </a:cxn>
                <a:cxn ang="0">
                  <a:pos x="connsiteX5267" y="connsiteY5267"/>
                </a:cxn>
                <a:cxn ang="0">
                  <a:pos x="connsiteX5268" y="connsiteY5268"/>
                </a:cxn>
                <a:cxn ang="0">
                  <a:pos x="connsiteX5269" y="connsiteY5269"/>
                </a:cxn>
                <a:cxn ang="0">
                  <a:pos x="connsiteX5270" y="connsiteY5270"/>
                </a:cxn>
                <a:cxn ang="0">
                  <a:pos x="connsiteX5271" y="connsiteY5271"/>
                </a:cxn>
                <a:cxn ang="0">
                  <a:pos x="connsiteX5272" y="connsiteY5272"/>
                </a:cxn>
                <a:cxn ang="0">
                  <a:pos x="connsiteX5273" y="connsiteY5273"/>
                </a:cxn>
                <a:cxn ang="0">
                  <a:pos x="connsiteX5274" y="connsiteY5274"/>
                </a:cxn>
                <a:cxn ang="0">
                  <a:pos x="connsiteX5275" y="connsiteY5275"/>
                </a:cxn>
                <a:cxn ang="0">
                  <a:pos x="connsiteX5276" y="connsiteY5276"/>
                </a:cxn>
                <a:cxn ang="0">
                  <a:pos x="connsiteX5277" y="connsiteY5277"/>
                </a:cxn>
                <a:cxn ang="0">
                  <a:pos x="connsiteX5278" y="connsiteY5278"/>
                </a:cxn>
                <a:cxn ang="0">
                  <a:pos x="connsiteX5279" y="connsiteY5279"/>
                </a:cxn>
                <a:cxn ang="0">
                  <a:pos x="connsiteX5280" y="connsiteY5280"/>
                </a:cxn>
                <a:cxn ang="0">
                  <a:pos x="connsiteX5281" y="connsiteY5281"/>
                </a:cxn>
                <a:cxn ang="0">
                  <a:pos x="connsiteX5282" y="connsiteY5282"/>
                </a:cxn>
                <a:cxn ang="0">
                  <a:pos x="connsiteX5283" y="connsiteY5283"/>
                </a:cxn>
                <a:cxn ang="0">
                  <a:pos x="connsiteX5284" y="connsiteY5284"/>
                </a:cxn>
                <a:cxn ang="0">
                  <a:pos x="connsiteX5285" y="connsiteY5285"/>
                </a:cxn>
                <a:cxn ang="0">
                  <a:pos x="connsiteX5286" y="connsiteY5286"/>
                </a:cxn>
                <a:cxn ang="0">
                  <a:pos x="connsiteX5287" y="connsiteY5287"/>
                </a:cxn>
                <a:cxn ang="0">
                  <a:pos x="connsiteX5288" y="connsiteY5288"/>
                </a:cxn>
                <a:cxn ang="0">
                  <a:pos x="connsiteX5289" y="connsiteY5289"/>
                </a:cxn>
                <a:cxn ang="0">
                  <a:pos x="connsiteX5290" y="connsiteY5290"/>
                </a:cxn>
                <a:cxn ang="0">
                  <a:pos x="connsiteX5291" y="connsiteY5291"/>
                </a:cxn>
                <a:cxn ang="0">
                  <a:pos x="connsiteX5292" y="connsiteY5292"/>
                </a:cxn>
                <a:cxn ang="0">
                  <a:pos x="connsiteX5293" y="connsiteY5293"/>
                </a:cxn>
                <a:cxn ang="0">
                  <a:pos x="connsiteX5294" y="connsiteY5294"/>
                </a:cxn>
                <a:cxn ang="0">
                  <a:pos x="connsiteX5295" y="connsiteY5295"/>
                </a:cxn>
                <a:cxn ang="0">
                  <a:pos x="connsiteX5296" y="connsiteY5296"/>
                </a:cxn>
                <a:cxn ang="0">
                  <a:pos x="connsiteX5297" y="connsiteY5297"/>
                </a:cxn>
                <a:cxn ang="0">
                  <a:pos x="connsiteX5298" y="connsiteY5298"/>
                </a:cxn>
                <a:cxn ang="0">
                  <a:pos x="connsiteX5299" y="connsiteY5299"/>
                </a:cxn>
                <a:cxn ang="0">
                  <a:pos x="connsiteX5300" y="connsiteY5300"/>
                </a:cxn>
                <a:cxn ang="0">
                  <a:pos x="connsiteX5301" y="connsiteY5301"/>
                </a:cxn>
                <a:cxn ang="0">
                  <a:pos x="connsiteX5302" y="connsiteY5302"/>
                </a:cxn>
                <a:cxn ang="0">
                  <a:pos x="connsiteX5303" y="connsiteY5303"/>
                </a:cxn>
                <a:cxn ang="0">
                  <a:pos x="connsiteX5304" y="connsiteY5304"/>
                </a:cxn>
                <a:cxn ang="0">
                  <a:pos x="connsiteX5305" y="connsiteY5305"/>
                </a:cxn>
                <a:cxn ang="0">
                  <a:pos x="connsiteX5306" y="connsiteY5306"/>
                </a:cxn>
                <a:cxn ang="0">
                  <a:pos x="connsiteX5307" y="connsiteY5307"/>
                </a:cxn>
                <a:cxn ang="0">
                  <a:pos x="connsiteX5308" y="connsiteY5308"/>
                </a:cxn>
                <a:cxn ang="0">
                  <a:pos x="connsiteX5309" y="connsiteY5309"/>
                </a:cxn>
                <a:cxn ang="0">
                  <a:pos x="connsiteX5310" y="connsiteY5310"/>
                </a:cxn>
                <a:cxn ang="0">
                  <a:pos x="connsiteX5311" y="connsiteY5311"/>
                </a:cxn>
                <a:cxn ang="0">
                  <a:pos x="connsiteX5312" y="connsiteY5312"/>
                </a:cxn>
                <a:cxn ang="0">
                  <a:pos x="connsiteX5313" y="connsiteY5313"/>
                </a:cxn>
                <a:cxn ang="0">
                  <a:pos x="connsiteX5314" y="connsiteY5314"/>
                </a:cxn>
                <a:cxn ang="0">
                  <a:pos x="connsiteX5315" y="connsiteY5315"/>
                </a:cxn>
                <a:cxn ang="0">
                  <a:pos x="connsiteX5316" y="connsiteY5316"/>
                </a:cxn>
                <a:cxn ang="0">
                  <a:pos x="connsiteX5317" y="connsiteY5317"/>
                </a:cxn>
                <a:cxn ang="0">
                  <a:pos x="connsiteX5318" y="connsiteY5318"/>
                </a:cxn>
                <a:cxn ang="0">
                  <a:pos x="connsiteX5319" y="connsiteY5319"/>
                </a:cxn>
                <a:cxn ang="0">
                  <a:pos x="connsiteX5320" y="connsiteY5320"/>
                </a:cxn>
                <a:cxn ang="0">
                  <a:pos x="connsiteX5321" y="connsiteY5321"/>
                </a:cxn>
                <a:cxn ang="0">
                  <a:pos x="connsiteX5322" y="connsiteY5322"/>
                </a:cxn>
                <a:cxn ang="0">
                  <a:pos x="connsiteX5323" y="connsiteY5323"/>
                </a:cxn>
                <a:cxn ang="0">
                  <a:pos x="connsiteX5324" y="connsiteY5324"/>
                </a:cxn>
                <a:cxn ang="0">
                  <a:pos x="connsiteX5325" y="connsiteY5325"/>
                </a:cxn>
                <a:cxn ang="0">
                  <a:pos x="connsiteX5326" y="connsiteY5326"/>
                </a:cxn>
                <a:cxn ang="0">
                  <a:pos x="connsiteX5327" y="connsiteY5327"/>
                </a:cxn>
                <a:cxn ang="0">
                  <a:pos x="connsiteX5328" y="connsiteY5328"/>
                </a:cxn>
                <a:cxn ang="0">
                  <a:pos x="connsiteX5329" y="connsiteY5329"/>
                </a:cxn>
                <a:cxn ang="0">
                  <a:pos x="connsiteX5330" y="connsiteY5330"/>
                </a:cxn>
                <a:cxn ang="0">
                  <a:pos x="connsiteX5331" y="connsiteY5331"/>
                </a:cxn>
                <a:cxn ang="0">
                  <a:pos x="connsiteX5332" y="connsiteY5332"/>
                </a:cxn>
                <a:cxn ang="0">
                  <a:pos x="connsiteX5333" y="connsiteY5333"/>
                </a:cxn>
                <a:cxn ang="0">
                  <a:pos x="connsiteX5334" y="connsiteY5334"/>
                </a:cxn>
                <a:cxn ang="0">
                  <a:pos x="connsiteX5335" y="connsiteY5335"/>
                </a:cxn>
                <a:cxn ang="0">
                  <a:pos x="connsiteX5336" y="connsiteY5336"/>
                </a:cxn>
                <a:cxn ang="0">
                  <a:pos x="connsiteX5337" y="connsiteY5337"/>
                </a:cxn>
                <a:cxn ang="0">
                  <a:pos x="connsiteX5338" y="connsiteY5338"/>
                </a:cxn>
                <a:cxn ang="0">
                  <a:pos x="connsiteX5339" y="connsiteY5339"/>
                </a:cxn>
                <a:cxn ang="0">
                  <a:pos x="connsiteX5340" y="connsiteY5340"/>
                </a:cxn>
                <a:cxn ang="0">
                  <a:pos x="connsiteX5341" y="connsiteY5341"/>
                </a:cxn>
                <a:cxn ang="0">
                  <a:pos x="connsiteX5342" y="connsiteY5342"/>
                </a:cxn>
                <a:cxn ang="0">
                  <a:pos x="connsiteX5343" y="connsiteY5343"/>
                </a:cxn>
                <a:cxn ang="0">
                  <a:pos x="connsiteX5344" y="connsiteY5344"/>
                </a:cxn>
                <a:cxn ang="0">
                  <a:pos x="connsiteX5345" y="connsiteY5345"/>
                </a:cxn>
                <a:cxn ang="0">
                  <a:pos x="connsiteX5346" y="connsiteY5346"/>
                </a:cxn>
                <a:cxn ang="0">
                  <a:pos x="connsiteX5347" y="connsiteY5347"/>
                </a:cxn>
                <a:cxn ang="0">
                  <a:pos x="connsiteX5348" y="connsiteY5348"/>
                </a:cxn>
                <a:cxn ang="0">
                  <a:pos x="connsiteX5349" y="connsiteY5349"/>
                </a:cxn>
                <a:cxn ang="0">
                  <a:pos x="connsiteX5350" y="connsiteY5350"/>
                </a:cxn>
                <a:cxn ang="0">
                  <a:pos x="connsiteX5351" y="connsiteY5351"/>
                </a:cxn>
                <a:cxn ang="0">
                  <a:pos x="connsiteX5352" y="connsiteY5352"/>
                </a:cxn>
                <a:cxn ang="0">
                  <a:pos x="connsiteX5353" y="connsiteY5353"/>
                </a:cxn>
                <a:cxn ang="0">
                  <a:pos x="connsiteX5354" y="connsiteY5354"/>
                </a:cxn>
                <a:cxn ang="0">
                  <a:pos x="connsiteX5355" y="connsiteY5355"/>
                </a:cxn>
                <a:cxn ang="0">
                  <a:pos x="connsiteX5356" y="connsiteY5356"/>
                </a:cxn>
                <a:cxn ang="0">
                  <a:pos x="connsiteX5357" y="connsiteY5357"/>
                </a:cxn>
                <a:cxn ang="0">
                  <a:pos x="connsiteX5358" y="connsiteY5358"/>
                </a:cxn>
                <a:cxn ang="0">
                  <a:pos x="connsiteX5359" y="connsiteY5359"/>
                </a:cxn>
                <a:cxn ang="0">
                  <a:pos x="connsiteX5360" y="connsiteY5360"/>
                </a:cxn>
                <a:cxn ang="0">
                  <a:pos x="connsiteX5361" y="connsiteY5361"/>
                </a:cxn>
                <a:cxn ang="0">
                  <a:pos x="connsiteX5362" y="connsiteY5362"/>
                </a:cxn>
                <a:cxn ang="0">
                  <a:pos x="connsiteX5363" y="connsiteY5363"/>
                </a:cxn>
                <a:cxn ang="0">
                  <a:pos x="connsiteX5364" y="connsiteY5364"/>
                </a:cxn>
                <a:cxn ang="0">
                  <a:pos x="connsiteX5365" y="connsiteY5365"/>
                </a:cxn>
                <a:cxn ang="0">
                  <a:pos x="connsiteX5366" y="connsiteY5366"/>
                </a:cxn>
                <a:cxn ang="0">
                  <a:pos x="connsiteX5367" y="connsiteY5367"/>
                </a:cxn>
                <a:cxn ang="0">
                  <a:pos x="connsiteX5368" y="connsiteY5368"/>
                </a:cxn>
                <a:cxn ang="0">
                  <a:pos x="connsiteX5369" y="connsiteY5369"/>
                </a:cxn>
                <a:cxn ang="0">
                  <a:pos x="connsiteX5370" y="connsiteY5370"/>
                </a:cxn>
                <a:cxn ang="0">
                  <a:pos x="connsiteX5371" y="connsiteY5371"/>
                </a:cxn>
                <a:cxn ang="0">
                  <a:pos x="connsiteX5372" y="connsiteY5372"/>
                </a:cxn>
                <a:cxn ang="0">
                  <a:pos x="connsiteX5373" y="connsiteY5373"/>
                </a:cxn>
                <a:cxn ang="0">
                  <a:pos x="connsiteX5374" y="connsiteY5374"/>
                </a:cxn>
                <a:cxn ang="0">
                  <a:pos x="connsiteX5375" y="connsiteY5375"/>
                </a:cxn>
                <a:cxn ang="0">
                  <a:pos x="connsiteX5376" y="connsiteY5376"/>
                </a:cxn>
                <a:cxn ang="0">
                  <a:pos x="connsiteX5377" y="connsiteY5377"/>
                </a:cxn>
                <a:cxn ang="0">
                  <a:pos x="connsiteX5378" y="connsiteY5378"/>
                </a:cxn>
                <a:cxn ang="0">
                  <a:pos x="connsiteX5379" y="connsiteY5379"/>
                </a:cxn>
                <a:cxn ang="0">
                  <a:pos x="connsiteX5380" y="connsiteY5380"/>
                </a:cxn>
                <a:cxn ang="0">
                  <a:pos x="connsiteX5381" y="connsiteY5381"/>
                </a:cxn>
                <a:cxn ang="0">
                  <a:pos x="connsiteX5382" y="connsiteY5382"/>
                </a:cxn>
                <a:cxn ang="0">
                  <a:pos x="connsiteX5383" y="connsiteY5383"/>
                </a:cxn>
                <a:cxn ang="0">
                  <a:pos x="connsiteX5384" y="connsiteY5384"/>
                </a:cxn>
                <a:cxn ang="0">
                  <a:pos x="connsiteX5385" y="connsiteY5385"/>
                </a:cxn>
                <a:cxn ang="0">
                  <a:pos x="connsiteX5386" y="connsiteY5386"/>
                </a:cxn>
                <a:cxn ang="0">
                  <a:pos x="connsiteX5387" y="connsiteY5387"/>
                </a:cxn>
                <a:cxn ang="0">
                  <a:pos x="connsiteX5388" y="connsiteY5388"/>
                </a:cxn>
                <a:cxn ang="0">
                  <a:pos x="connsiteX5389" y="connsiteY5389"/>
                </a:cxn>
                <a:cxn ang="0">
                  <a:pos x="connsiteX5390" y="connsiteY5390"/>
                </a:cxn>
                <a:cxn ang="0">
                  <a:pos x="connsiteX5391" y="connsiteY5391"/>
                </a:cxn>
                <a:cxn ang="0">
                  <a:pos x="connsiteX5392" y="connsiteY5392"/>
                </a:cxn>
                <a:cxn ang="0">
                  <a:pos x="connsiteX5393" y="connsiteY5393"/>
                </a:cxn>
                <a:cxn ang="0">
                  <a:pos x="connsiteX5394" y="connsiteY5394"/>
                </a:cxn>
                <a:cxn ang="0">
                  <a:pos x="connsiteX5395" y="connsiteY5395"/>
                </a:cxn>
                <a:cxn ang="0">
                  <a:pos x="connsiteX5396" y="connsiteY5396"/>
                </a:cxn>
                <a:cxn ang="0">
                  <a:pos x="connsiteX5397" y="connsiteY5397"/>
                </a:cxn>
                <a:cxn ang="0">
                  <a:pos x="connsiteX5398" y="connsiteY5398"/>
                </a:cxn>
                <a:cxn ang="0">
                  <a:pos x="connsiteX5399" y="connsiteY5399"/>
                </a:cxn>
                <a:cxn ang="0">
                  <a:pos x="connsiteX5400" y="connsiteY5400"/>
                </a:cxn>
                <a:cxn ang="0">
                  <a:pos x="connsiteX5401" y="connsiteY5401"/>
                </a:cxn>
                <a:cxn ang="0">
                  <a:pos x="connsiteX5402" y="connsiteY5402"/>
                </a:cxn>
                <a:cxn ang="0">
                  <a:pos x="connsiteX5403" y="connsiteY5403"/>
                </a:cxn>
                <a:cxn ang="0">
                  <a:pos x="connsiteX5404" y="connsiteY5404"/>
                </a:cxn>
                <a:cxn ang="0">
                  <a:pos x="connsiteX5405" y="connsiteY5405"/>
                </a:cxn>
                <a:cxn ang="0">
                  <a:pos x="connsiteX5406" y="connsiteY5406"/>
                </a:cxn>
                <a:cxn ang="0">
                  <a:pos x="connsiteX5407" y="connsiteY5407"/>
                </a:cxn>
                <a:cxn ang="0">
                  <a:pos x="connsiteX5408" y="connsiteY5408"/>
                </a:cxn>
                <a:cxn ang="0">
                  <a:pos x="connsiteX5409" y="connsiteY5409"/>
                </a:cxn>
                <a:cxn ang="0">
                  <a:pos x="connsiteX5410" y="connsiteY5410"/>
                </a:cxn>
                <a:cxn ang="0">
                  <a:pos x="connsiteX5411" y="connsiteY5411"/>
                </a:cxn>
                <a:cxn ang="0">
                  <a:pos x="connsiteX5412" y="connsiteY5412"/>
                </a:cxn>
                <a:cxn ang="0">
                  <a:pos x="connsiteX5413" y="connsiteY5413"/>
                </a:cxn>
                <a:cxn ang="0">
                  <a:pos x="connsiteX5414" y="connsiteY5414"/>
                </a:cxn>
                <a:cxn ang="0">
                  <a:pos x="connsiteX5415" y="connsiteY5415"/>
                </a:cxn>
                <a:cxn ang="0">
                  <a:pos x="connsiteX5416" y="connsiteY5416"/>
                </a:cxn>
                <a:cxn ang="0">
                  <a:pos x="connsiteX5417" y="connsiteY5417"/>
                </a:cxn>
                <a:cxn ang="0">
                  <a:pos x="connsiteX5418" y="connsiteY5418"/>
                </a:cxn>
                <a:cxn ang="0">
                  <a:pos x="connsiteX5419" y="connsiteY5419"/>
                </a:cxn>
                <a:cxn ang="0">
                  <a:pos x="connsiteX5420" y="connsiteY5420"/>
                </a:cxn>
                <a:cxn ang="0">
                  <a:pos x="connsiteX5421" y="connsiteY5421"/>
                </a:cxn>
                <a:cxn ang="0">
                  <a:pos x="connsiteX5422" y="connsiteY5422"/>
                </a:cxn>
                <a:cxn ang="0">
                  <a:pos x="connsiteX5423" y="connsiteY5423"/>
                </a:cxn>
                <a:cxn ang="0">
                  <a:pos x="connsiteX5424" y="connsiteY5424"/>
                </a:cxn>
                <a:cxn ang="0">
                  <a:pos x="connsiteX5425" y="connsiteY5425"/>
                </a:cxn>
                <a:cxn ang="0">
                  <a:pos x="connsiteX5426" y="connsiteY5426"/>
                </a:cxn>
                <a:cxn ang="0">
                  <a:pos x="connsiteX5427" y="connsiteY5427"/>
                </a:cxn>
                <a:cxn ang="0">
                  <a:pos x="connsiteX5428" y="connsiteY5428"/>
                </a:cxn>
                <a:cxn ang="0">
                  <a:pos x="connsiteX5429" y="connsiteY5429"/>
                </a:cxn>
                <a:cxn ang="0">
                  <a:pos x="connsiteX5430" y="connsiteY5430"/>
                </a:cxn>
                <a:cxn ang="0">
                  <a:pos x="connsiteX5431" y="connsiteY5431"/>
                </a:cxn>
                <a:cxn ang="0">
                  <a:pos x="connsiteX5432" y="connsiteY5432"/>
                </a:cxn>
                <a:cxn ang="0">
                  <a:pos x="connsiteX5433" y="connsiteY5433"/>
                </a:cxn>
                <a:cxn ang="0">
                  <a:pos x="connsiteX5434" y="connsiteY5434"/>
                </a:cxn>
                <a:cxn ang="0">
                  <a:pos x="connsiteX5435" y="connsiteY5435"/>
                </a:cxn>
                <a:cxn ang="0">
                  <a:pos x="connsiteX5436" y="connsiteY5436"/>
                </a:cxn>
                <a:cxn ang="0">
                  <a:pos x="connsiteX5437" y="connsiteY5437"/>
                </a:cxn>
                <a:cxn ang="0">
                  <a:pos x="connsiteX5438" y="connsiteY5438"/>
                </a:cxn>
                <a:cxn ang="0">
                  <a:pos x="connsiteX5439" y="connsiteY5439"/>
                </a:cxn>
                <a:cxn ang="0">
                  <a:pos x="connsiteX5440" y="connsiteY5440"/>
                </a:cxn>
                <a:cxn ang="0">
                  <a:pos x="connsiteX5441" y="connsiteY5441"/>
                </a:cxn>
                <a:cxn ang="0">
                  <a:pos x="connsiteX5442" y="connsiteY5442"/>
                </a:cxn>
                <a:cxn ang="0">
                  <a:pos x="connsiteX5443" y="connsiteY5443"/>
                </a:cxn>
                <a:cxn ang="0">
                  <a:pos x="connsiteX5444" y="connsiteY5444"/>
                </a:cxn>
                <a:cxn ang="0">
                  <a:pos x="connsiteX5445" y="connsiteY5445"/>
                </a:cxn>
                <a:cxn ang="0">
                  <a:pos x="connsiteX5446" y="connsiteY5446"/>
                </a:cxn>
                <a:cxn ang="0">
                  <a:pos x="connsiteX5447" y="connsiteY5447"/>
                </a:cxn>
                <a:cxn ang="0">
                  <a:pos x="connsiteX5448" y="connsiteY5448"/>
                </a:cxn>
                <a:cxn ang="0">
                  <a:pos x="connsiteX5449" y="connsiteY5449"/>
                </a:cxn>
                <a:cxn ang="0">
                  <a:pos x="connsiteX5450" y="connsiteY5450"/>
                </a:cxn>
                <a:cxn ang="0">
                  <a:pos x="connsiteX5451" y="connsiteY5451"/>
                </a:cxn>
                <a:cxn ang="0">
                  <a:pos x="connsiteX5452" y="connsiteY5452"/>
                </a:cxn>
                <a:cxn ang="0">
                  <a:pos x="connsiteX5453" y="connsiteY5453"/>
                </a:cxn>
                <a:cxn ang="0">
                  <a:pos x="connsiteX5454" y="connsiteY5454"/>
                </a:cxn>
                <a:cxn ang="0">
                  <a:pos x="connsiteX5455" y="connsiteY5455"/>
                </a:cxn>
                <a:cxn ang="0">
                  <a:pos x="connsiteX5456" y="connsiteY5456"/>
                </a:cxn>
                <a:cxn ang="0">
                  <a:pos x="connsiteX5457" y="connsiteY5457"/>
                </a:cxn>
                <a:cxn ang="0">
                  <a:pos x="connsiteX5458" y="connsiteY5458"/>
                </a:cxn>
                <a:cxn ang="0">
                  <a:pos x="connsiteX5459" y="connsiteY5459"/>
                </a:cxn>
                <a:cxn ang="0">
                  <a:pos x="connsiteX5460" y="connsiteY5460"/>
                </a:cxn>
                <a:cxn ang="0">
                  <a:pos x="connsiteX5461" y="connsiteY5461"/>
                </a:cxn>
                <a:cxn ang="0">
                  <a:pos x="connsiteX5462" y="connsiteY5462"/>
                </a:cxn>
                <a:cxn ang="0">
                  <a:pos x="connsiteX5463" y="connsiteY5463"/>
                </a:cxn>
                <a:cxn ang="0">
                  <a:pos x="connsiteX5464" y="connsiteY5464"/>
                </a:cxn>
                <a:cxn ang="0">
                  <a:pos x="connsiteX5465" y="connsiteY5465"/>
                </a:cxn>
                <a:cxn ang="0">
                  <a:pos x="connsiteX5466" y="connsiteY5466"/>
                </a:cxn>
                <a:cxn ang="0">
                  <a:pos x="connsiteX5467" y="connsiteY5467"/>
                </a:cxn>
                <a:cxn ang="0">
                  <a:pos x="connsiteX5468" y="connsiteY5468"/>
                </a:cxn>
                <a:cxn ang="0">
                  <a:pos x="connsiteX5469" y="connsiteY5469"/>
                </a:cxn>
                <a:cxn ang="0">
                  <a:pos x="connsiteX5470" y="connsiteY5470"/>
                </a:cxn>
                <a:cxn ang="0">
                  <a:pos x="connsiteX5471" y="connsiteY5471"/>
                </a:cxn>
                <a:cxn ang="0">
                  <a:pos x="connsiteX5472" y="connsiteY5472"/>
                </a:cxn>
                <a:cxn ang="0">
                  <a:pos x="connsiteX5473" y="connsiteY5473"/>
                </a:cxn>
                <a:cxn ang="0">
                  <a:pos x="connsiteX5474" y="connsiteY5474"/>
                </a:cxn>
                <a:cxn ang="0">
                  <a:pos x="connsiteX5475" y="connsiteY5475"/>
                </a:cxn>
                <a:cxn ang="0">
                  <a:pos x="connsiteX5476" y="connsiteY5476"/>
                </a:cxn>
                <a:cxn ang="0">
                  <a:pos x="connsiteX5477" y="connsiteY5477"/>
                </a:cxn>
                <a:cxn ang="0">
                  <a:pos x="connsiteX5478" y="connsiteY5478"/>
                </a:cxn>
                <a:cxn ang="0">
                  <a:pos x="connsiteX5479" y="connsiteY5479"/>
                </a:cxn>
                <a:cxn ang="0">
                  <a:pos x="connsiteX5480" y="connsiteY5480"/>
                </a:cxn>
                <a:cxn ang="0">
                  <a:pos x="connsiteX5481" y="connsiteY5481"/>
                </a:cxn>
                <a:cxn ang="0">
                  <a:pos x="connsiteX5482" y="connsiteY5482"/>
                </a:cxn>
                <a:cxn ang="0">
                  <a:pos x="connsiteX5483" y="connsiteY5483"/>
                </a:cxn>
                <a:cxn ang="0">
                  <a:pos x="connsiteX5484" y="connsiteY5484"/>
                </a:cxn>
                <a:cxn ang="0">
                  <a:pos x="connsiteX5485" y="connsiteY5485"/>
                </a:cxn>
                <a:cxn ang="0">
                  <a:pos x="connsiteX5486" y="connsiteY5486"/>
                </a:cxn>
                <a:cxn ang="0">
                  <a:pos x="connsiteX5487" y="connsiteY5487"/>
                </a:cxn>
                <a:cxn ang="0">
                  <a:pos x="connsiteX5488" y="connsiteY5488"/>
                </a:cxn>
                <a:cxn ang="0">
                  <a:pos x="connsiteX5489" y="connsiteY5489"/>
                </a:cxn>
                <a:cxn ang="0">
                  <a:pos x="connsiteX5490" y="connsiteY5490"/>
                </a:cxn>
                <a:cxn ang="0">
                  <a:pos x="connsiteX5491" y="connsiteY5491"/>
                </a:cxn>
                <a:cxn ang="0">
                  <a:pos x="connsiteX5492" y="connsiteY5492"/>
                </a:cxn>
                <a:cxn ang="0">
                  <a:pos x="connsiteX5493" y="connsiteY5493"/>
                </a:cxn>
                <a:cxn ang="0">
                  <a:pos x="connsiteX5494" y="connsiteY5494"/>
                </a:cxn>
                <a:cxn ang="0">
                  <a:pos x="connsiteX5495" y="connsiteY5495"/>
                </a:cxn>
                <a:cxn ang="0">
                  <a:pos x="connsiteX5496" y="connsiteY5496"/>
                </a:cxn>
                <a:cxn ang="0">
                  <a:pos x="connsiteX5497" y="connsiteY5497"/>
                </a:cxn>
                <a:cxn ang="0">
                  <a:pos x="connsiteX5498" y="connsiteY5498"/>
                </a:cxn>
                <a:cxn ang="0">
                  <a:pos x="connsiteX5499" y="connsiteY5499"/>
                </a:cxn>
                <a:cxn ang="0">
                  <a:pos x="connsiteX5500" y="connsiteY5500"/>
                </a:cxn>
                <a:cxn ang="0">
                  <a:pos x="connsiteX5501" y="connsiteY5501"/>
                </a:cxn>
                <a:cxn ang="0">
                  <a:pos x="connsiteX5502" y="connsiteY5502"/>
                </a:cxn>
                <a:cxn ang="0">
                  <a:pos x="connsiteX5503" y="connsiteY5503"/>
                </a:cxn>
                <a:cxn ang="0">
                  <a:pos x="connsiteX5504" y="connsiteY5504"/>
                </a:cxn>
                <a:cxn ang="0">
                  <a:pos x="connsiteX5505" y="connsiteY5505"/>
                </a:cxn>
                <a:cxn ang="0">
                  <a:pos x="connsiteX5506" y="connsiteY5506"/>
                </a:cxn>
                <a:cxn ang="0">
                  <a:pos x="connsiteX5507" y="connsiteY5507"/>
                </a:cxn>
                <a:cxn ang="0">
                  <a:pos x="connsiteX5508" y="connsiteY5508"/>
                </a:cxn>
                <a:cxn ang="0">
                  <a:pos x="connsiteX5509" y="connsiteY5509"/>
                </a:cxn>
                <a:cxn ang="0">
                  <a:pos x="connsiteX5510" y="connsiteY5510"/>
                </a:cxn>
                <a:cxn ang="0">
                  <a:pos x="connsiteX5511" y="connsiteY5511"/>
                </a:cxn>
                <a:cxn ang="0">
                  <a:pos x="connsiteX5512" y="connsiteY5512"/>
                </a:cxn>
                <a:cxn ang="0">
                  <a:pos x="connsiteX5513" y="connsiteY5513"/>
                </a:cxn>
                <a:cxn ang="0">
                  <a:pos x="connsiteX5514" y="connsiteY5514"/>
                </a:cxn>
                <a:cxn ang="0">
                  <a:pos x="connsiteX5515" y="connsiteY5515"/>
                </a:cxn>
                <a:cxn ang="0">
                  <a:pos x="connsiteX5516" y="connsiteY5516"/>
                </a:cxn>
                <a:cxn ang="0">
                  <a:pos x="connsiteX5517" y="connsiteY5517"/>
                </a:cxn>
                <a:cxn ang="0">
                  <a:pos x="connsiteX5518" y="connsiteY5518"/>
                </a:cxn>
                <a:cxn ang="0">
                  <a:pos x="connsiteX5519" y="connsiteY5519"/>
                </a:cxn>
                <a:cxn ang="0">
                  <a:pos x="connsiteX5520" y="connsiteY5520"/>
                </a:cxn>
                <a:cxn ang="0">
                  <a:pos x="connsiteX5521" y="connsiteY5521"/>
                </a:cxn>
                <a:cxn ang="0">
                  <a:pos x="connsiteX5522" y="connsiteY5522"/>
                </a:cxn>
                <a:cxn ang="0">
                  <a:pos x="connsiteX5523" y="connsiteY5523"/>
                </a:cxn>
                <a:cxn ang="0">
                  <a:pos x="connsiteX5524" y="connsiteY5524"/>
                </a:cxn>
                <a:cxn ang="0">
                  <a:pos x="connsiteX5525" y="connsiteY5525"/>
                </a:cxn>
                <a:cxn ang="0">
                  <a:pos x="connsiteX5526" y="connsiteY5526"/>
                </a:cxn>
                <a:cxn ang="0">
                  <a:pos x="connsiteX5527" y="connsiteY5527"/>
                </a:cxn>
                <a:cxn ang="0">
                  <a:pos x="connsiteX5528" y="connsiteY5528"/>
                </a:cxn>
                <a:cxn ang="0">
                  <a:pos x="connsiteX5529" y="connsiteY5529"/>
                </a:cxn>
                <a:cxn ang="0">
                  <a:pos x="connsiteX5530" y="connsiteY5530"/>
                </a:cxn>
                <a:cxn ang="0">
                  <a:pos x="connsiteX5531" y="connsiteY5531"/>
                </a:cxn>
                <a:cxn ang="0">
                  <a:pos x="connsiteX5532" y="connsiteY5532"/>
                </a:cxn>
                <a:cxn ang="0">
                  <a:pos x="connsiteX5533" y="connsiteY5533"/>
                </a:cxn>
                <a:cxn ang="0">
                  <a:pos x="connsiteX5534" y="connsiteY5534"/>
                </a:cxn>
                <a:cxn ang="0">
                  <a:pos x="connsiteX5535" y="connsiteY5535"/>
                </a:cxn>
                <a:cxn ang="0">
                  <a:pos x="connsiteX5536" y="connsiteY5536"/>
                </a:cxn>
                <a:cxn ang="0">
                  <a:pos x="connsiteX5537" y="connsiteY5537"/>
                </a:cxn>
                <a:cxn ang="0">
                  <a:pos x="connsiteX5538" y="connsiteY5538"/>
                </a:cxn>
                <a:cxn ang="0">
                  <a:pos x="connsiteX5539" y="connsiteY5539"/>
                </a:cxn>
                <a:cxn ang="0">
                  <a:pos x="connsiteX5540" y="connsiteY5540"/>
                </a:cxn>
                <a:cxn ang="0">
                  <a:pos x="connsiteX5541" y="connsiteY5541"/>
                </a:cxn>
                <a:cxn ang="0">
                  <a:pos x="connsiteX5542" y="connsiteY5542"/>
                </a:cxn>
                <a:cxn ang="0">
                  <a:pos x="connsiteX5543" y="connsiteY5543"/>
                </a:cxn>
                <a:cxn ang="0">
                  <a:pos x="connsiteX5544" y="connsiteY5544"/>
                </a:cxn>
                <a:cxn ang="0">
                  <a:pos x="connsiteX5545" y="connsiteY5545"/>
                </a:cxn>
                <a:cxn ang="0">
                  <a:pos x="connsiteX5546" y="connsiteY5546"/>
                </a:cxn>
                <a:cxn ang="0">
                  <a:pos x="connsiteX5547" y="connsiteY5547"/>
                </a:cxn>
                <a:cxn ang="0">
                  <a:pos x="connsiteX5548" y="connsiteY5548"/>
                </a:cxn>
                <a:cxn ang="0">
                  <a:pos x="connsiteX5549" y="connsiteY5549"/>
                </a:cxn>
                <a:cxn ang="0">
                  <a:pos x="connsiteX5550" y="connsiteY5550"/>
                </a:cxn>
                <a:cxn ang="0">
                  <a:pos x="connsiteX5551" y="connsiteY5551"/>
                </a:cxn>
                <a:cxn ang="0">
                  <a:pos x="connsiteX5552" y="connsiteY5552"/>
                </a:cxn>
                <a:cxn ang="0">
                  <a:pos x="connsiteX5553" y="connsiteY5553"/>
                </a:cxn>
                <a:cxn ang="0">
                  <a:pos x="connsiteX5554" y="connsiteY5554"/>
                </a:cxn>
                <a:cxn ang="0">
                  <a:pos x="connsiteX5555" y="connsiteY5555"/>
                </a:cxn>
                <a:cxn ang="0">
                  <a:pos x="connsiteX5556" y="connsiteY5556"/>
                </a:cxn>
                <a:cxn ang="0">
                  <a:pos x="connsiteX5557" y="connsiteY5557"/>
                </a:cxn>
                <a:cxn ang="0">
                  <a:pos x="connsiteX5558" y="connsiteY5558"/>
                </a:cxn>
                <a:cxn ang="0">
                  <a:pos x="connsiteX5559" y="connsiteY5559"/>
                </a:cxn>
                <a:cxn ang="0">
                  <a:pos x="connsiteX5560" y="connsiteY5560"/>
                </a:cxn>
                <a:cxn ang="0">
                  <a:pos x="connsiteX5561" y="connsiteY5561"/>
                </a:cxn>
                <a:cxn ang="0">
                  <a:pos x="connsiteX5562" y="connsiteY5562"/>
                </a:cxn>
                <a:cxn ang="0">
                  <a:pos x="connsiteX5563" y="connsiteY5563"/>
                </a:cxn>
                <a:cxn ang="0">
                  <a:pos x="connsiteX5564" y="connsiteY5564"/>
                </a:cxn>
                <a:cxn ang="0">
                  <a:pos x="connsiteX5565" y="connsiteY5565"/>
                </a:cxn>
                <a:cxn ang="0">
                  <a:pos x="connsiteX5566" y="connsiteY5566"/>
                </a:cxn>
                <a:cxn ang="0">
                  <a:pos x="connsiteX5567" y="connsiteY5567"/>
                </a:cxn>
                <a:cxn ang="0">
                  <a:pos x="connsiteX5568" y="connsiteY5568"/>
                </a:cxn>
                <a:cxn ang="0">
                  <a:pos x="connsiteX5569" y="connsiteY5569"/>
                </a:cxn>
                <a:cxn ang="0">
                  <a:pos x="connsiteX5570" y="connsiteY5570"/>
                </a:cxn>
                <a:cxn ang="0">
                  <a:pos x="connsiteX5571" y="connsiteY5571"/>
                </a:cxn>
                <a:cxn ang="0">
                  <a:pos x="connsiteX5572" y="connsiteY5572"/>
                </a:cxn>
                <a:cxn ang="0">
                  <a:pos x="connsiteX5573" y="connsiteY5573"/>
                </a:cxn>
                <a:cxn ang="0">
                  <a:pos x="connsiteX5574" y="connsiteY5574"/>
                </a:cxn>
                <a:cxn ang="0">
                  <a:pos x="connsiteX5575" y="connsiteY5575"/>
                </a:cxn>
                <a:cxn ang="0">
                  <a:pos x="connsiteX5576" y="connsiteY5576"/>
                </a:cxn>
                <a:cxn ang="0">
                  <a:pos x="connsiteX5577" y="connsiteY5577"/>
                </a:cxn>
                <a:cxn ang="0">
                  <a:pos x="connsiteX5578" y="connsiteY5578"/>
                </a:cxn>
                <a:cxn ang="0">
                  <a:pos x="connsiteX5579" y="connsiteY5579"/>
                </a:cxn>
                <a:cxn ang="0">
                  <a:pos x="connsiteX5580" y="connsiteY5580"/>
                </a:cxn>
                <a:cxn ang="0">
                  <a:pos x="connsiteX5581" y="connsiteY5581"/>
                </a:cxn>
                <a:cxn ang="0">
                  <a:pos x="connsiteX5582" y="connsiteY5582"/>
                </a:cxn>
                <a:cxn ang="0">
                  <a:pos x="connsiteX5583" y="connsiteY5583"/>
                </a:cxn>
                <a:cxn ang="0">
                  <a:pos x="connsiteX5584" y="connsiteY5584"/>
                </a:cxn>
                <a:cxn ang="0">
                  <a:pos x="connsiteX5585" y="connsiteY5585"/>
                </a:cxn>
                <a:cxn ang="0">
                  <a:pos x="connsiteX5586" y="connsiteY5586"/>
                </a:cxn>
                <a:cxn ang="0">
                  <a:pos x="connsiteX5587" y="connsiteY5587"/>
                </a:cxn>
                <a:cxn ang="0">
                  <a:pos x="connsiteX5588" y="connsiteY5588"/>
                </a:cxn>
                <a:cxn ang="0">
                  <a:pos x="connsiteX5589" y="connsiteY5589"/>
                </a:cxn>
                <a:cxn ang="0">
                  <a:pos x="connsiteX5590" y="connsiteY5590"/>
                </a:cxn>
                <a:cxn ang="0">
                  <a:pos x="connsiteX5591" y="connsiteY5591"/>
                </a:cxn>
                <a:cxn ang="0">
                  <a:pos x="connsiteX5592" y="connsiteY5592"/>
                </a:cxn>
                <a:cxn ang="0">
                  <a:pos x="connsiteX5593" y="connsiteY5593"/>
                </a:cxn>
                <a:cxn ang="0">
                  <a:pos x="connsiteX5594" y="connsiteY5594"/>
                </a:cxn>
                <a:cxn ang="0">
                  <a:pos x="connsiteX5595" y="connsiteY5595"/>
                </a:cxn>
                <a:cxn ang="0">
                  <a:pos x="connsiteX5596" y="connsiteY5596"/>
                </a:cxn>
                <a:cxn ang="0">
                  <a:pos x="connsiteX5597" y="connsiteY5597"/>
                </a:cxn>
                <a:cxn ang="0">
                  <a:pos x="connsiteX5598" y="connsiteY5598"/>
                </a:cxn>
                <a:cxn ang="0">
                  <a:pos x="connsiteX5599" y="connsiteY5599"/>
                </a:cxn>
                <a:cxn ang="0">
                  <a:pos x="connsiteX5600" y="connsiteY5600"/>
                </a:cxn>
                <a:cxn ang="0">
                  <a:pos x="connsiteX5601" y="connsiteY5601"/>
                </a:cxn>
                <a:cxn ang="0">
                  <a:pos x="connsiteX5602" y="connsiteY5602"/>
                </a:cxn>
                <a:cxn ang="0">
                  <a:pos x="connsiteX5603" y="connsiteY5603"/>
                </a:cxn>
                <a:cxn ang="0">
                  <a:pos x="connsiteX5604" y="connsiteY5604"/>
                </a:cxn>
                <a:cxn ang="0">
                  <a:pos x="connsiteX5605" y="connsiteY5605"/>
                </a:cxn>
                <a:cxn ang="0">
                  <a:pos x="connsiteX5606" y="connsiteY5606"/>
                </a:cxn>
                <a:cxn ang="0">
                  <a:pos x="connsiteX5607" y="connsiteY5607"/>
                </a:cxn>
                <a:cxn ang="0">
                  <a:pos x="connsiteX5608" y="connsiteY5608"/>
                </a:cxn>
                <a:cxn ang="0">
                  <a:pos x="connsiteX5609" y="connsiteY5609"/>
                </a:cxn>
                <a:cxn ang="0">
                  <a:pos x="connsiteX5610" y="connsiteY5610"/>
                </a:cxn>
                <a:cxn ang="0">
                  <a:pos x="connsiteX5611" y="connsiteY5611"/>
                </a:cxn>
                <a:cxn ang="0">
                  <a:pos x="connsiteX5612" y="connsiteY5612"/>
                </a:cxn>
                <a:cxn ang="0">
                  <a:pos x="connsiteX5613" y="connsiteY5613"/>
                </a:cxn>
                <a:cxn ang="0">
                  <a:pos x="connsiteX5614" y="connsiteY5614"/>
                </a:cxn>
                <a:cxn ang="0">
                  <a:pos x="connsiteX5615" y="connsiteY5615"/>
                </a:cxn>
                <a:cxn ang="0">
                  <a:pos x="connsiteX5616" y="connsiteY5616"/>
                </a:cxn>
                <a:cxn ang="0">
                  <a:pos x="connsiteX5617" y="connsiteY5617"/>
                </a:cxn>
                <a:cxn ang="0">
                  <a:pos x="connsiteX5618" y="connsiteY5618"/>
                </a:cxn>
                <a:cxn ang="0">
                  <a:pos x="connsiteX5619" y="connsiteY5619"/>
                </a:cxn>
                <a:cxn ang="0">
                  <a:pos x="connsiteX5620" y="connsiteY5620"/>
                </a:cxn>
                <a:cxn ang="0">
                  <a:pos x="connsiteX5621" y="connsiteY5621"/>
                </a:cxn>
                <a:cxn ang="0">
                  <a:pos x="connsiteX5622" y="connsiteY5622"/>
                </a:cxn>
                <a:cxn ang="0">
                  <a:pos x="connsiteX5623" y="connsiteY5623"/>
                </a:cxn>
                <a:cxn ang="0">
                  <a:pos x="connsiteX5624" y="connsiteY5624"/>
                </a:cxn>
                <a:cxn ang="0">
                  <a:pos x="connsiteX5625" y="connsiteY5625"/>
                </a:cxn>
                <a:cxn ang="0">
                  <a:pos x="connsiteX5626" y="connsiteY5626"/>
                </a:cxn>
                <a:cxn ang="0">
                  <a:pos x="connsiteX5627" y="connsiteY5627"/>
                </a:cxn>
                <a:cxn ang="0">
                  <a:pos x="connsiteX5628" y="connsiteY5628"/>
                </a:cxn>
                <a:cxn ang="0">
                  <a:pos x="connsiteX5629" y="connsiteY5629"/>
                </a:cxn>
                <a:cxn ang="0">
                  <a:pos x="connsiteX5630" y="connsiteY5630"/>
                </a:cxn>
                <a:cxn ang="0">
                  <a:pos x="connsiteX5631" y="connsiteY5631"/>
                </a:cxn>
                <a:cxn ang="0">
                  <a:pos x="connsiteX5632" y="connsiteY5632"/>
                </a:cxn>
                <a:cxn ang="0">
                  <a:pos x="connsiteX5633" y="connsiteY5633"/>
                </a:cxn>
                <a:cxn ang="0">
                  <a:pos x="connsiteX5634" y="connsiteY5634"/>
                </a:cxn>
                <a:cxn ang="0">
                  <a:pos x="connsiteX5635" y="connsiteY5635"/>
                </a:cxn>
                <a:cxn ang="0">
                  <a:pos x="connsiteX5636" y="connsiteY5636"/>
                </a:cxn>
                <a:cxn ang="0">
                  <a:pos x="connsiteX5637" y="connsiteY5637"/>
                </a:cxn>
                <a:cxn ang="0">
                  <a:pos x="connsiteX5638" y="connsiteY5638"/>
                </a:cxn>
                <a:cxn ang="0">
                  <a:pos x="connsiteX5639" y="connsiteY5639"/>
                </a:cxn>
                <a:cxn ang="0">
                  <a:pos x="connsiteX5640" y="connsiteY5640"/>
                </a:cxn>
                <a:cxn ang="0">
                  <a:pos x="connsiteX5641" y="connsiteY5641"/>
                </a:cxn>
                <a:cxn ang="0">
                  <a:pos x="connsiteX5642" y="connsiteY5642"/>
                </a:cxn>
                <a:cxn ang="0">
                  <a:pos x="connsiteX5643" y="connsiteY5643"/>
                </a:cxn>
                <a:cxn ang="0">
                  <a:pos x="connsiteX5644" y="connsiteY5644"/>
                </a:cxn>
                <a:cxn ang="0">
                  <a:pos x="connsiteX5645" y="connsiteY5645"/>
                </a:cxn>
                <a:cxn ang="0">
                  <a:pos x="connsiteX5646" y="connsiteY5646"/>
                </a:cxn>
                <a:cxn ang="0">
                  <a:pos x="connsiteX5647" y="connsiteY5647"/>
                </a:cxn>
                <a:cxn ang="0">
                  <a:pos x="connsiteX5648" y="connsiteY5648"/>
                </a:cxn>
                <a:cxn ang="0">
                  <a:pos x="connsiteX5649" y="connsiteY5649"/>
                </a:cxn>
                <a:cxn ang="0">
                  <a:pos x="connsiteX5650" y="connsiteY5650"/>
                </a:cxn>
                <a:cxn ang="0">
                  <a:pos x="connsiteX5651" y="connsiteY5651"/>
                </a:cxn>
                <a:cxn ang="0">
                  <a:pos x="connsiteX5652" y="connsiteY5652"/>
                </a:cxn>
                <a:cxn ang="0">
                  <a:pos x="connsiteX5653" y="connsiteY5653"/>
                </a:cxn>
                <a:cxn ang="0">
                  <a:pos x="connsiteX5654" y="connsiteY5654"/>
                </a:cxn>
                <a:cxn ang="0">
                  <a:pos x="connsiteX5655" y="connsiteY5655"/>
                </a:cxn>
                <a:cxn ang="0">
                  <a:pos x="connsiteX5656" y="connsiteY5656"/>
                </a:cxn>
                <a:cxn ang="0">
                  <a:pos x="connsiteX5657" y="connsiteY5657"/>
                </a:cxn>
                <a:cxn ang="0">
                  <a:pos x="connsiteX5658" y="connsiteY5658"/>
                </a:cxn>
                <a:cxn ang="0">
                  <a:pos x="connsiteX5659" y="connsiteY5659"/>
                </a:cxn>
                <a:cxn ang="0">
                  <a:pos x="connsiteX5660" y="connsiteY5660"/>
                </a:cxn>
                <a:cxn ang="0">
                  <a:pos x="connsiteX5661" y="connsiteY5661"/>
                </a:cxn>
                <a:cxn ang="0">
                  <a:pos x="connsiteX5662" y="connsiteY5662"/>
                </a:cxn>
                <a:cxn ang="0">
                  <a:pos x="connsiteX5663" y="connsiteY5663"/>
                </a:cxn>
                <a:cxn ang="0">
                  <a:pos x="connsiteX5664" y="connsiteY5664"/>
                </a:cxn>
                <a:cxn ang="0">
                  <a:pos x="connsiteX5665" y="connsiteY5665"/>
                </a:cxn>
                <a:cxn ang="0">
                  <a:pos x="connsiteX5666" y="connsiteY5666"/>
                </a:cxn>
                <a:cxn ang="0">
                  <a:pos x="connsiteX5667" y="connsiteY5667"/>
                </a:cxn>
                <a:cxn ang="0">
                  <a:pos x="connsiteX5668" y="connsiteY5668"/>
                </a:cxn>
                <a:cxn ang="0">
                  <a:pos x="connsiteX5669" y="connsiteY5669"/>
                </a:cxn>
                <a:cxn ang="0">
                  <a:pos x="connsiteX5670" y="connsiteY5670"/>
                </a:cxn>
                <a:cxn ang="0">
                  <a:pos x="connsiteX5671" y="connsiteY5671"/>
                </a:cxn>
                <a:cxn ang="0">
                  <a:pos x="connsiteX5672" y="connsiteY5672"/>
                </a:cxn>
                <a:cxn ang="0">
                  <a:pos x="connsiteX5673" y="connsiteY5673"/>
                </a:cxn>
                <a:cxn ang="0">
                  <a:pos x="connsiteX5674" y="connsiteY5674"/>
                </a:cxn>
                <a:cxn ang="0">
                  <a:pos x="connsiteX5675" y="connsiteY5675"/>
                </a:cxn>
                <a:cxn ang="0">
                  <a:pos x="connsiteX5676" y="connsiteY5676"/>
                </a:cxn>
                <a:cxn ang="0">
                  <a:pos x="connsiteX5677" y="connsiteY5677"/>
                </a:cxn>
                <a:cxn ang="0">
                  <a:pos x="connsiteX5678" y="connsiteY5678"/>
                </a:cxn>
                <a:cxn ang="0">
                  <a:pos x="connsiteX5679" y="connsiteY5679"/>
                </a:cxn>
                <a:cxn ang="0">
                  <a:pos x="connsiteX5680" y="connsiteY5680"/>
                </a:cxn>
                <a:cxn ang="0">
                  <a:pos x="connsiteX5681" y="connsiteY5681"/>
                </a:cxn>
                <a:cxn ang="0">
                  <a:pos x="connsiteX5682" y="connsiteY5682"/>
                </a:cxn>
                <a:cxn ang="0">
                  <a:pos x="connsiteX5683" y="connsiteY5683"/>
                </a:cxn>
                <a:cxn ang="0">
                  <a:pos x="connsiteX5684" y="connsiteY5684"/>
                </a:cxn>
                <a:cxn ang="0">
                  <a:pos x="connsiteX5685" y="connsiteY5685"/>
                </a:cxn>
                <a:cxn ang="0">
                  <a:pos x="connsiteX5686" y="connsiteY5686"/>
                </a:cxn>
                <a:cxn ang="0">
                  <a:pos x="connsiteX5687" y="connsiteY5687"/>
                </a:cxn>
                <a:cxn ang="0">
                  <a:pos x="connsiteX5688" y="connsiteY5688"/>
                </a:cxn>
                <a:cxn ang="0">
                  <a:pos x="connsiteX5689" y="connsiteY5689"/>
                </a:cxn>
                <a:cxn ang="0">
                  <a:pos x="connsiteX5690" y="connsiteY5690"/>
                </a:cxn>
                <a:cxn ang="0">
                  <a:pos x="connsiteX5691" y="connsiteY5691"/>
                </a:cxn>
                <a:cxn ang="0">
                  <a:pos x="connsiteX5692" y="connsiteY5692"/>
                </a:cxn>
                <a:cxn ang="0">
                  <a:pos x="connsiteX5693" y="connsiteY5693"/>
                </a:cxn>
                <a:cxn ang="0">
                  <a:pos x="connsiteX5694" y="connsiteY5694"/>
                </a:cxn>
                <a:cxn ang="0">
                  <a:pos x="connsiteX5695" y="connsiteY5695"/>
                </a:cxn>
                <a:cxn ang="0">
                  <a:pos x="connsiteX5696" y="connsiteY5696"/>
                </a:cxn>
                <a:cxn ang="0">
                  <a:pos x="connsiteX5697" y="connsiteY5697"/>
                </a:cxn>
                <a:cxn ang="0">
                  <a:pos x="connsiteX5698" y="connsiteY5698"/>
                </a:cxn>
                <a:cxn ang="0">
                  <a:pos x="connsiteX5699" y="connsiteY5699"/>
                </a:cxn>
                <a:cxn ang="0">
                  <a:pos x="connsiteX5700" y="connsiteY5700"/>
                </a:cxn>
                <a:cxn ang="0">
                  <a:pos x="connsiteX5701" y="connsiteY5701"/>
                </a:cxn>
                <a:cxn ang="0">
                  <a:pos x="connsiteX5702" y="connsiteY5702"/>
                </a:cxn>
                <a:cxn ang="0">
                  <a:pos x="connsiteX5703" y="connsiteY5703"/>
                </a:cxn>
                <a:cxn ang="0">
                  <a:pos x="connsiteX5704" y="connsiteY5704"/>
                </a:cxn>
                <a:cxn ang="0">
                  <a:pos x="connsiteX5705" y="connsiteY5705"/>
                </a:cxn>
                <a:cxn ang="0">
                  <a:pos x="connsiteX5706" y="connsiteY5706"/>
                </a:cxn>
                <a:cxn ang="0">
                  <a:pos x="connsiteX5707" y="connsiteY5707"/>
                </a:cxn>
                <a:cxn ang="0">
                  <a:pos x="connsiteX5708" y="connsiteY5708"/>
                </a:cxn>
                <a:cxn ang="0">
                  <a:pos x="connsiteX5709" y="connsiteY5709"/>
                </a:cxn>
                <a:cxn ang="0">
                  <a:pos x="connsiteX5710" y="connsiteY5710"/>
                </a:cxn>
                <a:cxn ang="0">
                  <a:pos x="connsiteX5711" y="connsiteY5711"/>
                </a:cxn>
                <a:cxn ang="0">
                  <a:pos x="connsiteX5712" y="connsiteY5712"/>
                </a:cxn>
                <a:cxn ang="0">
                  <a:pos x="connsiteX5713" y="connsiteY5713"/>
                </a:cxn>
                <a:cxn ang="0">
                  <a:pos x="connsiteX5714" y="connsiteY5714"/>
                </a:cxn>
                <a:cxn ang="0">
                  <a:pos x="connsiteX5715" y="connsiteY5715"/>
                </a:cxn>
                <a:cxn ang="0">
                  <a:pos x="connsiteX5716" y="connsiteY5716"/>
                </a:cxn>
                <a:cxn ang="0">
                  <a:pos x="connsiteX5717" y="connsiteY5717"/>
                </a:cxn>
                <a:cxn ang="0">
                  <a:pos x="connsiteX5718" y="connsiteY5718"/>
                </a:cxn>
                <a:cxn ang="0">
                  <a:pos x="connsiteX5719" y="connsiteY5719"/>
                </a:cxn>
                <a:cxn ang="0">
                  <a:pos x="connsiteX5720" y="connsiteY5720"/>
                </a:cxn>
                <a:cxn ang="0">
                  <a:pos x="connsiteX5721" y="connsiteY5721"/>
                </a:cxn>
                <a:cxn ang="0">
                  <a:pos x="connsiteX5722" y="connsiteY5722"/>
                </a:cxn>
                <a:cxn ang="0">
                  <a:pos x="connsiteX5723" y="connsiteY5723"/>
                </a:cxn>
                <a:cxn ang="0">
                  <a:pos x="connsiteX5724" y="connsiteY5724"/>
                </a:cxn>
                <a:cxn ang="0">
                  <a:pos x="connsiteX5725" y="connsiteY5725"/>
                </a:cxn>
                <a:cxn ang="0">
                  <a:pos x="connsiteX5726" y="connsiteY5726"/>
                </a:cxn>
                <a:cxn ang="0">
                  <a:pos x="connsiteX5727" y="connsiteY5727"/>
                </a:cxn>
                <a:cxn ang="0">
                  <a:pos x="connsiteX5728" y="connsiteY5728"/>
                </a:cxn>
                <a:cxn ang="0">
                  <a:pos x="connsiteX5729" y="connsiteY5729"/>
                </a:cxn>
                <a:cxn ang="0">
                  <a:pos x="connsiteX5730" y="connsiteY5730"/>
                </a:cxn>
                <a:cxn ang="0">
                  <a:pos x="connsiteX5731" y="connsiteY5731"/>
                </a:cxn>
                <a:cxn ang="0">
                  <a:pos x="connsiteX5732" y="connsiteY5732"/>
                </a:cxn>
                <a:cxn ang="0">
                  <a:pos x="connsiteX5733" y="connsiteY5733"/>
                </a:cxn>
                <a:cxn ang="0">
                  <a:pos x="connsiteX5734" y="connsiteY5734"/>
                </a:cxn>
                <a:cxn ang="0">
                  <a:pos x="connsiteX5735" y="connsiteY5735"/>
                </a:cxn>
                <a:cxn ang="0">
                  <a:pos x="connsiteX5736" y="connsiteY5736"/>
                </a:cxn>
                <a:cxn ang="0">
                  <a:pos x="connsiteX5737" y="connsiteY5737"/>
                </a:cxn>
                <a:cxn ang="0">
                  <a:pos x="connsiteX5738" y="connsiteY5738"/>
                </a:cxn>
                <a:cxn ang="0">
                  <a:pos x="connsiteX5739" y="connsiteY5739"/>
                </a:cxn>
                <a:cxn ang="0">
                  <a:pos x="connsiteX5740" y="connsiteY5740"/>
                </a:cxn>
                <a:cxn ang="0">
                  <a:pos x="connsiteX5741" y="connsiteY5741"/>
                </a:cxn>
                <a:cxn ang="0">
                  <a:pos x="connsiteX5742" y="connsiteY5742"/>
                </a:cxn>
                <a:cxn ang="0">
                  <a:pos x="connsiteX5743" y="connsiteY5743"/>
                </a:cxn>
                <a:cxn ang="0">
                  <a:pos x="connsiteX5744" y="connsiteY5744"/>
                </a:cxn>
                <a:cxn ang="0">
                  <a:pos x="connsiteX5745" y="connsiteY5745"/>
                </a:cxn>
                <a:cxn ang="0">
                  <a:pos x="connsiteX5746" y="connsiteY5746"/>
                </a:cxn>
                <a:cxn ang="0">
                  <a:pos x="connsiteX5747" y="connsiteY5747"/>
                </a:cxn>
                <a:cxn ang="0">
                  <a:pos x="connsiteX5748" y="connsiteY5748"/>
                </a:cxn>
                <a:cxn ang="0">
                  <a:pos x="connsiteX5749" y="connsiteY5749"/>
                </a:cxn>
                <a:cxn ang="0">
                  <a:pos x="connsiteX5750" y="connsiteY5750"/>
                </a:cxn>
                <a:cxn ang="0">
                  <a:pos x="connsiteX5751" y="connsiteY5751"/>
                </a:cxn>
                <a:cxn ang="0">
                  <a:pos x="connsiteX5752" y="connsiteY5752"/>
                </a:cxn>
                <a:cxn ang="0">
                  <a:pos x="connsiteX5753" y="connsiteY5753"/>
                </a:cxn>
                <a:cxn ang="0">
                  <a:pos x="connsiteX5754" y="connsiteY5754"/>
                </a:cxn>
                <a:cxn ang="0">
                  <a:pos x="connsiteX5755" y="connsiteY5755"/>
                </a:cxn>
                <a:cxn ang="0">
                  <a:pos x="connsiteX5756" y="connsiteY5756"/>
                </a:cxn>
                <a:cxn ang="0">
                  <a:pos x="connsiteX5757" y="connsiteY5757"/>
                </a:cxn>
                <a:cxn ang="0">
                  <a:pos x="connsiteX5758" y="connsiteY5758"/>
                </a:cxn>
                <a:cxn ang="0">
                  <a:pos x="connsiteX5759" y="connsiteY5759"/>
                </a:cxn>
                <a:cxn ang="0">
                  <a:pos x="connsiteX5760" y="connsiteY5760"/>
                </a:cxn>
                <a:cxn ang="0">
                  <a:pos x="connsiteX5761" y="connsiteY5761"/>
                </a:cxn>
                <a:cxn ang="0">
                  <a:pos x="connsiteX5762" y="connsiteY5762"/>
                </a:cxn>
                <a:cxn ang="0">
                  <a:pos x="connsiteX5763" y="connsiteY5763"/>
                </a:cxn>
                <a:cxn ang="0">
                  <a:pos x="connsiteX5764" y="connsiteY5764"/>
                </a:cxn>
                <a:cxn ang="0">
                  <a:pos x="connsiteX5765" y="connsiteY5765"/>
                </a:cxn>
                <a:cxn ang="0">
                  <a:pos x="connsiteX5766" y="connsiteY5766"/>
                </a:cxn>
                <a:cxn ang="0">
                  <a:pos x="connsiteX5767" y="connsiteY5767"/>
                </a:cxn>
                <a:cxn ang="0">
                  <a:pos x="connsiteX5768" y="connsiteY5768"/>
                </a:cxn>
                <a:cxn ang="0">
                  <a:pos x="connsiteX5769" y="connsiteY5769"/>
                </a:cxn>
                <a:cxn ang="0">
                  <a:pos x="connsiteX5770" y="connsiteY5770"/>
                </a:cxn>
                <a:cxn ang="0">
                  <a:pos x="connsiteX5771" y="connsiteY5771"/>
                </a:cxn>
                <a:cxn ang="0">
                  <a:pos x="connsiteX5772" y="connsiteY5772"/>
                </a:cxn>
                <a:cxn ang="0">
                  <a:pos x="connsiteX5773" y="connsiteY5773"/>
                </a:cxn>
                <a:cxn ang="0">
                  <a:pos x="connsiteX5774" y="connsiteY5774"/>
                </a:cxn>
                <a:cxn ang="0">
                  <a:pos x="connsiteX5775" y="connsiteY5775"/>
                </a:cxn>
                <a:cxn ang="0">
                  <a:pos x="connsiteX5776" y="connsiteY5776"/>
                </a:cxn>
                <a:cxn ang="0">
                  <a:pos x="connsiteX5777" y="connsiteY5777"/>
                </a:cxn>
                <a:cxn ang="0">
                  <a:pos x="connsiteX5778" y="connsiteY5778"/>
                </a:cxn>
                <a:cxn ang="0">
                  <a:pos x="connsiteX5779" y="connsiteY5779"/>
                </a:cxn>
                <a:cxn ang="0">
                  <a:pos x="connsiteX5780" y="connsiteY5780"/>
                </a:cxn>
                <a:cxn ang="0">
                  <a:pos x="connsiteX5781" y="connsiteY5781"/>
                </a:cxn>
                <a:cxn ang="0">
                  <a:pos x="connsiteX5782" y="connsiteY5782"/>
                </a:cxn>
                <a:cxn ang="0">
                  <a:pos x="connsiteX5783" y="connsiteY5783"/>
                </a:cxn>
                <a:cxn ang="0">
                  <a:pos x="connsiteX5784" y="connsiteY5784"/>
                </a:cxn>
                <a:cxn ang="0">
                  <a:pos x="connsiteX5785" y="connsiteY5785"/>
                </a:cxn>
                <a:cxn ang="0">
                  <a:pos x="connsiteX5786" y="connsiteY5786"/>
                </a:cxn>
                <a:cxn ang="0">
                  <a:pos x="connsiteX5787" y="connsiteY5787"/>
                </a:cxn>
                <a:cxn ang="0">
                  <a:pos x="connsiteX5788" y="connsiteY5788"/>
                </a:cxn>
                <a:cxn ang="0">
                  <a:pos x="connsiteX5789" y="connsiteY5789"/>
                </a:cxn>
                <a:cxn ang="0">
                  <a:pos x="connsiteX5790" y="connsiteY5790"/>
                </a:cxn>
                <a:cxn ang="0">
                  <a:pos x="connsiteX5791" y="connsiteY5791"/>
                </a:cxn>
                <a:cxn ang="0">
                  <a:pos x="connsiteX5792" y="connsiteY5792"/>
                </a:cxn>
                <a:cxn ang="0">
                  <a:pos x="connsiteX5793" y="connsiteY5793"/>
                </a:cxn>
                <a:cxn ang="0">
                  <a:pos x="connsiteX5794" y="connsiteY5794"/>
                </a:cxn>
                <a:cxn ang="0">
                  <a:pos x="connsiteX5795" y="connsiteY5795"/>
                </a:cxn>
                <a:cxn ang="0">
                  <a:pos x="connsiteX5796" y="connsiteY5796"/>
                </a:cxn>
                <a:cxn ang="0">
                  <a:pos x="connsiteX5797" y="connsiteY5797"/>
                </a:cxn>
                <a:cxn ang="0">
                  <a:pos x="connsiteX5798" y="connsiteY5798"/>
                </a:cxn>
                <a:cxn ang="0">
                  <a:pos x="connsiteX5799" y="connsiteY5799"/>
                </a:cxn>
                <a:cxn ang="0">
                  <a:pos x="connsiteX5800" y="connsiteY5800"/>
                </a:cxn>
                <a:cxn ang="0">
                  <a:pos x="connsiteX5801" y="connsiteY5801"/>
                </a:cxn>
                <a:cxn ang="0">
                  <a:pos x="connsiteX5802" y="connsiteY5802"/>
                </a:cxn>
                <a:cxn ang="0">
                  <a:pos x="connsiteX5803" y="connsiteY5803"/>
                </a:cxn>
                <a:cxn ang="0">
                  <a:pos x="connsiteX5804" y="connsiteY5804"/>
                </a:cxn>
                <a:cxn ang="0">
                  <a:pos x="connsiteX5805" y="connsiteY5805"/>
                </a:cxn>
                <a:cxn ang="0">
                  <a:pos x="connsiteX5806" y="connsiteY5806"/>
                </a:cxn>
                <a:cxn ang="0">
                  <a:pos x="connsiteX5807" y="connsiteY5807"/>
                </a:cxn>
                <a:cxn ang="0">
                  <a:pos x="connsiteX5808" y="connsiteY5808"/>
                </a:cxn>
                <a:cxn ang="0">
                  <a:pos x="connsiteX5809" y="connsiteY5809"/>
                </a:cxn>
                <a:cxn ang="0">
                  <a:pos x="connsiteX5810" y="connsiteY5810"/>
                </a:cxn>
                <a:cxn ang="0">
                  <a:pos x="connsiteX5811" y="connsiteY5811"/>
                </a:cxn>
                <a:cxn ang="0">
                  <a:pos x="connsiteX5812" y="connsiteY5812"/>
                </a:cxn>
                <a:cxn ang="0">
                  <a:pos x="connsiteX5813" y="connsiteY5813"/>
                </a:cxn>
                <a:cxn ang="0">
                  <a:pos x="connsiteX5814" y="connsiteY5814"/>
                </a:cxn>
                <a:cxn ang="0">
                  <a:pos x="connsiteX5815" y="connsiteY5815"/>
                </a:cxn>
                <a:cxn ang="0">
                  <a:pos x="connsiteX5816" y="connsiteY5816"/>
                </a:cxn>
                <a:cxn ang="0">
                  <a:pos x="connsiteX5817" y="connsiteY5817"/>
                </a:cxn>
                <a:cxn ang="0">
                  <a:pos x="connsiteX5818" y="connsiteY5818"/>
                </a:cxn>
                <a:cxn ang="0">
                  <a:pos x="connsiteX5819" y="connsiteY5819"/>
                </a:cxn>
                <a:cxn ang="0">
                  <a:pos x="connsiteX5820" y="connsiteY5820"/>
                </a:cxn>
                <a:cxn ang="0">
                  <a:pos x="connsiteX5821" y="connsiteY5821"/>
                </a:cxn>
                <a:cxn ang="0">
                  <a:pos x="connsiteX5822" y="connsiteY5822"/>
                </a:cxn>
                <a:cxn ang="0">
                  <a:pos x="connsiteX5823" y="connsiteY5823"/>
                </a:cxn>
                <a:cxn ang="0">
                  <a:pos x="connsiteX5824" y="connsiteY5824"/>
                </a:cxn>
                <a:cxn ang="0">
                  <a:pos x="connsiteX5825" y="connsiteY5825"/>
                </a:cxn>
                <a:cxn ang="0">
                  <a:pos x="connsiteX5826" y="connsiteY5826"/>
                </a:cxn>
                <a:cxn ang="0">
                  <a:pos x="connsiteX5827" y="connsiteY5827"/>
                </a:cxn>
                <a:cxn ang="0">
                  <a:pos x="connsiteX5828" y="connsiteY5828"/>
                </a:cxn>
                <a:cxn ang="0">
                  <a:pos x="connsiteX5829" y="connsiteY5829"/>
                </a:cxn>
                <a:cxn ang="0">
                  <a:pos x="connsiteX5830" y="connsiteY5830"/>
                </a:cxn>
                <a:cxn ang="0">
                  <a:pos x="connsiteX5831" y="connsiteY5831"/>
                </a:cxn>
                <a:cxn ang="0">
                  <a:pos x="connsiteX5832" y="connsiteY5832"/>
                </a:cxn>
                <a:cxn ang="0">
                  <a:pos x="connsiteX5833" y="connsiteY5833"/>
                </a:cxn>
                <a:cxn ang="0">
                  <a:pos x="connsiteX5834" y="connsiteY5834"/>
                </a:cxn>
                <a:cxn ang="0">
                  <a:pos x="connsiteX5835" y="connsiteY5835"/>
                </a:cxn>
                <a:cxn ang="0">
                  <a:pos x="connsiteX5836" y="connsiteY5836"/>
                </a:cxn>
                <a:cxn ang="0">
                  <a:pos x="connsiteX5837" y="connsiteY5837"/>
                </a:cxn>
                <a:cxn ang="0">
                  <a:pos x="connsiteX5838" y="connsiteY5838"/>
                </a:cxn>
                <a:cxn ang="0">
                  <a:pos x="connsiteX5839" y="connsiteY5839"/>
                </a:cxn>
                <a:cxn ang="0">
                  <a:pos x="connsiteX5840" y="connsiteY5840"/>
                </a:cxn>
                <a:cxn ang="0">
                  <a:pos x="connsiteX5841" y="connsiteY5841"/>
                </a:cxn>
                <a:cxn ang="0">
                  <a:pos x="connsiteX5842" y="connsiteY5842"/>
                </a:cxn>
                <a:cxn ang="0">
                  <a:pos x="connsiteX5843" y="connsiteY5843"/>
                </a:cxn>
                <a:cxn ang="0">
                  <a:pos x="connsiteX5844" y="connsiteY5844"/>
                </a:cxn>
                <a:cxn ang="0">
                  <a:pos x="connsiteX5845" y="connsiteY5845"/>
                </a:cxn>
                <a:cxn ang="0">
                  <a:pos x="connsiteX5846" y="connsiteY5846"/>
                </a:cxn>
                <a:cxn ang="0">
                  <a:pos x="connsiteX5847" y="connsiteY5847"/>
                </a:cxn>
                <a:cxn ang="0">
                  <a:pos x="connsiteX5848" y="connsiteY5848"/>
                </a:cxn>
                <a:cxn ang="0">
                  <a:pos x="connsiteX5849" y="connsiteY5849"/>
                </a:cxn>
                <a:cxn ang="0">
                  <a:pos x="connsiteX5850" y="connsiteY5850"/>
                </a:cxn>
                <a:cxn ang="0">
                  <a:pos x="connsiteX5851" y="connsiteY5851"/>
                </a:cxn>
                <a:cxn ang="0">
                  <a:pos x="connsiteX5852" y="connsiteY5852"/>
                </a:cxn>
                <a:cxn ang="0">
                  <a:pos x="connsiteX5853" y="connsiteY5853"/>
                </a:cxn>
                <a:cxn ang="0">
                  <a:pos x="connsiteX5854" y="connsiteY5854"/>
                </a:cxn>
                <a:cxn ang="0">
                  <a:pos x="connsiteX5855" y="connsiteY5855"/>
                </a:cxn>
                <a:cxn ang="0">
                  <a:pos x="connsiteX5856" y="connsiteY5856"/>
                </a:cxn>
                <a:cxn ang="0">
                  <a:pos x="connsiteX5857" y="connsiteY5857"/>
                </a:cxn>
                <a:cxn ang="0">
                  <a:pos x="connsiteX5858" y="connsiteY5858"/>
                </a:cxn>
                <a:cxn ang="0">
                  <a:pos x="connsiteX5859" y="connsiteY5859"/>
                </a:cxn>
                <a:cxn ang="0">
                  <a:pos x="connsiteX5860" y="connsiteY5860"/>
                </a:cxn>
                <a:cxn ang="0">
                  <a:pos x="connsiteX5861" y="connsiteY5861"/>
                </a:cxn>
                <a:cxn ang="0">
                  <a:pos x="connsiteX5862" y="connsiteY5862"/>
                </a:cxn>
                <a:cxn ang="0">
                  <a:pos x="connsiteX5863" y="connsiteY5863"/>
                </a:cxn>
                <a:cxn ang="0">
                  <a:pos x="connsiteX5864" y="connsiteY5864"/>
                </a:cxn>
                <a:cxn ang="0">
                  <a:pos x="connsiteX5865" y="connsiteY5865"/>
                </a:cxn>
                <a:cxn ang="0">
                  <a:pos x="connsiteX5866" y="connsiteY5866"/>
                </a:cxn>
                <a:cxn ang="0">
                  <a:pos x="connsiteX5867" y="connsiteY5867"/>
                </a:cxn>
                <a:cxn ang="0">
                  <a:pos x="connsiteX5868" y="connsiteY5868"/>
                </a:cxn>
                <a:cxn ang="0">
                  <a:pos x="connsiteX5869" y="connsiteY5869"/>
                </a:cxn>
                <a:cxn ang="0">
                  <a:pos x="connsiteX5870" y="connsiteY5870"/>
                </a:cxn>
                <a:cxn ang="0">
                  <a:pos x="connsiteX5871" y="connsiteY5871"/>
                </a:cxn>
                <a:cxn ang="0">
                  <a:pos x="connsiteX5872" y="connsiteY5872"/>
                </a:cxn>
                <a:cxn ang="0">
                  <a:pos x="connsiteX5873" y="connsiteY5873"/>
                </a:cxn>
                <a:cxn ang="0">
                  <a:pos x="connsiteX5874" y="connsiteY5874"/>
                </a:cxn>
                <a:cxn ang="0">
                  <a:pos x="connsiteX5875" y="connsiteY5875"/>
                </a:cxn>
                <a:cxn ang="0">
                  <a:pos x="connsiteX5876" y="connsiteY5876"/>
                </a:cxn>
                <a:cxn ang="0">
                  <a:pos x="connsiteX5877" y="connsiteY5877"/>
                </a:cxn>
                <a:cxn ang="0">
                  <a:pos x="connsiteX5878" y="connsiteY5878"/>
                </a:cxn>
                <a:cxn ang="0">
                  <a:pos x="connsiteX5879" y="connsiteY5879"/>
                </a:cxn>
                <a:cxn ang="0">
                  <a:pos x="connsiteX5880" y="connsiteY5880"/>
                </a:cxn>
                <a:cxn ang="0">
                  <a:pos x="connsiteX5881" y="connsiteY5881"/>
                </a:cxn>
                <a:cxn ang="0">
                  <a:pos x="connsiteX5882" y="connsiteY5882"/>
                </a:cxn>
                <a:cxn ang="0">
                  <a:pos x="connsiteX5883" y="connsiteY5883"/>
                </a:cxn>
                <a:cxn ang="0">
                  <a:pos x="connsiteX5884" y="connsiteY5884"/>
                </a:cxn>
                <a:cxn ang="0">
                  <a:pos x="connsiteX5885" y="connsiteY5885"/>
                </a:cxn>
                <a:cxn ang="0">
                  <a:pos x="connsiteX5886" y="connsiteY5886"/>
                </a:cxn>
                <a:cxn ang="0">
                  <a:pos x="connsiteX5887" y="connsiteY5887"/>
                </a:cxn>
                <a:cxn ang="0">
                  <a:pos x="connsiteX5888" y="connsiteY5888"/>
                </a:cxn>
                <a:cxn ang="0">
                  <a:pos x="connsiteX5889" y="connsiteY5889"/>
                </a:cxn>
                <a:cxn ang="0">
                  <a:pos x="connsiteX5890" y="connsiteY5890"/>
                </a:cxn>
                <a:cxn ang="0">
                  <a:pos x="connsiteX5891" y="connsiteY5891"/>
                </a:cxn>
                <a:cxn ang="0">
                  <a:pos x="connsiteX5892" y="connsiteY5892"/>
                </a:cxn>
                <a:cxn ang="0">
                  <a:pos x="connsiteX5893" y="connsiteY5893"/>
                </a:cxn>
                <a:cxn ang="0">
                  <a:pos x="connsiteX5894" y="connsiteY5894"/>
                </a:cxn>
                <a:cxn ang="0">
                  <a:pos x="connsiteX5895" y="connsiteY5895"/>
                </a:cxn>
                <a:cxn ang="0">
                  <a:pos x="connsiteX5896" y="connsiteY5896"/>
                </a:cxn>
                <a:cxn ang="0">
                  <a:pos x="connsiteX5897" y="connsiteY5897"/>
                </a:cxn>
                <a:cxn ang="0">
                  <a:pos x="connsiteX5898" y="connsiteY5898"/>
                </a:cxn>
                <a:cxn ang="0">
                  <a:pos x="connsiteX5899" y="connsiteY5899"/>
                </a:cxn>
                <a:cxn ang="0">
                  <a:pos x="connsiteX5900" y="connsiteY5900"/>
                </a:cxn>
                <a:cxn ang="0">
                  <a:pos x="connsiteX5901" y="connsiteY5901"/>
                </a:cxn>
                <a:cxn ang="0">
                  <a:pos x="connsiteX5902" y="connsiteY5902"/>
                </a:cxn>
                <a:cxn ang="0">
                  <a:pos x="connsiteX5903" y="connsiteY5903"/>
                </a:cxn>
                <a:cxn ang="0">
                  <a:pos x="connsiteX5904" y="connsiteY5904"/>
                </a:cxn>
                <a:cxn ang="0">
                  <a:pos x="connsiteX5905" y="connsiteY5905"/>
                </a:cxn>
                <a:cxn ang="0">
                  <a:pos x="connsiteX5906" y="connsiteY5906"/>
                </a:cxn>
                <a:cxn ang="0">
                  <a:pos x="connsiteX5907" y="connsiteY5907"/>
                </a:cxn>
                <a:cxn ang="0">
                  <a:pos x="connsiteX5908" y="connsiteY5908"/>
                </a:cxn>
                <a:cxn ang="0">
                  <a:pos x="connsiteX5909" y="connsiteY5909"/>
                </a:cxn>
                <a:cxn ang="0">
                  <a:pos x="connsiteX5910" y="connsiteY5910"/>
                </a:cxn>
                <a:cxn ang="0">
                  <a:pos x="connsiteX5911" y="connsiteY5911"/>
                </a:cxn>
                <a:cxn ang="0">
                  <a:pos x="connsiteX5912" y="connsiteY5912"/>
                </a:cxn>
                <a:cxn ang="0">
                  <a:pos x="connsiteX5913" y="connsiteY5913"/>
                </a:cxn>
                <a:cxn ang="0">
                  <a:pos x="connsiteX5914" y="connsiteY5914"/>
                </a:cxn>
                <a:cxn ang="0">
                  <a:pos x="connsiteX5915" y="connsiteY5915"/>
                </a:cxn>
                <a:cxn ang="0">
                  <a:pos x="connsiteX5916" y="connsiteY5916"/>
                </a:cxn>
                <a:cxn ang="0">
                  <a:pos x="connsiteX5917" y="connsiteY5917"/>
                </a:cxn>
                <a:cxn ang="0">
                  <a:pos x="connsiteX5918" y="connsiteY5918"/>
                </a:cxn>
                <a:cxn ang="0">
                  <a:pos x="connsiteX5919" y="connsiteY5919"/>
                </a:cxn>
                <a:cxn ang="0">
                  <a:pos x="connsiteX5920" y="connsiteY5920"/>
                </a:cxn>
                <a:cxn ang="0">
                  <a:pos x="connsiteX5921" y="connsiteY5921"/>
                </a:cxn>
                <a:cxn ang="0">
                  <a:pos x="connsiteX5922" y="connsiteY5922"/>
                </a:cxn>
                <a:cxn ang="0">
                  <a:pos x="connsiteX5923" y="connsiteY5923"/>
                </a:cxn>
                <a:cxn ang="0">
                  <a:pos x="connsiteX5924" y="connsiteY5924"/>
                </a:cxn>
                <a:cxn ang="0">
                  <a:pos x="connsiteX5925" y="connsiteY5925"/>
                </a:cxn>
                <a:cxn ang="0">
                  <a:pos x="connsiteX5926" y="connsiteY5926"/>
                </a:cxn>
                <a:cxn ang="0">
                  <a:pos x="connsiteX5927" y="connsiteY5927"/>
                </a:cxn>
                <a:cxn ang="0">
                  <a:pos x="connsiteX5928" y="connsiteY5928"/>
                </a:cxn>
                <a:cxn ang="0">
                  <a:pos x="connsiteX5929" y="connsiteY5929"/>
                </a:cxn>
                <a:cxn ang="0">
                  <a:pos x="connsiteX5930" y="connsiteY5930"/>
                </a:cxn>
                <a:cxn ang="0">
                  <a:pos x="connsiteX5931" y="connsiteY5931"/>
                </a:cxn>
                <a:cxn ang="0">
                  <a:pos x="connsiteX5932" y="connsiteY5932"/>
                </a:cxn>
                <a:cxn ang="0">
                  <a:pos x="connsiteX5933" y="connsiteY5933"/>
                </a:cxn>
                <a:cxn ang="0">
                  <a:pos x="connsiteX5934" y="connsiteY5934"/>
                </a:cxn>
                <a:cxn ang="0">
                  <a:pos x="connsiteX5935" y="connsiteY5935"/>
                </a:cxn>
                <a:cxn ang="0">
                  <a:pos x="connsiteX5936" y="connsiteY5936"/>
                </a:cxn>
                <a:cxn ang="0">
                  <a:pos x="connsiteX5937" y="connsiteY5937"/>
                </a:cxn>
                <a:cxn ang="0">
                  <a:pos x="connsiteX5938" y="connsiteY5938"/>
                </a:cxn>
                <a:cxn ang="0">
                  <a:pos x="connsiteX5939" y="connsiteY5939"/>
                </a:cxn>
                <a:cxn ang="0">
                  <a:pos x="connsiteX5940" y="connsiteY5940"/>
                </a:cxn>
                <a:cxn ang="0">
                  <a:pos x="connsiteX5941" y="connsiteY5941"/>
                </a:cxn>
                <a:cxn ang="0">
                  <a:pos x="connsiteX5942" y="connsiteY5942"/>
                </a:cxn>
                <a:cxn ang="0">
                  <a:pos x="connsiteX5943" y="connsiteY5943"/>
                </a:cxn>
                <a:cxn ang="0">
                  <a:pos x="connsiteX5944" y="connsiteY5944"/>
                </a:cxn>
                <a:cxn ang="0">
                  <a:pos x="connsiteX5945" y="connsiteY5945"/>
                </a:cxn>
                <a:cxn ang="0">
                  <a:pos x="connsiteX5946" y="connsiteY5946"/>
                </a:cxn>
                <a:cxn ang="0">
                  <a:pos x="connsiteX5947" y="connsiteY5947"/>
                </a:cxn>
                <a:cxn ang="0">
                  <a:pos x="connsiteX5948" y="connsiteY5948"/>
                </a:cxn>
                <a:cxn ang="0">
                  <a:pos x="connsiteX5949" y="connsiteY5949"/>
                </a:cxn>
                <a:cxn ang="0">
                  <a:pos x="connsiteX5950" y="connsiteY5950"/>
                </a:cxn>
                <a:cxn ang="0">
                  <a:pos x="connsiteX5951" y="connsiteY5951"/>
                </a:cxn>
                <a:cxn ang="0">
                  <a:pos x="connsiteX5952" y="connsiteY5952"/>
                </a:cxn>
                <a:cxn ang="0">
                  <a:pos x="connsiteX5953" y="connsiteY5953"/>
                </a:cxn>
                <a:cxn ang="0">
                  <a:pos x="connsiteX5954" y="connsiteY5954"/>
                </a:cxn>
                <a:cxn ang="0">
                  <a:pos x="connsiteX5955" y="connsiteY5955"/>
                </a:cxn>
                <a:cxn ang="0">
                  <a:pos x="connsiteX5956" y="connsiteY5956"/>
                </a:cxn>
                <a:cxn ang="0">
                  <a:pos x="connsiteX5957" y="connsiteY5957"/>
                </a:cxn>
                <a:cxn ang="0">
                  <a:pos x="connsiteX5958" y="connsiteY5958"/>
                </a:cxn>
                <a:cxn ang="0">
                  <a:pos x="connsiteX5959" y="connsiteY5959"/>
                </a:cxn>
                <a:cxn ang="0">
                  <a:pos x="connsiteX5960" y="connsiteY5960"/>
                </a:cxn>
                <a:cxn ang="0">
                  <a:pos x="connsiteX5961" y="connsiteY5961"/>
                </a:cxn>
                <a:cxn ang="0">
                  <a:pos x="connsiteX5962" y="connsiteY5962"/>
                </a:cxn>
                <a:cxn ang="0">
                  <a:pos x="connsiteX5963" y="connsiteY5963"/>
                </a:cxn>
                <a:cxn ang="0">
                  <a:pos x="connsiteX5964" y="connsiteY5964"/>
                </a:cxn>
                <a:cxn ang="0">
                  <a:pos x="connsiteX5965" y="connsiteY5965"/>
                </a:cxn>
                <a:cxn ang="0">
                  <a:pos x="connsiteX5966" y="connsiteY5966"/>
                </a:cxn>
                <a:cxn ang="0">
                  <a:pos x="connsiteX5967" y="connsiteY5967"/>
                </a:cxn>
                <a:cxn ang="0">
                  <a:pos x="connsiteX5968" y="connsiteY5968"/>
                </a:cxn>
                <a:cxn ang="0">
                  <a:pos x="connsiteX5969" y="connsiteY5969"/>
                </a:cxn>
                <a:cxn ang="0">
                  <a:pos x="connsiteX5970" y="connsiteY5970"/>
                </a:cxn>
                <a:cxn ang="0">
                  <a:pos x="connsiteX5971" y="connsiteY5971"/>
                </a:cxn>
                <a:cxn ang="0">
                  <a:pos x="connsiteX5972" y="connsiteY5972"/>
                </a:cxn>
                <a:cxn ang="0">
                  <a:pos x="connsiteX5973" y="connsiteY5973"/>
                </a:cxn>
                <a:cxn ang="0">
                  <a:pos x="connsiteX5974" y="connsiteY5974"/>
                </a:cxn>
                <a:cxn ang="0">
                  <a:pos x="connsiteX5975" y="connsiteY5975"/>
                </a:cxn>
                <a:cxn ang="0">
                  <a:pos x="connsiteX5976" y="connsiteY5976"/>
                </a:cxn>
                <a:cxn ang="0">
                  <a:pos x="connsiteX5977" y="connsiteY5977"/>
                </a:cxn>
                <a:cxn ang="0">
                  <a:pos x="connsiteX5978" y="connsiteY5978"/>
                </a:cxn>
                <a:cxn ang="0">
                  <a:pos x="connsiteX5979" y="connsiteY5979"/>
                </a:cxn>
                <a:cxn ang="0">
                  <a:pos x="connsiteX5980" y="connsiteY5980"/>
                </a:cxn>
                <a:cxn ang="0">
                  <a:pos x="connsiteX5981" y="connsiteY5981"/>
                </a:cxn>
                <a:cxn ang="0">
                  <a:pos x="connsiteX5982" y="connsiteY5982"/>
                </a:cxn>
                <a:cxn ang="0">
                  <a:pos x="connsiteX5983" y="connsiteY5983"/>
                </a:cxn>
                <a:cxn ang="0">
                  <a:pos x="connsiteX5984" y="connsiteY5984"/>
                </a:cxn>
                <a:cxn ang="0">
                  <a:pos x="connsiteX5985" y="connsiteY5985"/>
                </a:cxn>
                <a:cxn ang="0">
                  <a:pos x="connsiteX5986" y="connsiteY5986"/>
                </a:cxn>
                <a:cxn ang="0">
                  <a:pos x="connsiteX5987" y="connsiteY5987"/>
                </a:cxn>
                <a:cxn ang="0">
                  <a:pos x="connsiteX5988" y="connsiteY5988"/>
                </a:cxn>
                <a:cxn ang="0">
                  <a:pos x="connsiteX5989" y="connsiteY5989"/>
                </a:cxn>
                <a:cxn ang="0">
                  <a:pos x="connsiteX5990" y="connsiteY5990"/>
                </a:cxn>
                <a:cxn ang="0">
                  <a:pos x="connsiteX5991" y="connsiteY5991"/>
                </a:cxn>
                <a:cxn ang="0">
                  <a:pos x="connsiteX5992" y="connsiteY5992"/>
                </a:cxn>
                <a:cxn ang="0">
                  <a:pos x="connsiteX5993" y="connsiteY5993"/>
                </a:cxn>
                <a:cxn ang="0">
                  <a:pos x="connsiteX5994" y="connsiteY5994"/>
                </a:cxn>
                <a:cxn ang="0">
                  <a:pos x="connsiteX5995" y="connsiteY5995"/>
                </a:cxn>
                <a:cxn ang="0">
                  <a:pos x="connsiteX5996" y="connsiteY5996"/>
                </a:cxn>
                <a:cxn ang="0">
                  <a:pos x="connsiteX5997" y="connsiteY5997"/>
                </a:cxn>
                <a:cxn ang="0">
                  <a:pos x="connsiteX5998" y="connsiteY5998"/>
                </a:cxn>
                <a:cxn ang="0">
                  <a:pos x="connsiteX5999" y="connsiteY5999"/>
                </a:cxn>
                <a:cxn ang="0">
                  <a:pos x="connsiteX6000" y="connsiteY6000"/>
                </a:cxn>
                <a:cxn ang="0">
                  <a:pos x="connsiteX6001" y="connsiteY6001"/>
                </a:cxn>
                <a:cxn ang="0">
                  <a:pos x="connsiteX6002" y="connsiteY6002"/>
                </a:cxn>
                <a:cxn ang="0">
                  <a:pos x="connsiteX6003" y="connsiteY6003"/>
                </a:cxn>
                <a:cxn ang="0">
                  <a:pos x="connsiteX6004" y="connsiteY6004"/>
                </a:cxn>
                <a:cxn ang="0">
                  <a:pos x="connsiteX6005" y="connsiteY6005"/>
                </a:cxn>
                <a:cxn ang="0">
                  <a:pos x="connsiteX6006" y="connsiteY6006"/>
                </a:cxn>
                <a:cxn ang="0">
                  <a:pos x="connsiteX6007" y="connsiteY6007"/>
                </a:cxn>
                <a:cxn ang="0">
                  <a:pos x="connsiteX6008" y="connsiteY6008"/>
                </a:cxn>
                <a:cxn ang="0">
                  <a:pos x="connsiteX6009" y="connsiteY6009"/>
                </a:cxn>
                <a:cxn ang="0">
                  <a:pos x="connsiteX6010" y="connsiteY6010"/>
                </a:cxn>
                <a:cxn ang="0">
                  <a:pos x="connsiteX6011" y="connsiteY6011"/>
                </a:cxn>
                <a:cxn ang="0">
                  <a:pos x="connsiteX6012" y="connsiteY6012"/>
                </a:cxn>
                <a:cxn ang="0">
                  <a:pos x="connsiteX6013" y="connsiteY6013"/>
                </a:cxn>
                <a:cxn ang="0">
                  <a:pos x="connsiteX6014" y="connsiteY6014"/>
                </a:cxn>
                <a:cxn ang="0">
                  <a:pos x="connsiteX6015" y="connsiteY6015"/>
                </a:cxn>
                <a:cxn ang="0">
                  <a:pos x="connsiteX6016" y="connsiteY6016"/>
                </a:cxn>
                <a:cxn ang="0">
                  <a:pos x="connsiteX6017" y="connsiteY6017"/>
                </a:cxn>
                <a:cxn ang="0">
                  <a:pos x="connsiteX6018" y="connsiteY6018"/>
                </a:cxn>
                <a:cxn ang="0">
                  <a:pos x="connsiteX6019" y="connsiteY6019"/>
                </a:cxn>
                <a:cxn ang="0">
                  <a:pos x="connsiteX6020" y="connsiteY6020"/>
                </a:cxn>
                <a:cxn ang="0">
                  <a:pos x="connsiteX6021" y="connsiteY6021"/>
                </a:cxn>
                <a:cxn ang="0">
                  <a:pos x="connsiteX6022" y="connsiteY6022"/>
                </a:cxn>
                <a:cxn ang="0">
                  <a:pos x="connsiteX6023" y="connsiteY6023"/>
                </a:cxn>
                <a:cxn ang="0">
                  <a:pos x="connsiteX6024" y="connsiteY6024"/>
                </a:cxn>
                <a:cxn ang="0">
                  <a:pos x="connsiteX6025" y="connsiteY6025"/>
                </a:cxn>
                <a:cxn ang="0">
                  <a:pos x="connsiteX6026" y="connsiteY6026"/>
                </a:cxn>
                <a:cxn ang="0">
                  <a:pos x="connsiteX6027" y="connsiteY6027"/>
                </a:cxn>
                <a:cxn ang="0">
                  <a:pos x="connsiteX6028" y="connsiteY6028"/>
                </a:cxn>
                <a:cxn ang="0">
                  <a:pos x="connsiteX6029" y="connsiteY6029"/>
                </a:cxn>
                <a:cxn ang="0">
                  <a:pos x="connsiteX6030" y="connsiteY6030"/>
                </a:cxn>
                <a:cxn ang="0">
                  <a:pos x="connsiteX6031" y="connsiteY6031"/>
                </a:cxn>
                <a:cxn ang="0">
                  <a:pos x="connsiteX6032" y="connsiteY6032"/>
                </a:cxn>
                <a:cxn ang="0">
                  <a:pos x="connsiteX6033" y="connsiteY6033"/>
                </a:cxn>
                <a:cxn ang="0">
                  <a:pos x="connsiteX6034" y="connsiteY6034"/>
                </a:cxn>
                <a:cxn ang="0">
                  <a:pos x="connsiteX6035" y="connsiteY6035"/>
                </a:cxn>
                <a:cxn ang="0">
                  <a:pos x="connsiteX6036" y="connsiteY6036"/>
                </a:cxn>
                <a:cxn ang="0">
                  <a:pos x="connsiteX6037" y="connsiteY6037"/>
                </a:cxn>
                <a:cxn ang="0">
                  <a:pos x="connsiteX6038" y="connsiteY6038"/>
                </a:cxn>
                <a:cxn ang="0">
                  <a:pos x="connsiteX6039" y="connsiteY6039"/>
                </a:cxn>
                <a:cxn ang="0">
                  <a:pos x="connsiteX6040" y="connsiteY6040"/>
                </a:cxn>
                <a:cxn ang="0">
                  <a:pos x="connsiteX6041" y="connsiteY6041"/>
                </a:cxn>
                <a:cxn ang="0">
                  <a:pos x="connsiteX6042" y="connsiteY6042"/>
                </a:cxn>
                <a:cxn ang="0">
                  <a:pos x="connsiteX6043" y="connsiteY6043"/>
                </a:cxn>
                <a:cxn ang="0">
                  <a:pos x="connsiteX6044" y="connsiteY6044"/>
                </a:cxn>
                <a:cxn ang="0">
                  <a:pos x="connsiteX6045" y="connsiteY6045"/>
                </a:cxn>
                <a:cxn ang="0">
                  <a:pos x="connsiteX6046" y="connsiteY6046"/>
                </a:cxn>
                <a:cxn ang="0">
                  <a:pos x="connsiteX6047" y="connsiteY6047"/>
                </a:cxn>
                <a:cxn ang="0">
                  <a:pos x="connsiteX6048" y="connsiteY6048"/>
                </a:cxn>
                <a:cxn ang="0">
                  <a:pos x="connsiteX6049" y="connsiteY6049"/>
                </a:cxn>
                <a:cxn ang="0">
                  <a:pos x="connsiteX6050" y="connsiteY6050"/>
                </a:cxn>
                <a:cxn ang="0">
                  <a:pos x="connsiteX6051" y="connsiteY6051"/>
                </a:cxn>
                <a:cxn ang="0">
                  <a:pos x="connsiteX6052" y="connsiteY6052"/>
                </a:cxn>
                <a:cxn ang="0">
                  <a:pos x="connsiteX6053" y="connsiteY6053"/>
                </a:cxn>
                <a:cxn ang="0">
                  <a:pos x="connsiteX6054" y="connsiteY6054"/>
                </a:cxn>
                <a:cxn ang="0">
                  <a:pos x="connsiteX6055" y="connsiteY6055"/>
                </a:cxn>
                <a:cxn ang="0">
                  <a:pos x="connsiteX6056" y="connsiteY6056"/>
                </a:cxn>
                <a:cxn ang="0">
                  <a:pos x="connsiteX6057" y="connsiteY6057"/>
                </a:cxn>
                <a:cxn ang="0">
                  <a:pos x="connsiteX6058" y="connsiteY6058"/>
                </a:cxn>
                <a:cxn ang="0">
                  <a:pos x="connsiteX6059" y="connsiteY6059"/>
                </a:cxn>
                <a:cxn ang="0">
                  <a:pos x="connsiteX6060" y="connsiteY6060"/>
                </a:cxn>
                <a:cxn ang="0">
                  <a:pos x="connsiteX6061" y="connsiteY6061"/>
                </a:cxn>
                <a:cxn ang="0">
                  <a:pos x="connsiteX6062" y="connsiteY6062"/>
                </a:cxn>
                <a:cxn ang="0">
                  <a:pos x="connsiteX6063" y="connsiteY6063"/>
                </a:cxn>
                <a:cxn ang="0">
                  <a:pos x="connsiteX6064" y="connsiteY6064"/>
                </a:cxn>
                <a:cxn ang="0">
                  <a:pos x="connsiteX6065" y="connsiteY6065"/>
                </a:cxn>
                <a:cxn ang="0">
                  <a:pos x="connsiteX6066" y="connsiteY6066"/>
                </a:cxn>
                <a:cxn ang="0">
                  <a:pos x="connsiteX6067" y="connsiteY6067"/>
                </a:cxn>
                <a:cxn ang="0">
                  <a:pos x="connsiteX6068" y="connsiteY6068"/>
                </a:cxn>
                <a:cxn ang="0">
                  <a:pos x="connsiteX6069" y="connsiteY6069"/>
                </a:cxn>
                <a:cxn ang="0">
                  <a:pos x="connsiteX6070" y="connsiteY6070"/>
                </a:cxn>
                <a:cxn ang="0">
                  <a:pos x="connsiteX6071" y="connsiteY6071"/>
                </a:cxn>
                <a:cxn ang="0">
                  <a:pos x="connsiteX6072" y="connsiteY6072"/>
                </a:cxn>
                <a:cxn ang="0">
                  <a:pos x="connsiteX6073" y="connsiteY6073"/>
                </a:cxn>
                <a:cxn ang="0">
                  <a:pos x="connsiteX6074" y="connsiteY6074"/>
                </a:cxn>
                <a:cxn ang="0">
                  <a:pos x="connsiteX6075" y="connsiteY6075"/>
                </a:cxn>
                <a:cxn ang="0">
                  <a:pos x="connsiteX6076" y="connsiteY6076"/>
                </a:cxn>
                <a:cxn ang="0">
                  <a:pos x="connsiteX6077" y="connsiteY6077"/>
                </a:cxn>
                <a:cxn ang="0">
                  <a:pos x="connsiteX6078" y="connsiteY6078"/>
                </a:cxn>
                <a:cxn ang="0">
                  <a:pos x="connsiteX6079" y="connsiteY6079"/>
                </a:cxn>
                <a:cxn ang="0">
                  <a:pos x="connsiteX6080" y="connsiteY6080"/>
                </a:cxn>
                <a:cxn ang="0">
                  <a:pos x="connsiteX6081" y="connsiteY6081"/>
                </a:cxn>
                <a:cxn ang="0">
                  <a:pos x="connsiteX6082" y="connsiteY6082"/>
                </a:cxn>
                <a:cxn ang="0">
                  <a:pos x="connsiteX6083" y="connsiteY6083"/>
                </a:cxn>
                <a:cxn ang="0">
                  <a:pos x="connsiteX6084" y="connsiteY6084"/>
                </a:cxn>
                <a:cxn ang="0">
                  <a:pos x="connsiteX6085" y="connsiteY6085"/>
                </a:cxn>
                <a:cxn ang="0">
                  <a:pos x="connsiteX6086" y="connsiteY6086"/>
                </a:cxn>
                <a:cxn ang="0">
                  <a:pos x="connsiteX6087" y="connsiteY6087"/>
                </a:cxn>
                <a:cxn ang="0">
                  <a:pos x="connsiteX6088" y="connsiteY6088"/>
                </a:cxn>
                <a:cxn ang="0">
                  <a:pos x="connsiteX6089" y="connsiteY6089"/>
                </a:cxn>
                <a:cxn ang="0">
                  <a:pos x="connsiteX6090" y="connsiteY6090"/>
                </a:cxn>
                <a:cxn ang="0">
                  <a:pos x="connsiteX6091" y="connsiteY6091"/>
                </a:cxn>
                <a:cxn ang="0">
                  <a:pos x="connsiteX6092" y="connsiteY6092"/>
                </a:cxn>
                <a:cxn ang="0">
                  <a:pos x="connsiteX6093" y="connsiteY6093"/>
                </a:cxn>
                <a:cxn ang="0">
                  <a:pos x="connsiteX6094" y="connsiteY6094"/>
                </a:cxn>
                <a:cxn ang="0">
                  <a:pos x="connsiteX6095" y="connsiteY6095"/>
                </a:cxn>
                <a:cxn ang="0">
                  <a:pos x="connsiteX6096" y="connsiteY6096"/>
                </a:cxn>
                <a:cxn ang="0">
                  <a:pos x="connsiteX6097" y="connsiteY6097"/>
                </a:cxn>
                <a:cxn ang="0">
                  <a:pos x="connsiteX6098" y="connsiteY6098"/>
                </a:cxn>
                <a:cxn ang="0">
                  <a:pos x="connsiteX6099" y="connsiteY6099"/>
                </a:cxn>
                <a:cxn ang="0">
                  <a:pos x="connsiteX6100" y="connsiteY6100"/>
                </a:cxn>
                <a:cxn ang="0">
                  <a:pos x="connsiteX6101" y="connsiteY6101"/>
                </a:cxn>
                <a:cxn ang="0">
                  <a:pos x="connsiteX6102" y="connsiteY6102"/>
                </a:cxn>
                <a:cxn ang="0">
                  <a:pos x="connsiteX6103" y="connsiteY6103"/>
                </a:cxn>
                <a:cxn ang="0">
                  <a:pos x="connsiteX6104" y="connsiteY6104"/>
                </a:cxn>
                <a:cxn ang="0">
                  <a:pos x="connsiteX6105" y="connsiteY6105"/>
                </a:cxn>
                <a:cxn ang="0">
                  <a:pos x="connsiteX6106" y="connsiteY6106"/>
                </a:cxn>
                <a:cxn ang="0">
                  <a:pos x="connsiteX6107" y="connsiteY6107"/>
                </a:cxn>
                <a:cxn ang="0">
                  <a:pos x="connsiteX6108" y="connsiteY6108"/>
                </a:cxn>
                <a:cxn ang="0">
                  <a:pos x="connsiteX6109" y="connsiteY6109"/>
                </a:cxn>
                <a:cxn ang="0">
                  <a:pos x="connsiteX6110" y="connsiteY6110"/>
                </a:cxn>
                <a:cxn ang="0">
                  <a:pos x="connsiteX6111" y="connsiteY6111"/>
                </a:cxn>
                <a:cxn ang="0">
                  <a:pos x="connsiteX6112" y="connsiteY6112"/>
                </a:cxn>
                <a:cxn ang="0">
                  <a:pos x="connsiteX6113" y="connsiteY6113"/>
                </a:cxn>
                <a:cxn ang="0">
                  <a:pos x="connsiteX6114" y="connsiteY6114"/>
                </a:cxn>
                <a:cxn ang="0">
                  <a:pos x="connsiteX6115" y="connsiteY6115"/>
                </a:cxn>
                <a:cxn ang="0">
                  <a:pos x="connsiteX6116" y="connsiteY6116"/>
                </a:cxn>
                <a:cxn ang="0">
                  <a:pos x="connsiteX6117" y="connsiteY6117"/>
                </a:cxn>
                <a:cxn ang="0">
                  <a:pos x="connsiteX6118" y="connsiteY6118"/>
                </a:cxn>
                <a:cxn ang="0">
                  <a:pos x="connsiteX6119" y="connsiteY6119"/>
                </a:cxn>
                <a:cxn ang="0">
                  <a:pos x="connsiteX6120" y="connsiteY6120"/>
                </a:cxn>
                <a:cxn ang="0">
                  <a:pos x="connsiteX6121" y="connsiteY6121"/>
                </a:cxn>
                <a:cxn ang="0">
                  <a:pos x="connsiteX6122" y="connsiteY6122"/>
                </a:cxn>
                <a:cxn ang="0">
                  <a:pos x="connsiteX6123" y="connsiteY6123"/>
                </a:cxn>
                <a:cxn ang="0">
                  <a:pos x="connsiteX6124" y="connsiteY6124"/>
                </a:cxn>
                <a:cxn ang="0">
                  <a:pos x="connsiteX6125" y="connsiteY6125"/>
                </a:cxn>
                <a:cxn ang="0">
                  <a:pos x="connsiteX6126" y="connsiteY6126"/>
                </a:cxn>
                <a:cxn ang="0">
                  <a:pos x="connsiteX6127" y="connsiteY6127"/>
                </a:cxn>
                <a:cxn ang="0">
                  <a:pos x="connsiteX6128" y="connsiteY6128"/>
                </a:cxn>
                <a:cxn ang="0">
                  <a:pos x="connsiteX6129" y="connsiteY6129"/>
                </a:cxn>
                <a:cxn ang="0">
                  <a:pos x="connsiteX6130" y="connsiteY6130"/>
                </a:cxn>
                <a:cxn ang="0">
                  <a:pos x="connsiteX6131" y="connsiteY6131"/>
                </a:cxn>
                <a:cxn ang="0">
                  <a:pos x="connsiteX6132" y="connsiteY6132"/>
                </a:cxn>
                <a:cxn ang="0">
                  <a:pos x="connsiteX6133" y="connsiteY6133"/>
                </a:cxn>
                <a:cxn ang="0">
                  <a:pos x="connsiteX6134" y="connsiteY6134"/>
                </a:cxn>
                <a:cxn ang="0">
                  <a:pos x="connsiteX6135" y="connsiteY6135"/>
                </a:cxn>
                <a:cxn ang="0">
                  <a:pos x="connsiteX6136" y="connsiteY6136"/>
                </a:cxn>
                <a:cxn ang="0">
                  <a:pos x="connsiteX6137" y="connsiteY6137"/>
                </a:cxn>
                <a:cxn ang="0">
                  <a:pos x="connsiteX6138" y="connsiteY6138"/>
                </a:cxn>
                <a:cxn ang="0">
                  <a:pos x="connsiteX6139" y="connsiteY6139"/>
                </a:cxn>
                <a:cxn ang="0">
                  <a:pos x="connsiteX6140" y="connsiteY6140"/>
                </a:cxn>
                <a:cxn ang="0">
                  <a:pos x="connsiteX6141" y="connsiteY6141"/>
                </a:cxn>
                <a:cxn ang="0">
                  <a:pos x="connsiteX6142" y="connsiteY6142"/>
                </a:cxn>
                <a:cxn ang="0">
                  <a:pos x="connsiteX6143" y="connsiteY6143"/>
                </a:cxn>
                <a:cxn ang="0">
                  <a:pos x="connsiteX6144" y="connsiteY6144"/>
                </a:cxn>
                <a:cxn ang="0">
                  <a:pos x="connsiteX6145" y="connsiteY6145"/>
                </a:cxn>
                <a:cxn ang="0">
                  <a:pos x="connsiteX6146" y="connsiteY6146"/>
                </a:cxn>
                <a:cxn ang="0">
                  <a:pos x="connsiteX6147" y="connsiteY6147"/>
                </a:cxn>
                <a:cxn ang="0">
                  <a:pos x="connsiteX6148" y="connsiteY6148"/>
                </a:cxn>
                <a:cxn ang="0">
                  <a:pos x="connsiteX6149" y="connsiteY6149"/>
                </a:cxn>
                <a:cxn ang="0">
                  <a:pos x="connsiteX6150" y="connsiteY6150"/>
                </a:cxn>
                <a:cxn ang="0">
                  <a:pos x="connsiteX6151" y="connsiteY6151"/>
                </a:cxn>
                <a:cxn ang="0">
                  <a:pos x="connsiteX6152" y="connsiteY6152"/>
                </a:cxn>
                <a:cxn ang="0">
                  <a:pos x="connsiteX6153" y="connsiteY6153"/>
                </a:cxn>
                <a:cxn ang="0">
                  <a:pos x="connsiteX6154" y="connsiteY6154"/>
                </a:cxn>
                <a:cxn ang="0">
                  <a:pos x="connsiteX6155" y="connsiteY6155"/>
                </a:cxn>
                <a:cxn ang="0">
                  <a:pos x="connsiteX6156" y="connsiteY6156"/>
                </a:cxn>
                <a:cxn ang="0">
                  <a:pos x="connsiteX6157" y="connsiteY6157"/>
                </a:cxn>
                <a:cxn ang="0">
                  <a:pos x="connsiteX6158" y="connsiteY6158"/>
                </a:cxn>
                <a:cxn ang="0">
                  <a:pos x="connsiteX6159" y="connsiteY6159"/>
                </a:cxn>
                <a:cxn ang="0">
                  <a:pos x="connsiteX6160" y="connsiteY6160"/>
                </a:cxn>
                <a:cxn ang="0">
                  <a:pos x="connsiteX6161" y="connsiteY6161"/>
                </a:cxn>
                <a:cxn ang="0">
                  <a:pos x="connsiteX6162" y="connsiteY6162"/>
                </a:cxn>
                <a:cxn ang="0">
                  <a:pos x="connsiteX6163" y="connsiteY6163"/>
                </a:cxn>
                <a:cxn ang="0">
                  <a:pos x="connsiteX6164" y="connsiteY6164"/>
                </a:cxn>
                <a:cxn ang="0">
                  <a:pos x="connsiteX6165" y="connsiteY6165"/>
                </a:cxn>
                <a:cxn ang="0">
                  <a:pos x="connsiteX6166" y="connsiteY6166"/>
                </a:cxn>
                <a:cxn ang="0">
                  <a:pos x="connsiteX6167" y="connsiteY6167"/>
                </a:cxn>
                <a:cxn ang="0">
                  <a:pos x="connsiteX6168" y="connsiteY6168"/>
                </a:cxn>
                <a:cxn ang="0">
                  <a:pos x="connsiteX6169" y="connsiteY6169"/>
                </a:cxn>
                <a:cxn ang="0">
                  <a:pos x="connsiteX6170" y="connsiteY6170"/>
                </a:cxn>
                <a:cxn ang="0">
                  <a:pos x="connsiteX6171" y="connsiteY6171"/>
                </a:cxn>
                <a:cxn ang="0">
                  <a:pos x="connsiteX6172" y="connsiteY6172"/>
                </a:cxn>
                <a:cxn ang="0">
                  <a:pos x="connsiteX6173" y="connsiteY6173"/>
                </a:cxn>
                <a:cxn ang="0">
                  <a:pos x="connsiteX6174" y="connsiteY6174"/>
                </a:cxn>
                <a:cxn ang="0">
                  <a:pos x="connsiteX6175" y="connsiteY6175"/>
                </a:cxn>
                <a:cxn ang="0">
                  <a:pos x="connsiteX6176" y="connsiteY6176"/>
                </a:cxn>
                <a:cxn ang="0">
                  <a:pos x="connsiteX6177" y="connsiteY6177"/>
                </a:cxn>
                <a:cxn ang="0">
                  <a:pos x="connsiteX6178" y="connsiteY6178"/>
                </a:cxn>
                <a:cxn ang="0">
                  <a:pos x="connsiteX6179" y="connsiteY6179"/>
                </a:cxn>
                <a:cxn ang="0">
                  <a:pos x="connsiteX6180" y="connsiteY6180"/>
                </a:cxn>
                <a:cxn ang="0">
                  <a:pos x="connsiteX6181" y="connsiteY6181"/>
                </a:cxn>
                <a:cxn ang="0">
                  <a:pos x="connsiteX6182" y="connsiteY6182"/>
                </a:cxn>
                <a:cxn ang="0">
                  <a:pos x="connsiteX6183" y="connsiteY6183"/>
                </a:cxn>
                <a:cxn ang="0">
                  <a:pos x="connsiteX6184" y="connsiteY6184"/>
                </a:cxn>
                <a:cxn ang="0">
                  <a:pos x="connsiteX6185" y="connsiteY6185"/>
                </a:cxn>
                <a:cxn ang="0">
                  <a:pos x="connsiteX6186" y="connsiteY6186"/>
                </a:cxn>
                <a:cxn ang="0">
                  <a:pos x="connsiteX6187" y="connsiteY6187"/>
                </a:cxn>
                <a:cxn ang="0">
                  <a:pos x="connsiteX6188" y="connsiteY6188"/>
                </a:cxn>
                <a:cxn ang="0">
                  <a:pos x="connsiteX6189" y="connsiteY6189"/>
                </a:cxn>
                <a:cxn ang="0">
                  <a:pos x="connsiteX6190" y="connsiteY6190"/>
                </a:cxn>
                <a:cxn ang="0">
                  <a:pos x="connsiteX6191" y="connsiteY6191"/>
                </a:cxn>
                <a:cxn ang="0">
                  <a:pos x="connsiteX6192" y="connsiteY6192"/>
                </a:cxn>
                <a:cxn ang="0">
                  <a:pos x="connsiteX6193" y="connsiteY6193"/>
                </a:cxn>
                <a:cxn ang="0">
                  <a:pos x="connsiteX6194" y="connsiteY6194"/>
                </a:cxn>
                <a:cxn ang="0">
                  <a:pos x="connsiteX6195" y="connsiteY6195"/>
                </a:cxn>
                <a:cxn ang="0">
                  <a:pos x="connsiteX6196" y="connsiteY6196"/>
                </a:cxn>
                <a:cxn ang="0">
                  <a:pos x="connsiteX6197" y="connsiteY6197"/>
                </a:cxn>
                <a:cxn ang="0">
                  <a:pos x="connsiteX6198" y="connsiteY6198"/>
                </a:cxn>
                <a:cxn ang="0">
                  <a:pos x="connsiteX6199" y="connsiteY6199"/>
                </a:cxn>
                <a:cxn ang="0">
                  <a:pos x="connsiteX6200" y="connsiteY6200"/>
                </a:cxn>
                <a:cxn ang="0">
                  <a:pos x="connsiteX6201" y="connsiteY6201"/>
                </a:cxn>
                <a:cxn ang="0">
                  <a:pos x="connsiteX6202" y="connsiteY6202"/>
                </a:cxn>
                <a:cxn ang="0">
                  <a:pos x="connsiteX6203" y="connsiteY6203"/>
                </a:cxn>
                <a:cxn ang="0">
                  <a:pos x="connsiteX6204" y="connsiteY6204"/>
                </a:cxn>
                <a:cxn ang="0">
                  <a:pos x="connsiteX6205" y="connsiteY6205"/>
                </a:cxn>
                <a:cxn ang="0">
                  <a:pos x="connsiteX6206" y="connsiteY6206"/>
                </a:cxn>
                <a:cxn ang="0">
                  <a:pos x="connsiteX6207" y="connsiteY6207"/>
                </a:cxn>
                <a:cxn ang="0">
                  <a:pos x="connsiteX6208" y="connsiteY6208"/>
                </a:cxn>
                <a:cxn ang="0">
                  <a:pos x="connsiteX6209" y="connsiteY6209"/>
                </a:cxn>
                <a:cxn ang="0">
                  <a:pos x="connsiteX6210" y="connsiteY6210"/>
                </a:cxn>
                <a:cxn ang="0">
                  <a:pos x="connsiteX6211" y="connsiteY6211"/>
                </a:cxn>
                <a:cxn ang="0">
                  <a:pos x="connsiteX6212" y="connsiteY6212"/>
                </a:cxn>
                <a:cxn ang="0">
                  <a:pos x="connsiteX6213" y="connsiteY6213"/>
                </a:cxn>
                <a:cxn ang="0">
                  <a:pos x="connsiteX6214" y="connsiteY6214"/>
                </a:cxn>
                <a:cxn ang="0">
                  <a:pos x="connsiteX6215" y="connsiteY6215"/>
                </a:cxn>
                <a:cxn ang="0">
                  <a:pos x="connsiteX6216" y="connsiteY6216"/>
                </a:cxn>
                <a:cxn ang="0">
                  <a:pos x="connsiteX6217" y="connsiteY6217"/>
                </a:cxn>
                <a:cxn ang="0">
                  <a:pos x="connsiteX6218" y="connsiteY6218"/>
                </a:cxn>
                <a:cxn ang="0">
                  <a:pos x="connsiteX6219" y="connsiteY6219"/>
                </a:cxn>
                <a:cxn ang="0">
                  <a:pos x="connsiteX6220" y="connsiteY6220"/>
                </a:cxn>
                <a:cxn ang="0">
                  <a:pos x="connsiteX6221" y="connsiteY6221"/>
                </a:cxn>
                <a:cxn ang="0">
                  <a:pos x="connsiteX6222" y="connsiteY6222"/>
                </a:cxn>
                <a:cxn ang="0">
                  <a:pos x="connsiteX6223" y="connsiteY6223"/>
                </a:cxn>
                <a:cxn ang="0">
                  <a:pos x="connsiteX6224" y="connsiteY6224"/>
                </a:cxn>
                <a:cxn ang="0">
                  <a:pos x="connsiteX6225" y="connsiteY6225"/>
                </a:cxn>
                <a:cxn ang="0">
                  <a:pos x="connsiteX6226" y="connsiteY6226"/>
                </a:cxn>
                <a:cxn ang="0">
                  <a:pos x="connsiteX6227" y="connsiteY6227"/>
                </a:cxn>
                <a:cxn ang="0">
                  <a:pos x="connsiteX6228" y="connsiteY6228"/>
                </a:cxn>
                <a:cxn ang="0">
                  <a:pos x="connsiteX6229" y="connsiteY6229"/>
                </a:cxn>
                <a:cxn ang="0">
                  <a:pos x="connsiteX6230" y="connsiteY6230"/>
                </a:cxn>
                <a:cxn ang="0">
                  <a:pos x="connsiteX6231" y="connsiteY6231"/>
                </a:cxn>
                <a:cxn ang="0">
                  <a:pos x="connsiteX6232" y="connsiteY6232"/>
                </a:cxn>
                <a:cxn ang="0">
                  <a:pos x="connsiteX6233" y="connsiteY6233"/>
                </a:cxn>
                <a:cxn ang="0">
                  <a:pos x="connsiteX6234" y="connsiteY6234"/>
                </a:cxn>
                <a:cxn ang="0">
                  <a:pos x="connsiteX6235" y="connsiteY6235"/>
                </a:cxn>
                <a:cxn ang="0">
                  <a:pos x="connsiteX6236" y="connsiteY6236"/>
                </a:cxn>
                <a:cxn ang="0">
                  <a:pos x="connsiteX6237" y="connsiteY6237"/>
                </a:cxn>
                <a:cxn ang="0">
                  <a:pos x="connsiteX6238" y="connsiteY6238"/>
                </a:cxn>
                <a:cxn ang="0">
                  <a:pos x="connsiteX6239" y="connsiteY6239"/>
                </a:cxn>
                <a:cxn ang="0">
                  <a:pos x="connsiteX6240" y="connsiteY6240"/>
                </a:cxn>
                <a:cxn ang="0">
                  <a:pos x="connsiteX6241" y="connsiteY6241"/>
                </a:cxn>
                <a:cxn ang="0">
                  <a:pos x="connsiteX6242" y="connsiteY6242"/>
                </a:cxn>
                <a:cxn ang="0">
                  <a:pos x="connsiteX6243" y="connsiteY6243"/>
                </a:cxn>
                <a:cxn ang="0">
                  <a:pos x="connsiteX6244" y="connsiteY6244"/>
                </a:cxn>
                <a:cxn ang="0">
                  <a:pos x="connsiteX6245" y="connsiteY6245"/>
                </a:cxn>
                <a:cxn ang="0">
                  <a:pos x="connsiteX6246" y="connsiteY6246"/>
                </a:cxn>
                <a:cxn ang="0">
                  <a:pos x="connsiteX6247" y="connsiteY6247"/>
                </a:cxn>
                <a:cxn ang="0">
                  <a:pos x="connsiteX6248" y="connsiteY6248"/>
                </a:cxn>
                <a:cxn ang="0">
                  <a:pos x="connsiteX6249" y="connsiteY6249"/>
                </a:cxn>
                <a:cxn ang="0">
                  <a:pos x="connsiteX6250" y="connsiteY6250"/>
                </a:cxn>
                <a:cxn ang="0">
                  <a:pos x="connsiteX6251" y="connsiteY6251"/>
                </a:cxn>
                <a:cxn ang="0">
                  <a:pos x="connsiteX6252" y="connsiteY6252"/>
                </a:cxn>
                <a:cxn ang="0">
                  <a:pos x="connsiteX6253" y="connsiteY6253"/>
                </a:cxn>
                <a:cxn ang="0">
                  <a:pos x="connsiteX6254" y="connsiteY6254"/>
                </a:cxn>
                <a:cxn ang="0">
                  <a:pos x="connsiteX6255" y="connsiteY6255"/>
                </a:cxn>
                <a:cxn ang="0">
                  <a:pos x="connsiteX6256" y="connsiteY6256"/>
                </a:cxn>
                <a:cxn ang="0">
                  <a:pos x="connsiteX6257" y="connsiteY6257"/>
                </a:cxn>
                <a:cxn ang="0">
                  <a:pos x="connsiteX6258" y="connsiteY6258"/>
                </a:cxn>
                <a:cxn ang="0">
                  <a:pos x="connsiteX6259" y="connsiteY6259"/>
                </a:cxn>
                <a:cxn ang="0">
                  <a:pos x="connsiteX6260" y="connsiteY6260"/>
                </a:cxn>
                <a:cxn ang="0">
                  <a:pos x="connsiteX6261" y="connsiteY6261"/>
                </a:cxn>
                <a:cxn ang="0">
                  <a:pos x="connsiteX6262" y="connsiteY6262"/>
                </a:cxn>
                <a:cxn ang="0">
                  <a:pos x="connsiteX6263" y="connsiteY6263"/>
                </a:cxn>
                <a:cxn ang="0">
                  <a:pos x="connsiteX6264" y="connsiteY6264"/>
                </a:cxn>
                <a:cxn ang="0">
                  <a:pos x="connsiteX6265" y="connsiteY6265"/>
                </a:cxn>
                <a:cxn ang="0">
                  <a:pos x="connsiteX6266" y="connsiteY6266"/>
                </a:cxn>
                <a:cxn ang="0">
                  <a:pos x="connsiteX6267" y="connsiteY6267"/>
                </a:cxn>
                <a:cxn ang="0">
                  <a:pos x="connsiteX6268" y="connsiteY6268"/>
                </a:cxn>
                <a:cxn ang="0">
                  <a:pos x="connsiteX6269" y="connsiteY6269"/>
                </a:cxn>
                <a:cxn ang="0">
                  <a:pos x="connsiteX6270" y="connsiteY6270"/>
                </a:cxn>
                <a:cxn ang="0">
                  <a:pos x="connsiteX6271" y="connsiteY6271"/>
                </a:cxn>
                <a:cxn ang="0">
                  <a:pos x="connsiteX6272" y="connsiteY6272"/>
                </a:cxn>
                <a:cxn ang="0">
                  <a:pos x="connsiteX6273" y="connsiteY6273"/>
                </a:cxn>
                <a:cxn ang="0">
                  <a:pos x="connsiteX6274" y="connsiteY6274"/>
                </a:cxn>
                <a:cxn ang="0">
                  <a:pos x="connsiteX6275" y="connsiteY6275"/>
                </a:cxn>
                <a:cxn ang="0">
                  <a:pos x="connsiteX6276" y="connsiteY6276"/>
                </a:cxn>
                <a:cxn ang="0">
                  <a:pos x="connsiteX6277" y="connsiteY6277"/>
                </a:cxn>
                <a:cxn ang="0">
                  <a:pos x="connsiteX6278" y="connsiteY6278"/>
                </a:cxn>
                <a:cxn ang="0">
                  <a:pos x="connsiteX6279" y="connsiteY6279"/>
                </a:cxn>
                <a:cxn ang="0">
                  <a:pos x="connsiteX6280" y="connsiteY6280"/>
                </a:cxn>
                <a:cxn ang="0">
                  <a:pos x="connsiteX6281" y="connsiteY6281"/>
                </a:cxn>
                <a:cxn ang="0">
                  <a:pos x="connsiteX6282" y="connsiteY6282"/>
                </a:cxn>
                <a:cxn ang="0">
                  <a:pos x="connsiteX6283" y="connsiteY6283"/>
                </a:cxn>
                <a:cxn ang="0">
                  <a:pos x="connsiteX6284" y="connsiteY6284"/>
                </a:cxn>
                <a:cxn ang="0">
                  <a:pos x="connsiteX6285" y="connsiteY6285"/>
                </a:cxn>
                <a:cxn ang="0">
                  <a:pos x="connsiteX6286" y="connsiteY6286"/>
                </a:cxn>
                <a:cxn ang="0">
                  <a:pos x="connsiteX6287" y="connsiteY6287"/>
                </a:cxn>
                <a:cxn ang="0">
                  <a:pos x="connsiteX6288" y="connsiteY6288"/>
                </a:cxn>
                <a:cxn ang="0">
                  <a:pos x="connsiteX6289" y="connsiteY6289"/>
                </a:cxn>
                <a:cxn ang="0">
                  <a:pos x="connsiteX6290" y="connsiteY6290"/>
                </a:cxn>
                <a:cxn ang="0">
                  <a:pos x="connsiteX6291" y="connsiteY6291"/>
                </a:cxn>
                <a:cxn ang="0">
                  <a:pos x="connsiteX6292" y="connsiteY6292"/>
                </a:cxn>
                <a:cxn ang="0">
                  <a:pos x="connsiteX6293" y="connsiteY6293"/>
                </a:cxn>
                <a:cxn ang="0">
                  <a:pos x="connsiteX6294" y="connsiteY6294"/>
                </a:cxn>
                <a:cxn ang="0">
                  <a:pos x="connsiteX6295" y="connsiteY6295"/>
                </a:cxn>
                <a:cxn ang="0">
                  <a:pos x="connsiteX6296" y="connsiteY6296"/>
                </a:cxn>
                <a:cxn ang="0">
                  <a:pos x="connsiteX6297" y="connsiteY6297"/>
                </a:cxn>
                <a:cxn ang="0">
                  <a:pos x="connsiteX6298" y="connsiteY6298"/>
                </a:cxn>
                <a:cxn ang="0">
                  <a:pos x="connsiteX6299" y="connsiteY6299"/>
                </a:cxn>
                <a:cxn ang="0">
                  <a:pos x="connsiteX6300" y="connsiteY6300"/>
                </a:cxn>
                <a:cxn ang="0">
                  <a:pos x="connsiteX6301" y="connsiteY6301"/>
                </a:cxn>
                <a:cxn ang="0">
                  <a:pos x="connsiteX6302" y="connsiteY6302"/>
                </a:cxn>
                <a:cxn ang="0">
                  <a:pos x="connsiteX6303" y="connsiteY6303"/>
                </a:cxn>
                <a:cxn ang="0">
                  <a:pos x="connsiteX6304" y="connsiteY6304"/>
                </a:cxn>
                <a:cxn ang="0">
                  <a:pos x="connsiteX6305" y="connsiteY6305"/>
                </a:cxn>
                <a:cxn ang="0">
                  <a:pos x="connsiteX6306" y="connsiteY6306"/>
                </a:cxn>
                <a:cxn ang="0">
                  <a:pos x="connsiteX6307" y="connsiteY6307"/>
                </a:cxn>
                <a:cxn ang="0">
                  <a:pos x="connsiteX6308" y="connsiteY6308"/>
                </a:cxn>
                <a:cxn ang="0">
                  <a:pos x="connsiteX6309" y="connsiteY6309"/>
                </a:cxn>
                <a:cxn ang="0">
                  <a:pos x="connsiteX6310" y="connsiteY6310"/>
                </a:cxn>
                <a:cxn ang="0">
                  <a:pos x="connsiteX6311" y="connsiteY6311"/>
                </a:cxn>
                <a:cxn ang="0">
                  <a:pos x="connsiteX6312" y="connsiteY6312"/>
                </a:cxn>
                <a:cxn ang="0">
                  <a:pos x="connsiteX6313" y="connsiteY6313"/>
                </a:cxn>
                <a:cxn ang="0">
                  <a:pos x="connsiteX6314" y="connsiteY6314"/>
                </a:cxn>
                <a:cxn ang="0">
                  <a:pos x="connsiteX6315" y="connsiteY6315"/>
                </a:cxn>
                <a:cxn ang="0">
                  <a:pos x="connsiteX6316" y="connsiteY6316"/>
                </a:cxn>
                <a:cxn ang="0">
                  <a:pos x="connsiteX6317" y="connsiteY6317"/>
                </a:cxn>
                <a:cxn ang="0">
                  <a:pos x="connsiteX6318" y="connsiteY6318"/>
                </a:cxn>
                <a:cxn ang="0">
                  <a:pos x="connsiteX6319" y="connsiteY6319"/>
                </a:cxn>
                <a:cxn ang="0">
                  <a:pos x="connsiteX6320" y="connsiteY6320"/>
                </a:cxn>
                <a:cxn ang="0">
                  <a:pos x="connsiteX6321" y="connsiteY6321"/>
                </a:cxn>
                <a:cxn ang="0">
                  <a:pos x="connsiteX6322" y="connsiteY6322"/>
                </a:cxn>
                <a:cxn ang="0">
                  <a:pos x="connsiteX6323" y="connsiteY6323"/>
                </a:cxn>
                <a:cxn ang="0">
                  <a:pos x="connsiteX6324" y="connsiteY6324"/>
                </a:cxn>
                <a:cxn ang="0">
                  <a:pos x="connsiteX6325" y="connsiteY6325"/>
                </a:cxn>
                <a:cxn ang="0">
                  <a:pos x="connsiteX6326" y="connsiteY6326"/>
                </a:cxn>
                <a:cxn ang="0">
                  <a:pos x="connsiteX6327" y="connsiteY6327"/>
                </a:cxn>
                <a:cxn ang="0">
                  <a:pos x="connsiteX6328" y="connsiteY6328"/>
                </a:cxn>
                <a:cxn ang="0">
                  <a:pos x="connsiteX6329" y="connsiteY6329"/>
                </a:cxn>
                <a:cxn ang="0">
                  <a:pos x="connsiteX6330" y="connsiteY6330"/>
                </a:cxn>
                <a:cxn ang="0">
                  <a:pos x="connsiteX6331" y="connsiteY6331"/>
                </a:cxn>
                <a:cxn ang="0">
                  <a:pos x="connsiteX6332" y="connsiteY6332"/>
                </a:cxn>
                <a:cxn ang="0">
                  <a:pos x="connsiteX6333" y="connsiteY6333"/>
                </a:cxn>
                <a:cxn ang="0">
                  <a:pos x="connsiteX6334" y="connsiteY6334"/>
                </a:cxn>
                <a:cxn ang="0">
                  <a:pos x="connsiteX6335" y="connsiteY6335"/>
                </a:cxn>
                <a:cxn ang="0">
                  <a:pos x="connsiteX6336" y="connsiteY6336"/>
                </a:cxn>
                <a:cxn ang="0">
                  <a:pos x="connsiteX6337" y="connsiteY6337"/>
                </a:cxn>
                <a:cxn ang="0">
                  <a:pos x="connsiteX6338" y="connsiteY6338"/>
                </a:cxn>
                <a:cxn ang="0">
                  <a:pos x="connsiteX6339" y="connsiteY6339"/>
                </a:cxn>
                <a:cxn ang="0">
                  <a:pos x="connsiteX6340" y="connsiteY6340"/>
                </a:cxn>
                <a:cxn ang="0">
                  <a:pos x="connsiteX6341" y="connsiteY6341"/>
                </a:cxn>
                <a:cxn ang="0">
                  <a:pos x="connsiteX6342" y="connsiteY6342"/>
                </a:cxn>
                <a:cxn ang="0">
                  <a:pos x="connsiteX6343" y="connsiteY6343"/>
                </a:cxn>
                <a:cxn ang="0">
                  <a:pos x="connsiteX6344" y="connsiteY6344"/>
                </a:cxn>
                <a:cxn ang="0">
                  <a:pos x="connsiteX6345" y="connsiteY6345"/>
                </a:cxn>
                <a:cxn ang="0">
                  <a:pos x="connsiteX6346" y="connsiteY6346"/>
                </a:cxn>
                <a:cxn ang="0">
                  <a:pos x="connsiteX6347" y="connsiteY6347"/>
                </a:cxn>
                <a:cxn ang="0">
                  <a:pos x="connsiteX6348" y="connsiteY6348"/>
                </a:cxn>
                <a:cxn ang="0">
                  <a:pos x="connsiteX6349" y="connsiteY6349"/>
                </a:cxn>
                <a:cxn ang="0">
                  <a:pos x="connsiteX6350" y="connsiteY6350"/>
                </a:cxn>
                <a:cxn ang="0">
                  <a:pos x="connsiteX6351" y="connsiteY6351"/>
                </a:cxn>
                <a:cxn ang="0">
                  <a:pos x="connsiteX6352" y="connsiteY6352"/>
                </a:cxn>
                <a:cxn ang="0">
                  <a:pos x="connsiteX6353" y="connsiteY6353"/>
                </a:cxn>
                <a:cxn ang="0">
                  <a:pos x="connsiteX6354" y="connsiteY6354"/>
                </a:cxn>
                <a:cxn ang="0">
                  <a:pos x="connsiteX6355" y="connsiteY6355"/>
                </a:cxn>
                <a:cxn ang="0">
                  <a:pos x="connsiteX6356" y="connsiteY6356"/>
                </a:cxn>
                <a:cxn ang="0">
                  <a:pos x="connsiteX6357" y="connsiteY6357"/>
                </a:cxn>
                <a:cxn ang="0">
                  <a:pos x="connsiteX6358" y="connsiteY6358"/>
                </a:cxn>
                <a:cxn ang="0">
                  <a:pos x="connsiteX6359" y="connsiteY6359"/>
                </a:cxn>
                <a:cxn ang="0">
                  <a:pos x="connsiteX6360" y="connsiteY6360"/>
                </a:cxn>
                <a:cxn ang="0">
                  <a:pos x="connsiteX6361" y="connsiteY6361"/>
                </a:cxn>
                <a:cxn ang="0">
                  <a:pos x="connsiteX6362" y="connsiteY6362"/>
                </a:cxn>
                <a:cxn ang="0">
                  <a:pos x="connsiteX6363" y="connsiteY6363"/>
                </a:cxn>
                <a:cxn ang="0">
                  <a:pos x="connsiteX6364" y="connsiteY6364"/>
                </a:cxn>
                <a:cxn ang="0">
                  <a:pos x="connsiteX6365" y="connsiteY6365"/>
                </a:cxn>
                <a:cxn ang="0">
                  <a:pos x="connsiteX6366" y="connsiteY6366"/>
                </a:cxn>
                <a:cxn ang="0">
                  <a:pos x="connsiteX6367" y="connsiteY6367"/>
                </a:cxn>
                <a:cxn ang="0">
                  <a:pos x="connsiteX6368" y="connsiteY6368"/>
                </a:cxn>
                <a:cxn ang="0">
                  <a:pos x="connsiteX6369" y="connsiteY6369"/>
                </a:cxn>
                <a:cxn ang="0">
                  <a:pos x="connsiteX6370" y="connsiteY6370"/>
                </a:cxn>
                <a:cxn ang="0">
                  <a:pos x="connsiteX6371" y="connsiteY6371"/>
                </a:cxn>
                <a:cxn ang="0">
                  <a:pos x="connsiteX6372" y="connsiteY6372"/>
                </a:cxn>
                <a:cxn ang="0">
                  <a:pos x="connsiteX6373" y="connsiteY6373"/>
                </a:cxn>
                <a:cxn ang="0">
                  <a:pos x="connsiteX6374" y="connsiteY6374"/>
                </a:cxn>
                <a:cxn ang="0">
                  <a:pos x="connsiteX6375" y="connsiteY6375"/>
                </a:cxn>
                <a:cxn ang="0">
                  <a:pos x="connsiteX6376" y="connsiteY6376"/>
                </a:cxn>
                <a:cxn ang="0">
                  <a:pos x="connsiteX6377" y="connsiteY6377"/>
                </a:cxn>
                <a:cxn ang="0">
                  <a:pos x="connsiteX6378" y="connsiteY6378"/>
                </a:cxn>
                <a:cxn ang="0">
                  <a:pos x="connsiteX6379" y="connsiteY6379"/>
                </a:cxn>
                <a:cxn ang="0">
                  <a:pos x="connsiteX6380" y="connsiteY6380"/>
                </a:cxn>
                <a:cxn ang="0">
                  <a:pos x="connsiteX6381" y="connsiteY6381"/>
                </a:cxn>
                <a:cxn ang="0">
                  <a:pos x="connsiteX6382" y="connsiteY6382"/>
                </a:cxn>
                <a:cxn ang="0">
                  <a:pos x="connsiteX6383" y="connsiteY6383"/>
                </a:cxn>
                <a:cxn ang="0">
                  <a:pos x="connsiteX6384" y="connsiteY6384"/>
                </a:cxn>
                <a:cxn ang="0">
                  <a:pos x="connsiteX6385" y="connsiteY6385"/>
                </a:cxn>
                <a:cxn ang="0">
                  <a:pos x="connsiteX6386" y="connsiteY6386"/>
                </a:cxn>
                <a:cxn ang="0">
                  <a:pos x="connsiteX6387" y="connsiteY6387"/>
                </a:cxn>
                <a:cxn ang="0">
                  <a:pos x="connsiteX6388" y="connsiteY6388"/>
                </a:cxn>
                <a:cxn ang="0">
                  <a:pos x="connsiteX6389" y="connsiteY6389"/>
                </a:cxn>
                <a:cxn ang="0">
                  <a:pos x="connsiteX6390" y="connsiteY6390"/>
                </a:cxn>
                <a:cxn ang="0">
                  <a:pos x="connsiteX6391" y="connsiteY6391"/>
                </a:cxn>
                <a:cxn ang="0">
                  <a:pos x="connsiteX6392" y="connsiteY6392"/>
                </a:cxn>
                <a:cxn ang="0">
                  <a:pos x="connsiteX6393" y="connsiteY6393"/>
                </a:cxn>
                <a:cxn ang="0">
                  <a:pos x="connsiteX6394" y="connsiteY6394"/>
                </a:cxn>
                <a:cxn ang="0">
                  <a:pos x="connsiteX6395" y="connsiteY6395"/>
                </a:cxn>
                <a:cxn ang="0">
                  <a:pos x="connsiteX6396" y="connsiteY6396"/>
                </a:cxn>
                <a:cxn ang="0">
                  <a:pos x="connsiteX6397" y="connsiteY6397"/>
                </a:cxn>
                <a:cxn ang="0">
                  <a:pos x="connsiteX6398" y="connsiteY6398"/>
                </a:cxn>
                <a:cxn ang="0">
                  <a:pos x="connsiteX6399" y="connsiteY6399"/>
                </a:cxn>
                <a:cxn ang="0">
                  <a:pos x="connsiteX6400" y="connsiteY6400"/>
                </a:cxn>
                <a:cxn ang="0">
                  <a:pos x="connsiteX6401" y="connsiteY6401"/>
                </a:cxn>
                <a:cxn ang="0">
                  <a:pos x="connsiteX6402" y="connsiteY6402"/>
                </a:cxn>
                <a:cxn ang="0">
                  <a:pos x="connsiteX6403" y="connsiteY6403"/>
                </a:cxn>
                <a:cxn ang="0">
                  <a:pos x="connsiteX6404" y="connsiteY6404"/>
                </a:cxn>
                <a:cxn ang="0">
                  <a:pos x="connsiteX6405" y="connsiteY6405"/>
                </a:cxn>
                <a:cxn ang="0">
                  <a:pos x="connsiteX6406" y="connsiteY6406"/>
                </a:cxn>
                <a:cxn ang="0">
                  <a:pos x="connsiteX6407" y="connsiteY6407"/>
                </a:cxn>
                <a:cxn ang="0">
                  <a:pos x="connsiteX6408" y="connsiteY6408"/>
                </a:cxn>
                <a:cxn ang="0">
                  <a:pos x="connsiteX6409" y="connsiteY6409"/>
                </a:cxn>
                <a:cxn ang="0">
                  <a:pos x="connsiteX6410" y="connsiteY6410"/>
                </a:cxn>
                <a:cxn ang="0">
                  <a:pos x="connsiteX6411" y="connsiteY6411"/>
                </a:cxn>
                <a:cxn ang="0">
                  <a:pos x="connsiteX6412" y="connsiteY6412"/>
                </a:cxn>
                <a:cxn ang="0">
                  <a:pos x="connsiteX6413" y="connsiteY6413"/>
                </a:cxn>
                <a:cxn ang="0">
                  <a:pos x="connsiteX6414" y="connsiteY6414"/>
                </a:cxn>
                <a:cxn ang="0">
                  <a:pos x="connsiteX6415" y="connsiteY6415"/>
                </a:cxn>
                <a:cxn ang="0">
                  <a:pos x="connsiteX6416" y="connsiteY6416"/>
                </a:cxn>
                <a:cxn ang="0">
                  <a:pos x="connsiteX6417" y="connsiteY6417"/>
                </a:cxn>
                <a:cxn ang="0">
                  <a:pos x="connsiteX6418" y="connsiteY6418"/>
                </a:cxn>
                <a:cxn ang="0">
                  <a:pos x="connsiteX6419" y="connsiteY6419"/>
                </a:cxn>
                <a:cxn ang="0">
                  <a:pos x="connsiteX6420" y="connsiteY6420"/>
                </a:cxn>
                <a:cxn ang="0">
                  <a:pos x="connsiteX6421" y="connsiteY6421"/>
                </a:cxn>
                <a:cxn ang="0">
                  <a:pos x="connsiteX6422" y="connsiteY6422"/>
                </a:cxn>
                <a:cxn ang="0">
                  <a:pos x="connsiteX6423" y="connsiteY6423"/>
                </a:cxn>
                <a:cxn ang="0">
                  <a:pos x="connsiteX6424" y="connsiteY6424"/>
                </a:cxn>
                <a:cxn ang="0">
                  <a:pos x="connsiteX6425" y="connsiteY6425"/>
                </a:cxn>
                <a:cxn ang="0">
                  <a:pos x="connsiteX6426" y="connsiteY6426"/>
                </a:cxn>
                <a:cxn ang="0">
                  <a:pos x="connsiteX6427" y="connsiteY6427"/>
                </a:cxn>
                <a:cxn ang="0">
                  <a:pos x="connsiteX6428" y="connsiteY6428"/>
                </a:cxn>
                <a:cxn ang="0">
                  <a:pos x="connsiteX6429" y="connsiteY6429"/>
                </a:cxn>
                <a:cxn ang="0">
                  <a:pos x="connsiteX6430" y="connsiteY6430"/>
                </a:cxn>
                <a:cxn ang="0">
                  <a:pos x="connsiteX6431" y="connsiteY6431"/>
                </a:cxn>
                <a:cxn ang="0">
                  <a:pos x="connsiteX6432" y="connsiteY6432"/>
                </a:cxn>
                <a:cxn ang="0">
                  <a:pos x="connsiteX6433" y="connsiteY6433"/>
                </a:cxn>
                <a:cxn ang="0">
                  <a:pos x="connsiteX6434" y="connsiteY6434"/>
                </a:cxn>
                <a:cxn ang="0">
                  <a:pos x="connsiteX6435" y="connsiteY6435"/>
                </a:cxn>
                <a:cxn ang="0">
                  <a:pos x="connsiteX6436" y="connsiteY6436"/>
                </a:cxn>
                <a:cxn ang="0">
                  <a:pos x="connsiteX6437" y="connsiteY6437"/>
                </a:cxn>
                <a:cxn ang="0">
                  <a:pos x="connsiteX6438" y="connsiteY6438"/>
                </a:cxn>
                <a:cxn ang="0">
                  <a:pos x="connsiteX6439" y="connsiteY6439"/>
                </a:cxn>
                <a:cxn ang="0">
                  <a:pos x="connsiteX6440" y="connsiteY6440"/>
                </a:cxn>
                <a:cxn ang="0">
                  <a:pos x="connsiteX6441" y="connsiteY6441"/>
                </a:cxn>
                <a:cxn ang="0">
                  <a:pos x="connsiteX6442" y="connsiteY6442"/>
                </a:cxn>
                <a:cxn ang="0">
                  <a:pos x="connsiteX6443" y="connsiteY6443"/>
                </a:cxn>
                <a:cxn ang="0">
                  <a:pos x="connsiteX6444" y="connsiteY6444"/>
                </a:cxn>
                <a:cxn ang="0">
                  <a:pos x="connsiteX6445" y="connsiteY6445"/>
                </a:cxn>
                <a:cxn ang="0">
                  <a:pos x="connsiteX6446" y="connsiteY6446"/>
                </a:cxn>
                <a:cxn ang="0">
                  <a:pos x="connsiteX6447" y="connsiteY6447"/>
                </a:cxn>
                <a:cxn ang="0">
                  <a:pos x="connsiteX6448" y="connsiteY6448"/>
                </a:cxn>
                <a:cxn ang="0">
                  <a:pos x="connsiteX6449" y="connsiteY6449"/>
                </a:cxn>
                <a:cxn ang="0">
                  <a:pos x="connsiteX6450" y="connsiteY6450"/>
                </a:cxn>
                <a:cxn ang="0">
                  <a:pos x="connsiteX6451" y="connsiteY6451"/>
                </a:cxn>
                <a:cxn ang="0">
                  <a:pos x="connsiteX6452" y="connsiteY6452"/>
                </a:cxn>
                <a:cxn ang="0">
                  <a:pos x="connsiteX6453" y="connsiteY6453"/>
                </a:cxn>
                <a:cxn ang="0">
                  <a:pos x="connsiteX6454" y="connsiteY6454"/>
                </a:cxn>
                <a:cxn ang="0">
                  <a:pos x="connsiteX6455" y="connsiteY6455"/>
                </a:cxn>
                <a:cxn ang="0">
                  <a:pos x="connsiteX6456" y="connsiteY6456"/>
                </a:cxn>
                <a:cxn ang="0">
                  <a:pos x="connsiteX6457" y="connsiteY6457"/>
                </a:cxn>
                <a:cxn ang="0">
                  <a:pos x="connsiteX6458" y="connsiteY6458"/>
                </a:cxn>
                <a:cxn ang="0">
                  <a:pos x="connsiteX6459" y="connsiteY6459"/>
                </a:cxn>
                <a:cxn ang="0">
                  <a:pos x="connsiteX6460" y="connsiteY6460"/>
                </a:cxn>
                <a:cxn ang="0">
                  <a:pos x="connsiteX6461" y="connsiteY6461"/>
                </a:cxn>
                <a:cxn ang="0">
                  <a:pos x="connsiteX6462" y="connsiteY6462"/>
                </a:cxn>
                <a:cxn ang="0">
                  <a:pos x="connsiteX6463" y="connsiteY6463"/>
                </a:cxn>
                <a:cxn ang="0">
                  <a:pos x="connsiteX6464" y="connsiteY6464"/>
                </a:cxn>
                <a:cxn ang="0">
                  <a:pos x="connsiteX6465" y="connsiteY6465"/>
                </a:cxn>
                <a:cxn ang="0">
                  <a:pos x="connsiteX6466" y="connsiteY6466"/>
                </a:cxn>
                <a:cxn ang="0">
                  <a:pos x="connsiteX6467" y="connsiteY6467"/>
                </a:cxn>
                <a:cxn ang="0">
                  <a:pos x="connsiteX6468" y="connsiteY6468"/>
                </a:cxn>
                <a:cxn ang="0">
                  <a:pos x="connsiteX6469" y="connsiteY6469"/>
                </a:cxn>
                <a:cxn ang="0">
                  <a:pos x="connsiteX6470" y="connsiteY6470"/>
                </a:cxn>
                <a:cxn ang="0">
                  <a:pos x="connsiteX6471" y="connsiteY6471"/>
                </a:cxn>
                <a:cxn ang="0">
                  <a:pos x="connsiteX6472" y="connsiteY6472"/>
                </a:cxn>
                <a:cxn ang="0">
                  <a:pos x="connsiteX6473" y="connsiteY6473"/>
                </a:cxn>
                <a:cxn ang="0">
                  <a:pos x="connsiteX6474" y="connsiteY6474"/>
                </a:cxn>
                <a:cxn ang="0">
                  <a:pos x="connsiteX6475" y="connsiteY6475"/>
                </a:cxn>
                <a:cxn ang="0">
                  <a:pos x="connsiteX6476" y="connsiteY6476"/>
                </a:cxn>
                <a:cxn ang="0">
                  <a:pos x="connsiteX6477" y="connsiteY6477"/>
                </a:cxn>
                <a:cxn ang="0">
                  <a:pos x="connsiteX6478" y="connsiteY6478"/>
                </a:cxn>
                <a:cxn ang="0">
                  <a:pos x="connsiteX6479" y="connsiteY6479"/>
                </a:cxn>
                <a:cxn ang="0">
                  <a:pos x="connsiteX6480" y="connsiteY6480"/>
                </a:cxn>
                <a:cxn ang="0">
                  <a:pos x="connsiteX6481" y="connsiteY6481"/>
                </a:cxn>
                <a:cxn ang="0">
                  <a:pos x="connsiteX6482" y="connsiteY6482"/>
                </a:cxn>
                <a:cxn ang="0">
                  <a:pos x="connsiteX6483" y="connsiteY6483"/>
                </a:cxn>
                <a:cxn ang="0">
                  <a:pos x="connsiteX6484" y="connsiteY6484"/>
                </a:cxn>
                <a:cxn ang="0">
                  <a:pos x="connsiteX6485" y="connsiteY6485"/>
                </a:cxn>
                <a:cxn ang="0">
                  <a:pos x="connsiteX6486" y="connsiteY6486"/>
                </a:cxn>
                <a:cxn ang="0">
                  <a:pos x="connsiteX6487" y="connsiteY6487"/>
                </a:cxn>
                <a:cxn ang="0">
                  <a:pos x="connsiteX6488" y="connsiteY6488"/>
                </a:cxn>
                <a:cxn ang="0">
                  <a:pos x="connsiteX6489" y="connsiteY6489"/>
                </a:cxn>
                <a:cxn ang="0">
                  <a:pos x="connsiteX6490" y="connsiteY6490"/>
                </a:cxn>
                <a:cxn ang="0">
                  <a:pos x="connsiteX6491" y="connsiteY6491"/>
                </a:cxn>
                <a:cxn ang="0">
                  <a:pos x="connsiteX6492" y="connsiteY6492"/>
                </a:cxn>
                <a:cxn ang="0">
                  <a:pos x="connsiteX6493" y="connsiteY6493"/>
                </a:cxn>
                <a:cxn ang="0">
                  <a:pos x="connsiteX6494" y="connsiteY6494"/>
                </a:cxn>
                <a:cxn ang="0">
                  <a:pos x="connsiteX6495" y="connsiteY6495"/>
                </a:cxn>
                <a:cxn ang="0">
                  <a:pos x="connsiteX6496" y="connsiteY6496"/>
                </a:cxn>
                <a:cxn ang="0">
                  <a:pos x="connsiteX6497" y="connsiteY6497"/>
                </a:cxn>
                <a:cxn ang="0">
                  <a:pos x="connsiteX6498" y="connsiteY6498"/>
                </a:cxn>
                <a:cxn ang="0">
                  <a:pos x="connsiteX6499" y="connsiteY6499"/>
                </a:cxn>
                <a:cxn ang="0">
                  <a:pos x="connsiteX6500" y="connsiteY6500"/>
                </a:cxn>
                <a:cxn ang="0">
                  <a:pos x="connsiteX6501" y="connsiteY6501"/>
                </a:cxn>
                <a:cxn ang="0">
                  <a:pos x="connsiteX6502" y="connsiteY6502"/>
                </a:cxn>
                <a:cxn ang="0">
                  <a:pos x="connsiteX6503" y="connsiteY6503"/>
                </a:cxn>
                <a:cxn ang="0">
                  <a:pos x="connsiteX6504" y="connsiteY6504"/>
                </a:cxn>
                <a:cxn ang="0">
                  <a:pos x="connsiteX6505" y="connsiteY6505"/>
                </a:cxn>
                <a:cxn ang="0">
                  <a:pos x="connsiteX6506" y="connsiteY6506"/>
                </a:cxn>
                <a:cxn ang="0">
                  <a:pos x="connsiteX6507" y="connsiteY6507"/>
                </a:cxn>
                <a:cxn ang="0">
                  <a:pos x="connsiteX6508" y="connsiteY6508"/>
                </a:cxn>
                <a:cxn ang="0">
                  <a:pos x="connsiteX6509" y="connsiteY6509"/>
                </a:cxn>
                <a:cxn ang="0">
                  <a:pos x="connsiteX6510" y="connsiteY6510"/>
                </a:cxn>
                <a:cxn ang="0">
                  <a:pos x="connsiteX6511" y="connsiteY6511"/>
                </a:cxn>
                <a:cxn ang="0">
                  <a:pos x="connsiteX6512" y="connsiteY6512"/>
                </a:cxn>
                <a:cxn ang="0">
                  <a:pos x="connsiteX6513" y="connsiteY6513"/>
                </a:cxn>
                <a:cxn ang="0">
                  <a:pos x="connsiteX6514" y="connsiteY6514"/>
                </a:cxn>
                <a:cxn ang="0">
                  <a:pos x="connsiteX6515" y="connsiteY6515"/>
                </a:cxn>
                <a:cxn ang="0">
                  <a:pos x="connsiteX6516" y="connsiteY6516"/>
                </a:cxn>
                <a:cxn ang="0">
                  <a:pos x="connsiteX6517" y="connsiteY6517"/>
                </a:cxn>
                <a:cxn ang="0">
                  <a:pos x="connsiteX6518" y="connsiteY6518"/>
                </a:cxn>
                <a:cxn ang="0">
                  <a:pos x="connsiteX6519" y="connsiteY6519"/>
                </a:cxn>
                <a:cxn ang="0">
                  <a:pos x="connsiteX6520" y="connsiteY6520"/>
                </a:cxn>
                <a:cxn ang="0">
                  <a:pos x="connsiteX6521" y="connsiteY6521"/>
                </a:cxn>
                <a:cxn ang="0">
                  <a:pos x="connsiteX6522" y="connsiteY6522"/>
                </a:cxn>
                <a:cxn ang="0">
                  <a:pos x="connsiteX6523" y="connsiteY6523"/>
                </a:cxn>
                <a:cxn ang="0">
                  <a:pos x="connsiteX6524" y="connsiteY6524"/>
                </a:cxn>
                <a:cxn ang="0">
                  <a:pos x="connsiteX6525" y="connsiteY6525"/>
                </a:cxn>
                <a:cxn ang="0">
                  <a:pos x="connsiteX6526" y="connsiteY6526"/>
                </a:cxn>
                <a:cxn ang="0">
                  <a:pos x="connsiteX6527" y="connsiteY6527"/>
                </a:cxn>
                <a:cxn ang="0">
                  <a:pos x="connsiteX6528" y="connsiteY6528"/>
                </a:cxn>
                <a:cxn ang="0">
                  <a:pos x="connsiteX6529" y="connsiteY6529"/>
                </a:cxn>
                <a:cxn ang="0">
                  <a:pos x="connsiteX6530" y="connsiteY6530"/>
                </a:cxn>
                <a:cxn ang="0">
                  <a:pos x="connsiteX6531" y="connsiteY6531"/>
                </a:cxn>
                <a:cxn ang="0">
                  <a:pos x="connsiteX6532" y="connsiteY6532"/>
                </a:cxn>
                <a:cxn ang="0">
                  <a:pos x="connsiteX6533" y="connsiteY6533"/>
                </a:cxn>
                <a:cxn ang="0">
                  <a:pos x="connsiteX6534" y="connsiteY6534"/>
                </a:cxn>
                <a:cxn ang="0">
                  <a:pos x="connsiteX6535" y="connsiteY6535"/>
                </a:cxn>
                <a:cxn ang="0">
                  <a:pos x="connsiteX6536" y="connsiteY6536"/>
                </a:cxn>
                <a:cxn ang="0">
                  <a:pos x="connsiteX6537" y="connsiteY6537"/>
                </a:cxn>
                <a:cxn ang="0">
                  <a:pos x="connsiteX6538" y="connsiteY6538"/>
                </a:cxn>
                <a:cxn ang="0">
                  <a:pos x="connsiteX6539" y="connsiteY6539"/>
                </a:cxn>
                <a:cxn ang="0">
                  <a:pos x="connsiteX6540" y="connsiteY6540"/>
                </a:cxn>
                <a:cxn ang="0">
                  <a:pos x="connsiteX6541" y="connsiteY6541"/>
                </a:cxn>
                <a:cxn ang="0">
                  <a:pos x="connsiteX6542" y="connsiteY6542"/>
                </a:cxn>
                <a:cxn ang="0">
                  <a:pos x="connsiteX6543" y="connsiteY6543"/>
                </a:cxn>
                <a:cxn ang="0">
                  <a:pos x="connsiteX6544" y="connsiteY6544"/>
                </a:cxn>
                <a:cxn ang="0">
                  <a:pos x="connsiteX6545" y="connsiteY6545"/>
                </a:cxn>
                <a:cxn ang="0">
                  <a:pos x="connsiteX6546" y="connsiteY6546"/>
                </a:cxn>
                <a:cxn ang="0">
                  <a:pos x="connsiteX6547" y="connsiteY6547"/>
                </a:cxn>
                <a:cxn ang="0">
                  <a:pos x="connsiteX6548" y="connsiteY6548"/>
                </a:cxn>
                <a:cxn ang="0">
                  <a:pos x="connsiteX6549" y="connsiteY6549"/>
                </a:cxn>
                <a:cxn ang="0">
                  <a:pos x="connsiteX6550" y="connsiteY6550"/>
                </a:cxn>
                <a:cxn ang="0">
                  <a:pos x="connsiteX6551" y="connsiteY6551"/>
                </a:cxn>
                <a:cxn ang="0">
                  <a:pos x="connsiteX6552" y="connsiteY6552"/>
                </a:cxn>
                <a:cxn ang="0">
                  <a:pos x="connsiteX6553" y="connsiteY6553"/>
                </a:cxn>
                <a:cxn ang="0">
                  <a:pos x="connsiteX6554" y="connsiteY6554"/>
                </a:cxn>
                <a:cxn ang="0">
                  <a:pos x="connsiteX6555" y="connsiteY6555"/>
                </a:cxn>
                <a:cxn ang="0">
                  <a:pos x="connsiteX6556" y="connsiteY6556"/>
                </a:cxn>
                <a:cxn ang="0">
                  <a:pos x="connsiteX6557" y="connsiteY6557"/>
                </a:cxn>
                <a:cxn ang="0">
                  <a:pos x="connsiteX6558" y="connsiteY6558"/>
                </a:cxn>
                <a:cxn ang="0">
                  <a:pos x="connsiteX6559" y="connsiteY6559"/>
                </a:cxn>
                <a:cxn ang="0">
                  <a:pos x="connsiteX6560" y="connsiteY6560"/>
                </a:cxn>
                <a:cxn ang="0">
                  <a:pos x="connsiteX6561" y="connsiteY6561"/>
                </a:cxn>
                <a:cxn ang="0">
                  <a:pos x="connsiteX6562" y="connsiteY6562"/>
                </a:cxn>
                <a:cxn ang="0">
                  <a:pos x="connsiteX6563" y="connsiteY6563"/>
                </a:cxn>
                <a:cxn ang="0">
                  <a:pos x="connsiteX6564" y="connsiteY6564"/>
                </a:cxn>
                <a:cxn ang="0">
                  <a:pos x="connsiteX6565" y="connsiteY6565"/>
                </a:cxn>
                <a:cxn ang="0">
                  <a:pos x="connsiteX6566" y="connsiteY6566"/>
                </a:cxn>
                <a:cxn ang="0">
                  <a:pos x="connsiteX6567" y="connsiteY6567"/>
                </a:cxn>
                <a:cxn ang="0">
                  <a:pos x="connsiteX6568" y="connsiteY6568"/>
                </a:cxn>
                <a:cxn ang="0">
                  <a:pos x="connsiteX6569" y="connsiteY6569"/>
                </a:cxn>
                <a:cxn ang="0">
                  <a:pos x="connsiteX6570" y="connsiteY6570"/>
                </a:cxn>
                <a:cxn ang="0">
                  <a:pos x="connsiteX6571" y="connsiteY6571"/>
                </a:cxn>
                <a:cxn ang="0">
                  <a:pos x="connsiteX6572" y="connsiteY6572"/>
                </a:cxn>
                <a:cxn ang="0">
                  <a:pos x="connsiteX6573" y="connsiteY6573"/>
                </a:cxn>
                <a:cxn ang="0">
                  <a:pos x="connsiteX6574" y="connsiteY6574"/>
                </a:cxn>
                <a:cxn ang="0">
                  <a:pos x="connsiteX6575" y="connsiteY6575"/>
                </a:cxn>
                <a:cxn ang="0">
                  <a:pos x="connsiteX6576" y="connsiteY6576"/>
                </a:cxn>
                <a:cxn ang="0">
                  <a:pos x="connsiteX6577" y="connsiteY6577"/>
                </a:cxn>
                <a:cxn ang="0">
                  <a:pos x="connsiteX6578" y="connsiteY6578"/>
                </a:cxn>
                <a:cxn ang="0">
                  <a:pos x="connsiteX6579" y="connsiteY6579"/>
                </a:cxn>
                <a:cxn ang="0">
                  <a:pos x="connsiteX6580" y="connsiteY6580"/>
                </a:cxn>
                <a:cxn ang="0">
                  <a:pos x="connsiteX6581" y="connsiteY6581"/>
                </a:cxn>
                <a:cxn ang="0">
                  <a:pos x="connsiteX6582" y="connsiteY6582"/>
                </a:cxn>
                <a:cxn ang="0">
                  <a:pos x="connsiteX6583" y="connsiteY6583"/>
                </a:cxn>
                <a:cxn ang="0">
                  <a:pos x="connsiteX6584" y="connsiteY6584"/>
                </a:cxn>
                <a:cxn ang="0">
                  <a:pos x="connsiteX6585" y="connsiteY6585"/>
                </a:cxn>
                <a:cxn ang="0">
                  <a:pos x="connsiteX6586" y="connsiteY6586"/>
                </a:cxn>
                <a:cxn ang="0">
                  <a:pos x="connsiteX6587" y="connsiteY6587"/>
                </a:cxn>
                <a:cxn ang="0">
                  <a:pos x="connsiteX6588" y="connsiteY6588"/>
                </a:cxn>
                <a:cxn ang="0">
                  <a:pos x="connsiteX6589" y="connsiteY6589"/>
                </a:cxn>
                <a:cxn ang="0">
                  <a:pos x="connsiteX6590" y="connsiteY6590"/>
                </a:cxn>
                <a:cxn ang="0">
                  <a:pos x="connsiteX6591" y="connsiteY6591"/>
                </a:cxn>
                <a:cxn ang="0">
                  <a:pos x="connsiteX6592" y="connsiteY6592"/>
                </a:cxn>
                <a:cxn ang="0">
                  <a:pos x="connsiteX6593" y="connsiteY6593"/>
                </a:cxn>
                <a:cxn ang="0">
                  <a:pos x="connsiteX6594" y="connsiteY6594"/>
                </a:cxn>
                <a:cxn ang="0">
                  <a:pos x="connsiteX6595" y="connsiteY6595"/>
                </a:cxn>
                <a:cxn ang="0">
                  <a:pos x="connsiteX6596" y="connsiteY6596"/>
                </a:cxn>
                <a:cxn ang="0">
                  <a:pos x="connsiteX6597" y="connsiteY6597"/>
                </a:cxn>
                <a:cxn ang="0">
                  <a:pos x="connsiteX6598" y="connsiteY6598"/>
                </a:cxn>
                <a:cxn ang="0">
                  <a:pos x="connsiteX6599" y="connsiteY6599"/>
                </a:cxn>
                <a:cxn ang="0">
                  <a:pos x="connsiteX6600" y="connsiteY6600"/>
                </a:cxn>
                <a:cxn ang="0">
                  <a:pos x="connsiteX6601" y="connsiteY6601"/>
                </a:cxn>
                <a:cxn ang="0">
                  <a:pos x="connsiteX6602" y="connsiteY6602"/>
                </a:cxn>
                <a:cxn ang="0">
                  <a:pos x="connsiteX6603" y="connsiteY6603"/>
                </a:cxn>
                <a:cxn ang="0">
                  <a:pos x="connsiteX6604" y="connsiteY6604"/>
                </a:cxn>
                <a:cxn ang="0">
                  <a:pos x="connsiteX6605" y="connsiteY6605"/>
                </a:cxn>
                <a:cxn ang="0">
                  <a:pos x="connsiteX6606" y="connsiteY6606"/>
                </a:cxn>
                <a:cxn ang="0">
                  <a:pos x="connsiteX6607" y="connsiteY6607"/>
                </a:cxn>
                <a:cxn ang="0">
                  <a:pos x="connsiteX6608" y="connsiteY6608"/>
                </a:cxn>
                <a:cxn ang="0">
                  <a:pos x="connsiteX6609" y="connsiteY6609"/>
                </a:cxn>
                <a:cxn ang="0">
                  <a:pos x="connsiteX6610" y="connsiteY6610"/>
                </a:cxn>
                <a:cxn ang="0">
                  <a:pos x="connsiteX6611" y="connsiteY6611"/>
                </a:cxn>
                <a:cxn ang="0">
                  <a:pos x="connsiteX6612" y="connsiteY6612"/>
                </a:cxn>
                <a:cxn ang="0">
                  <a:pos x="connsiteX6613" y="connsiteY6613"/>
                </a:cxn>
                <a:cxn ang="0">
                  <a:pos x="connsiteX6614" y="connsiteY6614"/>
                </a:cxn>
                <a:cxn ang="0">
                  <a:pos x="connsiteX6615" y="connsiteY6615"/>
                </a:cxn>
                <a:cxn ang="0">
                  <a:pos x="connsiteX6616" y="connsiteY6616"/>
                </a:cxn>
                <a:cxn ang="0">
                  <a:pos x="connsiteX6617" y="connsiteY6617"/>
                </a:cxn>
                <a:cxn ang="0">
                  <a:pos x="connsiteX6618" y="connsiteY6618"/>
                </a:cxn>
                <a:cxn ang="0">
                  <a:pos x="connsiteX6619" y="connsiteY6619"/>
                </a:cxn>
                <a:cxn ang="0">
                  <a:pos x="connsiteX6620" y="connsiteY6620"/>
                </a:cxn>
                <a:cxn ang="0">
                  <a:pos x="connsiteX6621" y="connsiteY6621"/>
                </a:cxn>
                <a:cxn ang="0">
                  <a:pos x="connsiteX6622" y="connsiteY6622"/>
                </a:cxn>
                <a:cxn ang="0">
                  <a:pos x="connsiteX6623" y="connsiteY6623"/>
                </a:cxn>
                <a:cxn ang="0">
                  <a:pos x="connsiteX6624" y="connsiteY6624"/>
                </a:cxn>
                <a:cxn ang="0">
                  <a:pos x="connsiteX6625" y="connsiteY6625"/>
                </a:cxn>
                <a:cxn ang="0">
                  <a:pos x="connsiteX6626" y="connsiteY6626"/>
                </a:cxn>
                <a:cxn ang="0">
                  <a:pos x="connsiteX6627" y="connsiteY6627"/>
                </a:cxn>
                <a:cxn ang="0">
                  <a:pos x="connsiteX6628" y="connsiteY6628"/>
                </a:cxn>
                <a:cxn ang="0">
                  <a:pos x="connsiteX6629" y="connsiteY6629"/>
                </a:cxn>
                <a:cxn ang="0">
                  <a:pos x="connsiteX6630" y="connsiteY6630"/>
                </a:cxn>
                <a:cxn ang="0">
                  <a:pos x="connsiteX6631" y="connsiteY6631"/>
                </a:cxn>
                <a:cxn ang="0">
                  <a:pos x="connsiteX6632" y="connsiteY6632"/>
                </a:cxn>
                <a:cxn ang="0">
                  <a:pos x="connsiteX6633" y="connsiteY6633"/>
                </a:cxn>
                <a:cxn ang="0">
                  <a:pos x="connsiteX6634" y="connsiteY6634"/>
                </a:cxn>
                <a:cxn ang="0">
                  <a:pos x="connsiteX6635" y="connsiteY6635"/>
                </a:cxn>
                <a:cxn ang="0">
                  <a:pos x="connsiteX6636" y="connsiteY6636"/>
                </a:cxn>
                <a:cxn ang="0">
                  <a:pos x="connsiteX6637" y="connsiteY6637"/>
                </a:cxn>
                <a:cxn ang="0">
                  <a:pos x="connsiteX6638" y="connsiteY6638"/>
                </a:cxn>
                <a:cxn ang="0">
                  <a:pos x="connsiteX6639" y="connsiteY6639"/>
                </a:cxn>
                <a:cxn ang="0">
                  <a:pos x="connsiteX6640" y="connsiteY6640"/>
                </a:cxn>
                <a:cxn ang="0">
                  <a:pos x="connsiteX6641" y="connsiteY6641"/>
                </a:cxn>
                <a:cxn ang="0">
                  <a:pos x="connsiteX6642" y="connsiteY6642"/>
                </a:cxn>
                <a:cxn ang="0">
                  <a:pos x="connsiteX6643" y="connsiteY6643"/>
                </a:cxn>
                <a:cxn ang="0">
                  <a:pos x="connsiteX6644" y="connsiteY6644"/>
                </a:cxn>
                <a:cxn ang="0">
                  <a:pos x="connsiteX6645" y="connsiteY6645"/>
                </a:cxn>
                <a:cxn ang="0">
                  <a:pos x="connsiteX6646" y="connsiteY6646"/>
                </a:cxn>
                <a:cxn ang="0">
                  <a:pos x="connsiteX6647" y="connsiteY6647"/>
                </a:cxn>
                <a:cxn ang="0">
                  <a:pos x="connsiteX6648" y="connsiteY6648"/>
                </a:cxn>
                <a:cxn ang="0">
                  <a:pos x="connsiteX6649" y="connsiteY6649"/>
                </a:cxn>
                <a:cxn ang="0">
                  <a:pos x="connsiteX6650" y="connsiteY6650"/>
                </a:cxn>
                <a:cxn ang="0">
                  <a:pos x="connsiteX6651" y="connsiteY6651"/>
                </a:cxn>
                <a:cxn ang="0">
                  <a:pos x="connsiteX6652" y="connsiteY6652"/>
                </a:cxn>
                <a:cxn ang="0">
                  <a:pos x="connsiteX6653" y="connsiteY6653"/>
                </a:cxn>
                <a:cxn ang="0">
                  <a:pos x="connsiteX6654" y="connsiteY6654"/>
                </a:cxn>
                <a:cxn ang="0">
                  <a:pos x="connsiteX6655" y="connsiteY6655"/>
                </a:cxn>
                <a:cxn ang="0">
                  <a:pos x="connsiteX6656" y="connsiteY6656"/>
                </a:cxn>
                <a:cxn ang="0">
                  <a:pos x="connsiteX6657" y="connsiteY6657"/>
                </a:cxn>
                <a:cxn ang="0">
                  <a:pos x="connsiteX6658" y="connsiteY6658"/>
                </a:cxn>
                <a:cxn ang="0">
                  <a:pos x="connsiteX6659" y="connsiteY6659"/>
                </a:cxn>
                <a:cxn ang="0">
                  <a:pos x="connsiteX6660" y="connsiteY6660"/>
                </a:cxn>
                <a:cxn ang="0">
                  <a:pos x="connsiteX6661" y="connsiteY6661"/>
                </a:cxn>
                <a:cxn ang="0">
                  <a:pos x="connsiteX6662" y="connsiteY6662"/>
                </a:cxn>
                <a:cxn ang="0">
                  <a:pos x="connsiteX6663" y="connsiteY6663"/>
                </a:cxn>
                <a:cxn ang="0">
                  <a:pos x="connsiteX6664" y="connsiteY6664"/>
                </a:cxn>
                <a:cxn ang="0">
                  <a:pos x="connsiteX6665" y="connsiteY6665"/>
                </a:cxn>
                <a:cxn ang="0">
                  <a:pos x="connsiteX6666" y="connsiteY6666"/>
                </a:cxn>
                <a:cxn ang="0">
                  <a:pos x="connsiteX6667" y="connsiteY6667"/>
                </a:cxn>
                <a:cxn ang="0">
                  <a:pos x="connsiteX6668" y="connsiteY6668"/>
                </a:cxn>
                <a:cxn ang="0">
                  <a:pos x="connsiteX6669" y="connsiteY6669"/>
                </a:cxn>
                <a:cxn ang="0">
                  <a:pos x="connsiteX6670" y="connsiteY6670"/>
                </a:cxn>
                <a:cxn ang="0">
                  <a:pos x="connsiteX6671" y="connsiteY6671"/>
                </a:cxn>
                <a:cxn ang="0">
                  <a:pos x="connsiteX6672" y="connsiteY6672"/>
                </a:cxn>
                <a:cxn ang="0">
                  <a:pos x="connsiteX6673" y="connsiteY6673"/>
                </a:cxn>
                <a:cxn ang="0">
                  <a:pos x="connsiteX6674" y="connsiteY6674"/>
                </a:cxn>
                <a:cxn ang="0">
                  <a:pos x="connsiteX6675" y="connsiteY6675"/>
                </a:cxn>
                <a:cxn ang="0">
                  <a:pos x="connsiteX6676" y="connsiteY6676"/>
                </a:cxn>
                <a:cxn ang="0">
                  <a:pos x="connsiteX6677" y="connsiteY6677"/>
                </a:cxn>
                <a:cxn ang="0">
                  <a:pos x="connsiteX6678" y="connsiteY6678"/>
                </a:cxn>
                <a:cxn ang="0">
                  <a:pos x="connsiteX6679" y="connsiteY6679"/>
                </a:cxn>
                <a:cxn ang="0">
                  <a:pos x="connsiteX6680" y="connsiteY6680"/>
                </a:cxn>
                <a:cxn ang="0">
                  <a:pos x="connsiteX6681" y="connsiteY6681"/>
                </a:cxn>
                <a:cxn ang="0">
                  <a:pos x="connsiteX6682" y="connsiteY6682"/>
                </a:cxn>
                <a:cxn ang="0">
                  <a:pos x="connsiteX6683" y="connsiteY6683"/>
                </a:cxn>
                <a:cxn ang="0">
                  <a:pos x="connsiteX6684" y="connsiteY6684"/>
                </a:cxn>
                <a:cxn ang="0">
                  <a:pos x="connsiteX6685" y="connsiteY6685"/>
                </a:cxn>
                <a:cxn ang="0">
                  <a:pos x="connsiteX6686" y="connsiteY6686"/>
                </a:cxn>
                <a:cxn ang="0">
                  <a:pos x="connsiteX6687" y="connsiteY6687"/>
                </a:cxn>
                <a:cxn ang="0">
                  <a:pos x="connsiteX6688" y="connsiteY6688"/>
                </a:cxn>
                <a:cxn ang="0">
                  <a:pos x="connsiteX6689" y="connsiteY6689"/>
                </a:cxn>
                <a:cxn ang="0">
                  <a:pos x="connsiteX6690" y="connsiteY6690"/>
                </a:cxn>
                <a:cxn ang="0">
                  <a:pos x="connsiteX6691" y="connsiteY6691"/>
                </a:cxn>
                <a:cxn ang="0">
                  <a:pos x="connsiteX6692" y="connsiteY6692"/>
                </a:cxn>
                <a:cxn ang="0">
                  <a:pos x="connsiteX6693" y="connsiteY6693"/>
                </a:cxn>
                <a:cxn ang="0">
                  <a:pos x="connsiteX6694" y="connsiteY6694"/>
                </a:cxn>
                <a:cxn ang="0">
                  <a:pos x="connsiteX6695" y="connsiteY6695"/>
                </a:cxn>
                <a:cxn ang="0">
                  <a:pos x="connsiteX6696" y="connsiteY6696"/>
                </a:cxn>
                <a:cxn ang="0">
                  <a:pos x="connsiteX6697" y="connsiteY6697"/>
                </a:cxn>
                <a:cxn ang="0">
                  <a:pos x="connsiteX6698" y="connsiteY6698"/>
                </a:cxn>
                <a:cxn ang="0">
                  <a:pos x="connsiteX6699" y="connsiteY6699"/>
                </a:cxn>
                <a:cxn ang="0">
                  <a:pos x="connsiteX6700" y="connsiteY6700"/>
                </a:cxn>
                <a:cxn ang="0">
                  <a:pos x="connsiteX6701" y="connsiteY6701"/>
                </a:cxn>
                <a:cxn ang="0">
                  <a:pos x="connsiteX6702" y="connsiteY6702"/>
                </a:cxn>
                <a:cxn ang="0">
                  <a:pos x="connsiteX6703" y="connsiteY6703"/>
                </a:cxn>
                <a:cxn ang="0">
                  <a:pos x="connsiteX6704" y="connsiteY6704"/>
                </a:cxn>
                <a:cxn ang="0">
                  <a:pos x="connsiteX6705" y="connsiteY6705"/>
                </a:cxn>
                <a:cxn ang="0">
                  <a:pos x="connsiteX6706" y="connsiteY6706"/>
                </a:cxn>
                <a:cxn ang="0">
                  <a:pos x="connsiteX6707" y="connsiteY6707"/>
                </a:cxn>
                <a:cxn ang="0">
                  <a:pos x="connsiteX6708" y="connsiteY6708"/>
                </a:cxn>
                <a:cxn ang="0">
                  <a:pos x="connsiteX6709" y="connsiteY6709"/>
                </a:cxn>
                <a:cxn ang="0">
                  <a:pos x="connsiteX6710" y="connsiteY6710"/>
                </a:cxn>
                <a:cxn ang="0">
                  <a:pos x="connsiteX6711" y="connsiteY6711"/>
                </a:cxn>
                <a:cxn ang="0">
                  <a:pos x="connsiteX6712" y="connsiteY6712"/>
                </a:cxn>
                <a:cxn ang="0">
                  <a:pos x="connsiteX6713" y="connsiteY6713"/>
                </a:cxn>
                <a:cxn ang="0">
                  <a:pos x="connsiteX6714" y="connsiteY6714"/>
                </a:cxn>
                <a:cxn ang="0">
                  <a:pos x="connsiteX6715" y="connsiteY6715"/>
                </a:cxn>
                <a:cxn ang="0">
                  <a:pos x="connsiteX6716" y="connsiteY6716"/>
                </a:cxn>
                <a:cxn ang="0">
                  <a:pos x="connsiteX6717" y="connsiteY6717"/>
                </a:cxn>
                <a:cxn ang="0">
                  <a:pos x="connsiteX6718" y="connsiteY6718"/>
                </a:cxn>
                <a:cxn ang="0">
                  <a:pos x="connsiteX6719" y="connsiteY6719"/>
                </a:cxn>
                <a:cxn ang="0">
                  <a:pos x="connsiteX6720" y="connsiteY6720"/>
                </a:cxn>
                <a:cxn ang="0">
                  <a:pos x="connsiteX6721" y="connsiteY6721"/>
                </a:cxn>
                <a:cxn ang="0">
                  <a:pos x="connsiteX6722" y="connsiteY6722"/>
                </a:cxn>
                <a:cxn ang="0">
                  <a:pos x="connsiteX6723" y="connsiteY6723"/>
                </a:cxn>
                <a:cxn ang="0">
                  <a:pos x="connsiteX6724" y="connsiteY6724"/>
                </a:cxn>
                <a:cxn ang="0">
                  <a:pos x="connsiteX6725" y="connsiteY6725"/>
                </a:cxn>
                <a:cxn ang="0">
                  <a:pos x="connsiteX6726" y="connsiteY6726"/>
                </a:cxn>
                <a:cxn ang="0">
                  <a:pos x="connsiteX6727" y="connsiteY6727"/>
                </a:cxn>
                <a:cxn ang="0">
                  <a:pos x="connsiteX6728" y="connsiteY6728"/>
                </a:cxn>
                <a:cxn ang="0">
                  <a:pos x="connsiteX6729" y="connsiteY6729"/>
                </a:cxn>
                <a:cxn ang="0">
                  <a:pos x="connsiteX6730" y="connsiteY6730"/>
                </a:cxn>
                <a:cxn ang="0">
                  <a:pos x="connsiteX6731" y="connsiteY6731"/>
                </a:cxn>
                <a:cxn ang="0">
                  <a:pos x="connsiteX6732" y="connsiteY6732"/>
                </a:cxn>
                <a:cxn ang="0">
                  <a:pos x="connsiteX6733" y="connsiteY6733"/>
                </a:cxn>
                <a:cxn ang="0">
                  <a:pos x="connsiteX6734" y="connsiteY6734"/>
                </a:cxn>
                <a:cxn ang="0">
                  <a:pos x="connsiteX6735" y="connsiteY6735"/>
                </a:cxn>
                <a:cxn ang="0">
                  <a:pos x="connsiteX6736" y="connsiteY6736"/>
                </a:cxn>
                <a:cxn ang="0">
                  <a:pos x="connsiteX6737" y="connsiteY6737"/>
                </a:cxn>
                <a:cxn ang="0">
                  <a:pos x="connsiteX6738" y="connsiteY6738"/>
                </a:cxn>
                <a:cxn ang="0">
                  <a:pos x="connsiteX6739" y="connsiteY6739"/>
                </a:cxn>
                <a:cxn ang="0">
                  <a:pos x="connsiteX6740" y="connsiteY6740"/>
                </a:cxn>
                <a:cxn ang="0">
                  <a:pos x="connsiteX6741" y="connsiteY6741"/>
                </a:cxn>
                <a:cxn ang="0">
                  <a:pos x="connsiteX6742" y="connsiteY6742"/>
                </a:cxn>
                <a:cxn ang="0">
                  <a:pos x="connsiteX6743" y="connsiteY6743"/>
                </a:cxn>
                <a:cxn ang="0">
                  <a:pos x="connsiteX6744" y="connsiteY6744"/>
                </a:cxn>
                <a:cxn ang="0">
                  <a:pos x="connsiteX6745" y="connsiteY6745"/>
                </a:cxn>
                <a:cxn ang="0">
                  <a:pos x="connsiteX6746" y="connsiteY6746"/>
                </a:cxn>
                <a:cxn ang="0">
                  <a:pos x="connsiteX6747" y="connsiteY6747"/>
                </a:cxn>
                <a:cxn ang="0">
                  <a:pos x="connsiteX6748" y="connsiteY6748"/>
                </a:cxn>
                <a:cxn ang="0">
                  <a:pos x="connsiteX6749" y="connsiteY6749"/>
                </a:cxn>
                <a:cxn ang="0">
                  <a:pos x="connsiteX6750" y="connsiteY6750"/>
                </a:cxn>
                <a:cxn ang="0">
                  <a:pos x="connsiteX6751" y="connsiteY6751"/>
                </a:cxn>
                <a:cxn ang="0">
                  <a:pos x="connsiteX6752" y="connsiteY6752"/>
                </a:cxn>
                <a:cxn ang="0">
                  <a:pos x="connsiteX6753" y="connsiteY6753"/>
                </a:cxn>
                <a:cxn ang="0">
                  <a:pos x="connsiteX6754" y="connsiteY6754"/>
                </a:cxn>
                <a:cxn ang="0">
                  <a:pos x="connsiteX6755" y="connsiteY6755"/>
                </a:cxn>
                <a:cxn ang="0">
                  <a:pos x="connsiteX6756" y="connsiteY6756"/>
                </a:cxn>
                <a:cxn ang="0">
                  <a:pos x="connsiteX6757" y="connsiteY6757"/>
                </a:cxn>
                <a:cxn ang="0">
                  <a:pos x="connsiteX6758" y="connsiteY6758"/>
                </a:cxn>
                <a:cxn ang="0">
                  <a:pos x="connsiteX6759" y="connsiteY6759"/>
                </a:cxn>
                <a:cxn ang="0">
                  <a:pos x="connsiteX6760" y="connsiteY6760"/>
                </a:cxn>
                <a:cxn ang="0">
                  <a:pos x="connsiteX6761" y="connsiteY6761"/>
                </a:cxn>
                <a:cxn ang="0">
                  <a:pos x="connsiteX6762" y="connsiteY6762"/>
                </a:cxn>
                <a:cxn ang="0">
                  <a:pos x="connsiteX6763" y="connsiteY6763"/>
                </a:cxn>
                <a:cxn ang="0">
                  <a:pos x="connsiteX6764" y="connsiteY6764"/>
                </a:cxn>
                <a:cxn ang="0">
                  <a:pos x="connsiteX6765" y="connsiteY6765"/>
                </a:cxn>
                <a:cxn ang="0">
                  <a:pos x="connsiteX6766" y="connsiteY6766"/>
                </a:cxn>
                <a:cxn ang="0">
                  <a:pos x="connsiteX6767" y="connsiteY6767"/>
                </a:cxn>
                <a:cxn ang="0">
                  <a:pos x="connsiteX6768" y="connsiteY6768"/>
                </a:cxn>
                <a:cxn ang="0">
                  <a:pos x="connsiteX6769" y="connsiteY6769"/>
                </a:cxn>
                <a:cxn ang="0">
                  <a:pos x="connsiteX6770" y="connsiteY6770"/>
                </a:cxn>
                <a:cxn ang="0">
                  <a:pos x="connsiteX6771" y="connsiteY6771"/>
                </a:cxn>
                <a:cxn ang="0">
                  <a:pos x="connsiteX6772" y="connsiteY6772"/>
                </a:cxn>
                <a:cxn ang="0">
                  <a:pos x="connsiteX6773" y="connsiteY6773"/>
                </a:cxn>
                <a:cxn ang="0">
                  <a:pos x="connsiteX6774" y="connsiteY6774"/>
                </a:cxn>
                <a:cxn ang="0">
                  <a:pos x="connsiteX6775" y="connsiteY6775"/>
                </a:cxn>
                <a:cxn ang="0">
                  <a:pos x="connsiteX6776" y="connsiteY6776"/>
                </a:cxn>
                <a:cxn ang="0">
                  <a:pos x="connsiteX6777" y="connsiteY6777"/>
                </a:cxn>
                <a:cxn ang="0">
                  <a:pos x="connsiteX6778" y="connsiteY6778"/>
                </a:cxn>
                <a:cxn ang="0">
                  <a:pos x="connsiteX6779" y="connsiteY6779"/>
                </a:cxn>
                <a:cxn ang="0">
                  <a:pos x="connsiteX6780" y="connsiteY6780"/>
                </a:cxn>
                <a:cxn ang="0">
                  <a:pos x="connsiteX6781" y="connsiteY6781"/>
                </a:cxn>
                <a:cxn ang="0">
                  <a:pos x="connsiteX6782" y="connsiteY6782"/>
                </a:cxn>
                <a:cxn ang="0">
                  <a:pos x="connsiteX6783" y="connsiteY6783"/>
                </a:cxn>
                <a:cxn ang="0">
                  <a:pos x="connsiteX6784" y="connsiteY6784"/>
                </a:cxn>
                <a:cxn ang="0">
                  <a:pos x="connsiteX6785" y="connsiteY6785"/>
                </a:cxn>
                <a:cxn ang="0">
                  <a:pos x="connsiteX6786" y="connsiteY6786"/>
                </a:cxn>
                <a:cxn ang="0">
                  <a:pos x="connsiteX6787" y="connsiteY6787"/>
                </a:cxn>
                <a:cxn ang="0">
                  <a:pos x="connsiteX6788" y="connsiteY6788"/>
                </a:cxn>
                <a:cxn ang="0">
                  <a:pos x="connsiteX6789" y="connsiteY6789"/>
                </a:cxn>
                <a:cxn ang="0">
                  <a:pos x="connsiteX6790" y="connsiteY6790"/>
                </a:cxn>
                <a:cxn ang="0">
                  <a:pos x="connsiteX6791" y="connsiteY6791"/>
                </a:cxn>
                <a:cxn ang="0">
                  <a:pos x="connsiteX6792" y="connsiteY6792"/>
                </a:cxn>
                <a:cxn ang="0">
                  <a:pos x="connsiteX6793" y="connsiteY6793"/>
                </a:cxn>
                <a:cxn ang="0">
                  <a:pos x="connsiteX6794" y="connsiteY6794"/>
                </a:cxn>
                <a:cxn ang="0">
                  <a:pos x="connsiteX6795" y="connsiteY6795"/>
                </a:cxn>
                <a:cxn ang="0">
                  <a:pos x="connsiteX6796" y="connsiteY6796"/>
                </a:cxn>
                <a:cxn ang="0">
                  <a:pos x="connsiteX6797" y="connsiteY6797"/>
                </a:cxn>
                <a:cxn ang="0">
                  <a:pos x="connsiteX6798" y="connsiteY6798"/>
                </a:cxn>
                <a:cxn ang="0">
                  <a:pos x="connsiteX6799" y="connsiteY6799"/>
                </a:cxn>
                <a:cxn ang="0">
                  <a:pos x="connsiteX6800" y="connsiteY6800"/>
                </a:cxn>
                <a:cxn ang="0">
                  <a:pos x="connsiteX6801" y="connsiteY6801"/>
                </a:cxn>
                <a:cxn ang="0">
                  <a:pos x="connsiteX6802" y="connsiteY6802"/>
                </a:cxn>
                <a:cxn ang="0">
                  <a:pos x="connsiteX6803" y="connsiteY6803"/>
                </a:cxn>
                <a:cxn ang="0">
                  <a:pos x="connsiteX6804" y="connsiteY6804"/>
                </a:cxn>
                <a:cxn ang="0">
                  <a:pos x="connsiteX6805" y="connsiteY6805"/>
                </a:cxn>
                <a:cxn ang="0">
                  <a:pos x="connsiteX6806" y="connsiteY6806"/>
                </a:cxn>
                <a:cxn ang="0">
                  <a:pos x="connsiteX6807" y="connsiteY6807"/>
                </a:cxn>
                <a:cxn ang="0">
                  <a:pos x="connsiteX6808" y="connsiteY6808"/>
                </a:cxn>
                <a:cxn ang="0">
                  <a:pos x="connsiteX6809" y="connsiteY6809"/>
                </a:cxn>
                <a:cxn ang="0">
                  <a:pos x="connsiteX6810" y="connsiteY6810"/>
                </a:cxn>
                <a:cxn ang="0">
                  <a:pos x="connsiteX6811" y="connsiteY6811"/>
                </a:cxn>
                <a:cxn ang="0">
                  <a:pos x="connsiteX6812" y="connsiteY6812"/>
                </a:cxn>
                <a:cxn ang="0">
                  <a:pos x="connsiteX6813" y="connsiteY6813"/>
                </a:cxn>
                <a:cxn ang="0">
                  <a:pos x="connsiteX6814" y="connsiteY6814"/>
                </a:cxn>
                <a:cxn ang="0">
                  <a:pos x="connsiteX6815" y="connsiteY6815"/>
                </a:cxn>
                <a:cxn ang="0">
                  <a:pos x="connsiteX6816" y="connsiteY6816"/>
                </a:cxn>
                <a:cxn ang="0">
                  <a:pos x="connsiteX6817" y="connsiteY6817"/>
                </a:cxn>
                <a:cxn ang="0">
                  <a:pos x="connsiteX6818" y="connsiteY6818"/>
                </a:cxn>
                <a:cxn ang="0">
                  <a:pos x="connsiteX6819" y="connsiteY6819"/>
                </a:cxn>
                <a:cxn ang="0">
                  <a:pos x="connsiteX6820" y="connsiteY6820"/>
                </a:cxn>
                <a:cxn ang="0">
                  <a:pos x="connsiteX6821" y="connsiteY6821"/>
                </a:cxn>
                <a:cxn ang="0">
                  <a:pos x="connsiteX6822" y="connsiteY6822"/>
                </a:cxn>
                <a:cxn ang="0">
                  <a:pos x="connsiteX6823" y="connsiteY6823"/>
                </a:cxn>
                <a:cxn ang="0">
                  <a:pos x="connsiteX6824" y="connsiteY6824"/>
                </a:cxn>
                <a:cxn ang="0">
                  <a:pos x="connsiteX6825" y="connsiteY6825"/>
                </a:cxn>
                <a:cxn ang="0">
                  <a:pos x="connsiteX6826" y="connsiteY6826"/>
                </a:cxn>
                <a:cxn ang="0">
                  <a:pos x="connsiteX6827" y="connsiteY6827"/>
                </a:cxn>
                <a:cxn ang="0">
                  <a:pos x="connsiteX6828" y="connsiteY6828"/>
                </a:cxn>
                <a:cxn ang="0">
                  <a:pos x="connsiteX6829" y="connsiteY6829"/>
                </a:cxn>
                <a:cxn ang="0">
                  <a:pos x="connsiteX6830" y="connsiteY6830"/>
                </a:cxn>
                <a:cxn ang="0">
                  <a:pos x="connsiteX6831" y="connsiteY6831"/>
                </a:cxn>
                <a:cxn ang="0">
                  <a:pos x="connsiteX6832" y="connsiteY6832"/>
                </a:cxn>
                <a:cxn ang="0">
                  <a:pos x="connsiteX6833" y="connsiteY6833"/>
                </a:cxn>
                <a:cxn ang="0">
                  <a:pos x="connsiteX6834" y="connsiteY6834"/>
                </a:cxn>
                <a:cxn ang="0">
                  <a:pos x="connsiteX6835" y="connsiteY6835"/>
                </a:cxn>
                <a:cxn ang="0">
                  <a:pos x="connsiteX6836" y="connsiteY6836"/>
                </a:cxn>
                <a:cxn ang="0">
                  <a:pos x="connsiteX6837" y="connsiteY6837"/>
                </a:cxn>
                <a:cxn ang="0">
                  <a:pos x="connsiteX6838" y="connsiteY6838"/>
                </a:cxn>
                <a:cxn ang="0">
                  <a:pos x="connsiteX6839" y="connsiteY6839"/>
                </a:cxn>
                <a:cxn ang="0">
                  <a:pos x="connsiteX6840" y="connsiteY6840"/>
                </a:cxn>
                <a:cxn ang="0">
                  <a:pos x="connsiteX6841" y="connsiteY6841"/>
                </a:cxn>
                <a:cxn ang="0">
                  <a:pos x="connsiteX6842" y="connsiteY6842"/>
                </a:cxn>
                <a:cxn ang="0">
                  <a:pos x="connsiteX6843" y="connsiteY6843"/>
                </a:cxn>
                <a:cxn ang="0">
                  <a:pos x="connsiteX6844" y="connsiteY6844"/>
                </a:cxn>
                <a:cxn ang="0">
                  <a:pos x="connsiteX6845" y="connsiteY6845"/>
                </a:cxn>
                <a:cxn ang="0">
                  <a:pos x="connsiteX6846" y="connsiteY6846"/>
                </a:cxn>
                <a:cxn ang="0">
                  <a:pos x="connsiteX6847" y="connsiteY6847"/>
                </a:cxn>
                <a:cxn ang="0">
                  <a:pos x="connsiteX6848" y="connsiteY6848"/>
                </a:cxn>
                <a:cxn ang="0">
                  <a:pos x="connsiteX6849" y="connsiteY6849"/>
                </a:cxn>
                <a:cxn ang="0">
                  <a:pos x="connsiteX6850" y="connsiteY6850"/>
                </a:cxn>
                <a:cxn ang="0">
                  <a:pos x="connsiteX6851" y="connsiteY6851"/>
                </a:cxn>
                <a:cxn ang="0">
                  <a:pos x="connsiteX6852" y="connsiteY6852"/>
                </a:cxn>
                <a:cxn ang="0">
                  <a:pos x="connsiteX6853" y="connsiteY6853"/>
                </a:cxn>
                <a:cxn ang="0">
                  <a:pos x="connsiteX6854" y="connsiteY6854"/>
                </a:cxn>
                <a:cxn ang="0">
                  <a:pos x="connsiteX6855" y="connsiteY6855"/>
                </a:cxn>
                <a:cxn ang="0">
                  <a:pos x="connsiteX6856" y="connsiteY6856"/>
                </a:cxn>
                <a:cxn ang="0">
                  <a:pos x="connsiteX6857" y="connsiteY6857"/>
                </a:cxn>
                <a:cxn ang="0">
                  <a:pos x="connsiteX6858" y="connsiteY6858"/>
                </a:cxn>
                <a:cxn ang="0">
                  <a:pos x="connsiteX6859" y="connsiteY6859"/>
                </a:cxn>
                <a:cxn ang="0">
                  <a:pos x="connsiteX6860" y="connsiteY6860"/>
                </a:cxn>
                <a:cxn ang="0">
                  <a:pos x="connsiteX6861" y="connsiteY6861"/>
                </a:cxn>
                <a:cxn ang="0">
                  <a:pos x="connsiteX6862" y="connsiteY6862"/>
                </a:cxn>
                <a:cxn ang="0">
                  <a:pos x="connsiteX6863" y="connsiteY6863"/>
                </a:cxn>
                <a:cxn ang="0">
                  <a:pos x="connsiteX6864" y="connsiteY6864"/>
                </a:cxn>
                <a:cxn ang="0">
                  <a:pos x="connsiteX6865" y="connsiteY6865"/>
                </a:cxn>
                <a:cxn ang="0">
                  <a:pos x="connsiteX6866" y="connsiteY6866"/>
                </a:cxn>
                <a:cxn ang="0">
                  <a:pos x="connsiteX6867" y="connsiteY6867"/>
                </a:cxn>
                <a:cxn ang="0">
                  <a:pos x="connsiteX6868" y="connsiteY6868"/>
                </a:cxn>
                <a:cxn ang="0">
                  <a:pos x="connsiteX6869" y="connsiteY6869"/>
                </a:cxn>
                <a:cxn ang="0">
                  <a:pos x="connsiteX6870" y="connsiteY6870"/>
                </a:cxn>
                <a:cxn ang="0">
                  <a:pos x="connsiteX6871" y="connsiteY6871"/>
                </a:cxn>
                <a:cxn ang="0">
                  <a:pos x="connsiteX6872" y="connsiteY6872"/>
                </a:cxn>
                <a:cxn ang="0">
                  <a:pos x="connsiteX6873" y="connsiteY6873"/>
                </a:cxn>
                <a:cxn ang="0">
                  <a:pos x="connsiteX6874" y="connsiteY6874"/>
                </a:cxn>
                <a:cxn ang="0">
                  <a:pos x="connsiteX6875" y="connsiteY6875"/>
                </a:cxn>
                <a:cxn ang="0">
                  <a:pos x="connsiteX6876" y="connsiteY6876"/>
                </a:cxn>
                <a:cxn ang="0">
                  <a:pos x="connsiteX6877" y="connsiteY6877"/>
                </a:cxn>
                <a:cxn ang="0">
                  <a:pos x="connsiteX6878" y="connsiteY6878"/>
                </a:cxn>
                <a:cxn ang="0">
                  <a:pos x="connsiteX6879" y="connsiteY6879"/>
                </a:cxn>
                <a:cxn ang="0">
                  <a:pos x="connsiteX6880" y="connsiteY6880"/>
                </a:cxn>
                <a:cxn ang="0">
                  <a:pos x="connsiteX6881" y="connsiteY6881"/>
                </a:cxn>
                <a:cxn ang="0">
                  <a:pos x="connsiteX6882" y="connsiteY6882"/>
                </a:cxn>
                <a:cxn ang="0">
                  <a:pos x="connsiteX6883" y="connsiteY6883"/>
                </a:cxn>
                <a:cxn ang="0">
                  <a:pos x="connsiteX6884" y="connsiteY6884"/>
                </a:cxn>
                <a:cxn ang="0">
                  <a:pos x="connsiteX6885" y="connsiteY6885"/>
                </a:cxn>
                <a:cxn ang="0">
                  <a:pos x="connsiteX6886" y="connsiteY6886"/>
                </a:cxn>
                <a:cxn ang="0">
                  <a:pos x="connsiteX6887" y="connsiteY6887"/>
                </a:cxn>
                <a:cxn ang="0">
                  <a:pos x="connsiteX6888" y="connsiteY6888"/>
                </a:cxn>
                <a:cxn ang="0">
                  <a:pos x="connsiteX6889" y="connsiteY6889"/>
                </a:cxn>
                <a:cxn ang="0">
                  <a:pos x="connsiteX6890" y="connsiteY6890"/>
                </a:cxn>
                <a:cxn ang="0">
                  <a:pos x="connsiteX6891" y="connsiteY6891"/>
                </a:cxn>
                <a:cxn ang="0">
                  <a:pos x="connsiteX6892" y="connsiteY6892"/>
                </a:cxn>
                <a:cxn ang="0">
                  <a:pos x="connsiteX6893" y="connsiteY6893"/>
                </a:cxn>
                <a:cxn ang="0">
                  <a:pos x="connsiteX6894" y="connsiteY6894"/>
                </a:cxn>
                <a:cxn ang="0">
                  <a:pos x="connsiteX6895" y="connsiteY6895"/>
                </a:cxn>
                <a:cxn ang="0">
                  <a:pos x="connsiteX6896" y="connsiteY6896"/>
                </a:cxn>
                <a:cxn ang="0">
                  <a:pos x="connsiteX6897" y="connsiteY6897"/>
                </a:cxn>
                <a:cxn ang="0">
                  <a:pos x="connsiteX6898" y="connsiteY6898"/>
                </a:cxn>
                <a:cxn ang="0">
                  <a:pos x="connsiteX6899" y="connsiteY6899"/>
                </a:cxn>
                <a:cxn ang="0">
                  <a:pos x="connsiteX6900" y="connsiteY6900"/>
                </a:cxn>
                <a:cxn ang="0">
                  <a:pos x="connsiteX6901" y="connsiteY6901"/>
                </a:cxn>
                <a:cxn ang="0">
                  <a:pos x="connsiteX6902" y="connsiteY6902"/>
                </a:cxn>
                <a:cxn ang="0">
                  <a:pos x="connsiteX6903" y="connsiteY6903"/>
                </a:cxn>
                <a:cxn ang="0">
                  <a:pos x="connsiteX6904" y="connsiteY6904"/>
                </a:cxn>
                <a:cxn ang="0">
                  <a:pos x="connsiteX6905" y="connsiteY6905"/>
                </a:cxn>
                <a:cxn ang="0">
                  <a:pos x="connsiteX6906" y="connsiteY6906"/>
                </a:cxn>
                <a:cxn ang="0">
                  <a:pos x="connsiteX6907" y="connsiteY6907"/>
                </a:cxn>
                <a:cxn ang="0">
                  <a:pos x="connsiteX6908" y="connsiteY6908"/>
                </a:cxn>
                <a:cxn ang="0">
                  <a:pos x="connsiteX6909" y="connsiteY6909"/>
                </a:cxn>
                <a:cxn ang="0">
                  <a:pos x="connsiteX6910" y="connsiteY6910"/>
                </a:cxn>
                <a:cxn ang="0">
                  <a:pos x="connsiteX6911" y="connsiteY6911"/>
                </a:cxn>
                <a:cxn ang="0">
                  <a:pos x="connsiteX6912" y="connsiteY6912"/>
                </a:cxn>
                <a:cxn ang="0">
                  <a:pos x="connsiteX6913" y="connsiteY6913"/>
                </a:cxn>
                <a:cxn ang="0">
                  <a:pos x="connsiteX6914" y="connsiteY6914"/>
                </a:cxn>
                <a:cxn ang="0">
                  <a:pos x="connsiteX6915" y="connsiteY6915"/>
                </a:cxn>
                <a:cxn ang="0">
                  <a:pos x="connsiteX6916" y="connsiteY6916"/>
                </a:cxn>
                <a:cxn ang="0">
                  <a:pos x="connsiteX6917" y="connsiteY6917"/>
                </a:cxn>
                <a:cxn ang="0">
                  <a:pos x="connsiteX6918" y="connsiteY6918"/>
                </a:cxn>
                <a:cxn ang="0">
                  <a:pos x="connsiteX6919" y="connsiteY6919"/>
                </a:cxn>
                <a:cxn ang="0">
                  <a:pos x="connsiteX6920" y="connsiteY6920"/>
                </a:cxn>
                <a:cxn ang="0">
                  <a:pos x="connsiteX6921" y="connsiteY6921"/>
                </a:cxn>
                <a:cxn ang="0">
                  <a:pos x="connsiteX6922" y="connsiteY6922"/>
                </a:cxn>
                <a:cxn ang="0">
                  <a:pos x="connsiteX6923" y="connsiteY6923"/>
                </a:cxn>
                <a:cxn ang="0">
                  <a:pos x="connsiteX6924" y="connsiteY6924"/>
                </a:cxn>
                <a:cxn ang="0">
                  <a:pos x="connsiteX6925" y="connsiteY6925"/>
                </a:cxn>
                <a:cxn ang="0">
                  <a:pos x="connsiteX6926" y="connsiteY6926"/>
                </a:cxn>
                <a:cxn ang="0">
                  <a:pos x="connsiteX6927" y="connsiteY6927"/>
                </a:cxn>
                <a:cxn ang="0">
                  <a:pos x="connsiteX6928" y="connsiteY6928"/>
                </a:cxn>
                <a:cxn ang="0">
                  <a:pos x="connsiteX6929" y="connsiteY6929"/>
                </a:cxn>
                <a:cxn ang="0">
                  <a:pos x="connsiteX6930" y="connsiteY6930"/>
                </a:cxn>
                <a:cxn ang="0">
                  <a:pos x="connsiteX6931" y="connsiteY6931"/>
                </a:cxn>
                <a:cxn ang="0">
                  <a:pos x="connsiteX6932" y="connsiteY6932"/>
                </a:cxn>
                <a:cxn ang="0">
                  <a:pos x="connsiteX6933" y="connsiteY6933"/>
                </a:cxn>
                <a:cxn ang="0">
                  <a:pos x="connsiteX6934" y="connsiteY6934"/>
                </a:cxn>
                <a:cxn ang="0">
                  <a:pos x="connsiteX6935" y="connsiteY6935"/>
                </a:cxn>
                <a:cxn ang="0">
                  <a:pos x="connsiteX6936" y="connsiteY6936"/>
                </a:cxn>
                <a:cxn ang="0">
                  <a:pos x="connsiteX6937" y="connsiteY6937"/>
                </a:cxn>
                <a:cxn ang="0">
                  <a:pos x="connsiteX6938" y="connsiteY6938"/>
                </a:cxn>
                <a:cxn ang="0">
                  <a:pos x="connsiteX6939" y="connsiteY6939"/>
                </a:cxn>
                <a:cxn ang="0">
                  <a:pos x="connsiteX6940" y="connsiteY6940"/>
                </a:cxn>
                <a:cxn ang="0">
                  <a:pos x="connsiteX6941" y="connsiteY6941"/>
                </a:cxn>
                <a:cxn ang="0">
                  <a:pos x="connsiteX6942" y="connsiteY6942"/>
                </a:cxn>
                <a:cxn ang="0">
                  <a:pos x="connsiteX6943" y="connsiteY6943"/>
                </a:cxn>
                <a:cxn ang="0">
                  <a:pos x="connsiteX6944" y="connsiteY6944"/>
                </a:cxn>
                <a:cxn ang="0">
                  <a:pos x="connsiteX6945" y="connsiteY6945"/>
                </a:cxn>
                <a:cxn ang="0">
                  <a:pos x="connsiteX6946" y="connsiteY6946"/>
                </a:cxn>
                <a:cxn ang="0">
                  <a:pos x="connsiteX6947" y="connsiteY6947"/>
                </a:cxn>
                <a:cxn ang="0">
                  <a:pos x="connsiteX6948" y="connsiteY6948"/>
                </a:cxn>
                <a:cxn ang="0">
                  <a:pos x="connsiteX6949" y="connsiteY6949"/>
                </a:cxn>
                <a:cxn ang="0">
                  <a:pos x="connsiteX6950" y="connsiteY6950"/>
                </a:cxn>
                <a:cxn ang="0">
                  <a:pos x="connsiteX6951" y="connsiteY6951"/>
                </a:cxn>
                <a:cxn ang="0">
                  <a:pos x="connsiteX6952" y="connsiteY6952"/>
                </a:cxn>
                <a:cxn ang="0">
                  <a:pos x="connsiteX6953" y="connsiteY6953"/>
                </a:cxn>
                <a:cxn ang="0">
                  <a:pos x="connsiteX6954" y="connsiteY6954"/>
                </a:cxn>
                <a:cxn ang="0">
                  <a:pos x="connsiteX6955" y="connsiteY6955"/>
                </a:cxn>
                <a:cxn ang="0">
                  <a:pos x="connsiteX6956" y="connsiteY6956"/>
                </a:cxn>
                <a:cxn ang="0">
                  <a:pos x="connsiteX6957" y="connsiteY6957"/>
                </a:cxn>
                <a:cxn ang="0">
                  <a:pos x="connsiteX6958" y="connsiteY6958"/>
                </a:cxn>
                <a:cxn ang="0">
                  <a:pos x="connsiteX6959" y="connsiteY6959"/>
                </a:cxn>
                <a:cxn ang="0">
                  <a:pos x="connsiteX6960" y="connsiteY6960"/>
                </a:cxn>
                <a:cxn ang="0">
                  <a:pos x="connsiteX6961" y="connsiteY6961"/>
                </a:cxn>
                <a:cxn ang="0">
                  <a:pos x="connsiteX6962" y="connsiteY6962"/>
                </a:cxn>
                <a:cxn ang="0">
                  <a:pos x="connsiteX6963" y="connsiteY6963"/>
                </a:cxn>
                <a:cxn ang="0">
                  <a:pos x="connsiteX6964" y="connsiteY6964"/>
                </a:cxn>
                <a:cxn ang="0">
                  <a:pos x="connsiteX6965" y="connsiteY6965"/>
                </a:cxn>
                <a:cxn ang="0">
                  <a:pos x="connsiteX6966" y="connsiteY6966"/>
                </a:cxn>
                <a:cxn ang="0">
                  <a:pos x="connsiteX6967" y="connsiteY6967"/>
                </a:cxn>
                <a:cxn ang="0">
                  <a:pos x="connsiteX6968" y="connsiteY6968"/>
                </a:cxn>
                <a:cxn ang="0">
                  <a:pos x="connsiteX6969" y="connsiteY6969"/>
                </a:cxn>
                <a:cxn ang="0">
                  <a:pos x="connsiteX6970" y="connsiteY6970"/>
                </a:cxn>
                <a:cxn ang="0">
                  <a:pos x="connsiteX6971" y="connsiteY6971"/>
                </a:cxn>
                <a:cxn ang="0">
                  <a:pos x="connsiteX6972" y="connsiteY6972"/>
                </a:cxn>
                <a:cxn ang="0">
                  <a:pos x="connsiteX6973" y="connsiteY6973"/>
                </a:cxn>
                <a:cxn ang="0">
                  <a:pos x="connsiteX6974" y="connsiteY6974"/>
                </a:cxn>
                <a:cxn ang="0">
                  <a:pos x="connsiteX6975" y="connsiteY6975"/>
                </a:cxn>
                <a:cxn ang="0">
                  <a:pos x="connsiteX6976" y="connsiteY6976"/>
                </a:cxn>
                <a:cxn ang="0">
                  <a:pos x="connsiteX6977" y="connsiteY6977"/>
                </a:cxn>
                <a:cxn ang="0">
                  <a:pos x="connsiteX6978" y="connsiteY6978"/>
                </a:cxn>
                <a:cxn ang="0">
                  <a:pos x="connsiteX6979" y="connsiteY6979"/>
                </a:cxn>
                <a:cxn ang="0">
                  <a:pos x="connsiteX6980" y="connsiteY6980"/>
                </a:cxn>
                <a:cxn ang="0">
                  <a:pos x="connsiteX6981" y="connsiteY6981"/>
                </a:cxn>
                <a:cxn ang="0">
                  <a:pos x="connsiteX6982" y="connsiteY6982"/>
                </a:cxn>
                <a:cxn ang="0">
                  <a:pos x="connsiteX6983" y="connsiteY6983"/>
                </a:cxn>
                <a:cxn ang="0">
                  <a:pos x="connsiteX6984" y="connsiteY6984"/>
                </a:cxn>
                <a:cxn ang="0">
                  <a:pos x="connsiteX6985" y="connsiteY6985"/>
                </a:cxn>
                <a:cxn ang="0">
                  <a:pos x="connsiteX6986" y="connsiteY6986"/>
                </a:cxn>
                <a:cxn ang="0">
                  <a:pos x="connsiteX6987" y="connsiteY6987"/>
                </a:cxn>
                <a:cxn ang="0">
                  <a:pos x="connsiteX6988" y="connsiteY6988"/>
                </a:cxn>
                <a:cxn ang="0">
                  <a:pos x="connsiteX6989" y="connsiteY6989"/>
                </a:cxn>
                <a:cxn ang="0">
                  <a:pos x="connsiteX6990" y="connsiteY6990"/>
                </a:cxn>
                <a:cxn ang="0">
                  <a:pos x="connsiteX6991" y="connsiteY6991"/>
                </a:cxn>
                <a:cxn ang="0">
                  <a:pos x="connsiteX6992" y="connsiteY6992"/>
                </a:cxn>
                <a:cxn ang="0">
                  <a:pos x="connsiteX6993" y="connsiteY6993"/>
                </a:cxn>
                <a:cxn ang="0">
                  <a:pos x="connsiteX6994" y="connsiteY6994"/>
                </a:cxn>
                <a:cxn ang="0">
                  <a:pos x="connsiteX6995" y="connsiteY6995"/>
                </a:cxn>
                <a:cxn ang="0">
                  <a:pos x="connsiteX6996" y="connsiteY6996"/>
                </a:cxn>
                <a:cxn ang="0">
                  <a:pos x="connsiteX6997" y="connsiteY6997"/>
                </a:cxn>
                <a:cxn ang="0">
                  <a:pos x="connsiteX6998" y="connsiteY6998"/>
                </a:cxn>
                <a:cxn ang="0">
                  <a:pos x="connsiteX6999" y="connsiteY6999"/>
                </a:cxn>
                <a:cxn ang="0">
                  <a:pos x="connsiteX7000" y="connsiteY7000"/>
                </a:cxn>
                <a:cxn ang="0">
                  <a:pos x="connsiteX7001" y="connsiteY7001"/>
                </a:cxn>
                <a:cxn ang="0">
                  <a:pos x="connsiteX7002" y="connsiteY7002"/>
                </a:cxn>
                <a:cxn ang="0">
                  <a:pos x="connsiteX7003" y="connsiteY7003"/>
                </a:cxn>
                <a:cxn ang="0">
                  <a:pos x="connsiteX7004" y="connsiteY7004"/>
                </a:cxn>
                <a:cxn ang="0">
                  <a:pos x="connsiteX7005" y="connsiteY7005"/>
                </a:cxn>
                <a:cxn ang="0">
                  <a:pos x="connsiteX7006" y="connsiteY7006"/>
                </a:cxn>
                <a:cxn ang="0">
                  <a:pos x="connsiteX7007" y="connsiteY7007"/>
                </a:cxn>
                <a:cxn ang="0">
                  <a:pos x="connsiteX7008" y="connsiteY7008"/>
                </a:cxn>
                <a:cxn ang="0">
                  <a:pos x="connsiteX7009" y="connsiteY7009"/>
                </a:cxn>
                <a:cxn ang="0">
                  <a:pos x="connsiteX7010" y="connsiteY7010"/>
                </a:cxn>
                <a:cxn ang="0">
                  <a:pos x="connsiteX7011" y="connsiteY7011"/>
                </a:cxn>
                <a:cxn ang="0">
                  <a:pos x="connsiteX7012" y="connsiteY7012"/>
                </a:cxn>
                <a:cxn ang="0">
                  <a:pos x="connsiteX7013" y="connsiteY7013"/>
                </a:cxn>
                <a:cxn ang="0">
                  <a:pos x="connsiteX7014" y="connsiteY7014"/>
                </a:cxn>
                <a:cxn ang="0">
                  <a:pos x="connsiteX7015" y="connsiteY7015"/>
                </a:cxn>
                <a:cxn ang="0">
                  <a:pos x="connsiteX7016" y="connsiteY7016"/>
                </a:cxn>
                <a:cxn ang="0">
                  <a:pos x="connsiteX7017" y="connsiteY7017"/>
                </a:cxn>
                <a:cxn ang="0">
                  <a:pos x="connsiteX7018" y="connsiteY7018"/>
                </a:cxn>
                <a:cxn ang="0">
                  <a:pos x="connsiteX7019" y="connsiteY7019"/>
                </a:cxn>
                <a:cxn ang="0">
                  <a:pos x="connsiteX7020" y="connsiteY7020"/>
                </a:cxn>
                <a:cxn ang="0">
                  <a:pos x="connsiteX7021" y="connsiteY7021"/>
                </a:cxn>
                <a:cxn ang="0">
                  <a:pos x="connsiteX7022" y="connsiteY7022"/>
                </a:cxn>
                <a:cxn ang="0">
                  <a:pos x="connsiteX7023" y="connsiteY7023"/>
                </a:cxn>
                <a:cxn ang="0">
                  <a:pos x="connsiteX7024" y="connsiteY7024"/>
                </a:cxn>
                <a:cxn ang="0">
                  <a:pos x="connsiteX7025" y="connsiteY7025"/>
                </a:cxn>
                <a:cxn ang="0">
                  <a:pos x="connsiteX7026" y="connsiteY7026"/>
                </a:cxn>
                <a:cxn ang="0">
                  <a:pos x="connsiteX7027" y="connsiteY7027"/>
                </a:cxn>
                <a:cxn ang="0">
                  <a:pos x="connsiteX7028" y="connsiteY7028"/>
                </a:cxn>
                <a:cxn ang="0">
                  <a:pos x="connsiteX7029" y="connsiteY7029"/>
                </a:cxn>
                <a:cxn ang="0">
                  <a:pos x="connsiteX7030" y="connsiteY7030"/>
                </a:cxn>
                <a:cxn ang="0">
                  <a:pos x="connsiteX7031" y="connsiteY7031"/>
                </a:cxn>
                <a:cxn ang="0">
                  <a:pos x="connsiteX7032" y="connsiteY7032"/>
                </a:cxn>
                <a:cxn ang="0">
                  <a:pos x="connsiteX7033" y="connsiteY7033"/>
                </a:cxn>
                <a:cxn ang="0">
                  <a:pos x="connsiteX7034" y="connsiteY7034"/>
                </a:cxn>
                <a:cxn ang="0">
                  <a:pos x="connsiteX7035" y="connsiteY7035"/>
                </a:cxn>
                <a:cxn ang="0">
                  <a:pos x="connsiteX7036" y="connsiteY7036"/>
                </a:cxn>
                <a:cxn ang="0">
                  <a:pos x="connsiteX7037" y="connsiteY7037"/>
                </a:cxn>
                <a:cxn ang="0">
                  <a:pos x="connsiteX7038" y="connsiteY7038"/>
                </a:cxn>
                <a:cxn ang="0">
                  <a:pos x="connsiteX7039" y="connsiteY7039"/>
                </a:cxn>
                <a:cxn ang="0">
                  <a:pos x="connsiteX7040" y="connsiteY7040"/>
                </a:cxn>
                <a:cxn ang="0">
                  <a:pos x="connsiteX7041" y="connsiteY7041"/>
                </a:cxn>
                <a:cxn ang="0">
                  <a:pos x="connsiteX7042" y="connsiteY7042"/>
                </a:cxn>
                <a:cxn ang="0">
                  <a:pos x="connsiteX7043" y="connsiteY7043"/>
                </a:cxn>
                <a:cxn ang="0">
                  <a:pos x="connsiteX7044" y="connsiteY7044"/>
                </a:cxn>
                <a:cxn ang="0">
                  <a:pos x="connsiteX7045" y="connsiteY7045"/>
                </a:cxn>
                <a:cxn ang="0">
                  <a:pos x="connsiteX7046" y="connsiteY7046"/>
                </a:cxn>
                <a:cxn ang="0">
                  <a:pos x="connsiteX7047" y="connsiteY7047"/>
                </a:cxn>
                <a:cxn ang="0">
                  <a:pos x="connsiteX7048" y="connsiteY7048"/>
                </a:cxn>
                <a:cxn ang="0">
                  <a:pos x="connsiteX7049" y="connsiteY7049"/>
                </a:cxn>
                <a:cxn ang="0">
                  <a:pos x="connsiteX7050" y="connsiteY7050"/>
                </a:cxn>
                <a:cxn ang="0">
                  <a:pos x="connsiteX7051" y="connsiteY7051"/>
                </a:cxn>
                <a:cxn ang="0">
                  <a:pos x="connsiteX7052" y="connsiteY7052"/>
                </a:cxn>
                <a:cxn ang="0">
                  <a:pos x="connsiteX7053" y="connsiteY7053"/>
                </a:cxn>
                <a:cxn ang="0">
                  <a:pos x="connsiteX7054" y="connsiteY7054"/>
                </a:cxn>
                <a:cxn ang="0">
                  <a:pos x="connsiteX7055" y="connsiteY7055"/>
                </a:cxn>
                <a:cxn ang="0">
                  <a:pos x="connsiteX7056" y="connsiteY7056"/>
                </a:cxn>
                <a:cxn ang="0">
                  <a:pos x="connsiteX7057" y="connsiteY7057"/>
                </a:cxn>
                <a:cxn ang="0">
                  <a:pos x="connsiteX7058" y="connsiteY7058"/>
                </a:cxn>
                <a:cxn ang="0">
                  <a:pos x="connsiteX7059" y="connsiteY7059"/>
                </a:cxn>
                <a:cxn ang="0">
                  <a:pos x="connsiteX7060" y="connsiteY7060"/>
                </a:cxn>
                <a:cxn ang="0">
                  <a:pos x="connsiteX7061" y="connsiteY7061"/>
                </a:cxn>
                <a:cxn ang="0">
                  <a:pos x="connsiteX7062" y="connsiteY7062"/>
                </a:cxn>
                <a:cxn ang="0">
                  <a:pos x="connsiteX7063" y="connsiteY7063"/>
                </a:cxn>
                <a:cxn ang="0">
                  <a:pos x="connsiteX7064" y="connsiteY7064"/>
                </a:cxn>
                <a:cxn ang="0">
                  <a:pos x="connsiteX7065" y="connsiteY7065"/>
                </a:cxn>
                <a:cxn ang="0">
                  <a:pos x="connsiteX7066" y="connsiteY7066"/>
                </a:cxn>
                <a:cxn ang="0">
                  <a:pos x="connsiteX7067" y="connsiteY7067"/>
                </a:cxn>
                <a:cxn ang="0">
                  <a:pos x="connsiteX7068" y="connsiteY7068"/>
                </a:cxn>
                <a:cxn ang="0">
                  <a:pos x="connsiteX7069" y="connsiteY7069"/>
                </a:cxn>
                <a:cxn ang="0">
                  <a:pos x="connsiteX7070" y="connsiteY7070"/>
                </a:cxn>
                <a:cxn ang="0">
                  <a:pos x="connsiteX7071" y="connsiteY7071"/>
                </a:cxn>
                <a:cxn ang="0">
                  <a:pos x="connsiteX7072" y="connsiteY7072"/>
                </a:cxn>
                <a:cxn ang="0">
                  <a:pos x="connsiteX7073" y="connsiteY7073"/>
                </a:cxn>
                <a:cxn ang="0">
                  <a:pos x="connsiteX7074" y="connsiteY7074"/>
                </a:cxn>
                <a:cxn ang="0">
                  <a:pos x="connsiteX7075" y="connsiteY7075"/>
                </a:cxn>
                <a:cxn ang="0">
                  <a:pos x="connsiteX7076" y="connsiteY7076"/>
                </a:cxn>
                <a:cxn ang="0">
                  <a:pos x="connsiteX7077" y="connsiteY7077"/>
                </a:cxn>
                <a:cxn ang="0">
                  <a:pos x="connsiteX7078" y="connsiteY7078"/>
                </a:cxn>
                <a:cxn ang="0">
                  <a:pos x="connsiteX7079" y="connsiteY7079"/>
                </a:cxn>
                <a:cxn ang="0">
                  <a:pos x="connsiteX7080" y="connsiteY7080"/>
                </a:cxn>
                <a:cxn ang="0">
                  <a:pos x="connsiteX7081" y="connsiteY7081"/>
                </a:cxn>
                <a:cxn ang="0">
                  <a:pos x="connsiteX7082" y="connsiteY7082"/>
                </a:cxn>
                <a:cxn ang="0">
                  <a:pos x="connsiteX7083" y="connsiteY7083"/>
                </a:cxn>
                <a:cxn ang="0">
                  <a:pos x="connsiteX7084" y="connsiteY7084"/>
                </a:cxn>
                <a:cxn ang="0">
                  <a:pos x="connsiteX7085" y="connsiteY7085"/>
                </a:cxn>
                <a:cxn ang="0">
                  <a:pos x="connsiteX7086" y="connsiteY7086"/>
                </a:cxn>
                <a:cxn ang="0">
                  <a:pos x="connsiteX7087" y="connsiteY7087"/>
                </a:cxn>
                <a:cxn ang="0">
                  <a:pos x="connsiteX7088" y="connsiteY7088"/>
                </a:cxn>
                <a:cxn ang="0">
                  <a:pos x="connsiteX7089" y="connsiteY7089"/>
                </a:cxn>
                <a:cxn ang="0">
                  <a:pos x="connsiteX7090" y="connsiteY7090"/>
                </a:cxn>
                <a:cxn ang="0">
                  <a:pos x="connsiteX7091" y="connsiteY7091"/>
                </a:cxn>
                <a:cxn ang="0">
                  <a:pos x="connsiteX7092" y="connsiteY7092"/>
                </a:cxn>
                <a:cxn ang="0">
                  <a:pos x="connsiteX7093" y="connsiteY7093"/>
                </a:cxn>
                <a:cxn ang="0">
                  <a:pos x="connsiteX7094" y="connsiteY7094"/>
                </a:cxn>
                <a:cxn ang="0">
                  <a:pos x="connsiteX7095" y="connsiteY7095"/>
                </a:cxn>
                <a:cxn ang="0">
                  <a:pos x="connsiteX7096" y="connsiteY7096"/>
                </a:cxn>
                <a:cxn ang="0">
                  <a:pos x="connsiteX7097" y="connsiteY7097"/>
                </a:cxn>
                <a:cxn ang="0">
                  <a:pos x="connsiteX7098" y="connsiteY7098"/>
                </a:cxn>
                <a:cxn ang="0">
                  <a:pos x="connsiteX7099" y="connsiteY7099"/>
                </a:cxn>
                <a:cxn ang="0">
                  <a:pos x="connsiteX7100" y="connsiteY7100"/>
                </a:cxn>
                <a:cxn ang="0">
                  <a:pos x="connsiteX7101" y="connsiteY7101"/>
                </a:cxn>
                <a:cxn ang="0">
                  <a:pos x="connsiteX7102" y="connsiteY7102"/>
                </a:cxn>
                <a:cxn ang="0">
                  <a:pos x="connsiteX7103" y="connsiteY7103"/>
                </a:cxn>
                <a:cxn ang="0">
                  <a:pos x="connsiteX7104" y="connsiteY7104"/>
                </a:cxn>
                <a:cxn ang="0">
                  <a:pos x="connsiteX7105" y="connsiteY7105"/>
                </a:cxn>
                <a:cxn ang="0">
                  <a:pos x="connsiteX7106" y="connsiteY7106"/>
                </a:cxn>
                <a:cxn ang="0">
                  <a:pos x="connsiteX7107" y="connsiteY7107"/>
                </a:cxn>
                <a:cxn ang="0">
                  <a:pos x="connsiteX7108" y="connsiteY7108"/>
                </a:cxn>
                <a:cxn ang="0">
                  <a:pos x="connsiteX7109" y="connsiteY7109"/>
                </a:cxn>
                <a:cxn ang="0">
                  <a:pos x="connsiteX7110" y="connsiteY7110"/>
                </a:cxn>
                <a:cxn ang="0">
                  <a:pos x="connsiteX7111" y="connsiteY7111"/>
                </a:cxn>
                <a:cxn ang="0">
                  <a:pos x="connsiteX7112" y="connsiteY7112"/>
                </a:cxn>
                <a:cxn ang="0">
                  <a:pos x="connsiteX7113" y="connsiteY7113"/>
                </a:cxn>
                <a:cxn ang="0">
                  <a:pos x="connsiteX7114" y="connsiteY7114"/>
                </a:cxn>
                <a:cxn ang="0">
                  <a:pos x="connsiteX7115" y="connsiteY7115"/>
                </a:cxn>
                <a:cxn ang="0">
                  <a:pos x="connsiteX7116" y="connsiteY7116"/>
                </a:cxn>
                <a:cxn ang="0">
                  <a:pos x="connsiteX7117" y="connsiteY7117"/>
                </a:cxn>
                <a:cxn ang="0">
                  <a:pos x="connsiteX7118" y="connsiteY7118"/>
                </a:cxn>
                <a:cxn ang="0">
                  <a:pos x="connsiteX7119" y="connsiteY7119"/>
                </a:cxn>
                <a:cxn ang="0">
                  <a:pos x="connsiteX7120" y="connsiteY7120"/>
                </a:cxn>
                <a:cxn ang="0">
                  <a:pos x="connsiteX7121" y="connsiteY7121"/>
                </a:cxn>
                <a:cxn ang="0">
                  <a:pos x="connsiteX7122" y="connsiteY7122"/>
                </a:cxn>
                <a:cxn ang="0">
                  <a:pos x="connsiteX7123" y="connsiteY7123"/>
                </a:cxn>
                <a:cxn ang="0">
                  <a:pos x="connsiteX7124" y="connsiteY7124"/>
                </a:cxn>
                <a:cxn ang="0">
                  <a:pos x="connsiteX7125" y="connsiteY7125"/>
                </a:cxn>
                <a:cxn ang="0">
                  <a:pos x="connsiteX7126" y="connsiteY7126"/>
                </a:cxn>
                <a:cxn ang="0">
                  <a:pos x="connsiteX7127" y="connsiteY7127"/>
                </a:cxn>
                <a:cxn ang="0">
                  <a:pos x="connsiteX7128" y="connsiteY7128"/>
                </a:cxn>
                <a:cxn ang="0">
                  <a:pos x="connsiteX7129" y="connsiteY7129"/>
                </a:cxn>
                <a:cxn ang="0">
                  <a:pos x="connsiteX7130" y="connsiteY7130"/>
                </a:cxn>
                <a:cxn ang="0">
                  <a:pos x="connsiteX7131" y="connsiteY7131"/>
                </a:cxn>
                <a:cxn ang="0">
                  <a:pos x="connsiteX7132" y="connsiteY7132"/>
                </a:cxn>
                <a:cxn ang="0">
                  <a:pos x="connsiteX7133" y="connsiteY7133"/>
                </a:cxn>
                <a:cxn ang="0">
                  <a:pos x="connsiteX7134" y="connsiteY7134"/>
                </a:cxn>
                <a:cxn ang="0">
                  <a:pos x="connsiteX7135" y="connsiteY7135"/>
                </a:cxn>
                <a:cxn ang="0">
                  <a:pos x="connsiteX7136" y="connsiteY7136"/>
                </a:cxn>
                <a:cxn ang="0">
                  <a:pos x="connsiteX7137" y="connsiteY7137"/>
                </a:cxn>
                <a:cxn ang="0">
                  <a:pos x="connsiteX7138" y="connsiteY7138"/>
                </a:cxn>
                <a:cxn ang="0">
                  <a:pos x="connsiteX7139" y="connsiteY7139"/>
                </a:cxn>
                <a:cxn ang="0">
                  <a:pos x="connsiteX7140" y="connsiteY7140"/>
                </a:cxn>
                <a:cxn ang="0">
                  <a:pos x="connsiteX7141" y="connsiteY7141"/>
                </a:cxn>
                <a:cxn ang="0">
                  <a:pos x="connsiteX7142" y="connsiteY7142"/>
                </a:cxn>
                <a:cxn ang="0">
                  <a:pos x="connsiteX7143" y="connsiteY7143"/>
                </a:cxn>
                <a:cxn ang="0">
                  <a:pos x="connsiteX7144" y="connsiteY7144"/>
                </a:cxn>
                <a:cxn ang="0">
                  <a:pos x="connsiteX7145" y="connsiteY7145"/>
                </a:cxn>
                <a:cxn ang="0">
                  <a:pos x="connsiteX7146" y="connsiteY7146"/>
                </a:cxn>
                <a:cxn ang="0">
                  <a:pos x="connsiteX7147" y="connsiteY7147"/>
                </a:cxn>
                <a:cxn ang="0">
                  <a:pos x="connsiteX7148" y="connsiteY7148"/>
                </a:cxn>
                <a:cxn ang="0">
                  <a:pos x="connsiteX7149" y="connsiteY7149"/>
                </a:cxn>
                <a:cxn ang="0">
                  <a:pos x="connsiteX7150" y="connsiteY7150"/>
                </a:cxn>
                <a:cxn ang="0">
                  <a:pos x="connsiteX7151" y="connsiteY7151"/>
                </a:cxn>
                <a:cxn ang="0">
                  <a:pos x="connsiteX7152" y="connsiteY7152"/>
                </a:cxn>
                <a:cxn ang="0">
                  <a:pos x="connsiteX7153" y="connsiteY7153"/>
                </a:cxn>
                <a:cxn ang="0">
                  <a:pos x="connsiteX7154" y="connsiteY7154"/>
                </a:cxn>
                <a:cxn ang="0">
                  <a:pos x="connsiteX7155" y="connsiteY7155"/>
                </a:cxn>
                <a:cxn ang="0">
                  <a:pos x="connsiteX7156" y="connsiteY7156"/>
                </a:cxn>
                <a:cxn ang="0">
                  <a:pos x="connsiteX7157" y="connsiteY7157"/>
                </a:cxn>
                <a:cxn ang="0">
                  <a:pos x="connsiteX7158" y="connsiteY7158"/>
                </a:cxn>
                <a:cxn ang="0">
                  <a:pos x="connsiteX7159" y="connsiteY7159"/>
                </a:cxn>
                <a:cxn ang="0">
                  <a:pos x="connsiteX7160" y="connsiteY7160"/>
                </a:cxn>
                <a:cxn ang="0">
                  <a:pos x="connsiteX7161" y="connsiteY7161"/>
                </a:cxn>
                <a:cxn ang="0">
                  <a:pos x="connsiteX7162" y="connsiteY7162"/>
                </a:cxn>
                <a:cxn ang="0">
                  <a:pos x="connsiteX7163" y="connsiteY7163"/>
                </a:cxn>
                <a:cxn ang="0">
                  <a:pos x="connsiteX7164" y="connsiteY7164"/>
                </a:cxn>
                <a:cxn ang="0">
                  <a:pos x="connsiteX7165" y="connsiteY7165"/>
                </a:cxn>
                <a:cxn ang="0">
                  <a:pos x="connsiteX7166" y="connsiteY7166"/>
                </a:cxn>
                <a:cxn ang="0">
                  <a:pos x="connsiteX7167" y="connsiteY7167"/>
                </a:cxn>
                <a:cxn ang="0">
                  <a:pos x="connsiteX7168" y="connsiteY7168"/>
                </a:cxn>
                <a:cxn ang="0">
                  <a:pos x="connsiteX7169" y="connsiteY7169"/>
                </a:cxn>
                <a:cxn ang="0">
                  <a:pos x="connsiteX7170" y="connsiteY7170"/>
                </a:cxn>
                <a:cxn ang="0">
                  <a:pos x="connsiteX7171" y="connsiteY7171"/>
                </a:cxn>
                <a:cxn ang="0">
                  <a:pos x="connsiteX7172" y="connsiteY7172"/>
                </a:cxn>
                <a:cxn ang="0">
                  <a:pos x="connsiteX7173" y="connsiteY7173"/>
                </a:cxn>
                <a:cxn ang="0">
                  <a:pos x="connsiteX7174" y="connsiteY7174"/>
                </a:cxn>
                <a:cxn ang="0">
                  <a:pos x="connsiteX7175" y="connsiteY7175"/>
                </a:cxn>
                <a:cxn ang="0">
                  <a:pos x="connsiteX7176" y="connsiteY7176"/>
                </a:cxn>
                <a:cxn ang="0">
                  <a:pos x="connsiteX7177" y="connsiteY7177"/>
                </a:cxn>
                <a:cxn ang="0">
                  <a:pos x="connsiteX7178" y="connsiteY7178"/>
                </a:cxn>
                <a:cxn ang="0">
                  <a:pos x="connsiteX7179" y="connsiteY7179"/>
                </a:cxn>
                <a:cxn ang="0">
                  <a:pos x="connsiteX7180" y="connsiteY7180"/>
                </a:cxn>
                <a:cxn ang="0">
                  <a:pos x="connsiteX7181" y="connsiteY7181"/>
                </a:cxn>
                <a:cxn ang="0">
                  <a:pos x="connsiteX7182" y="connsiteY7182"/>
                </a:cxn>
                <a:cxn ang="0">
                  <a:pos x="connsiteX7183" y="connsiteY7183"/>
                </a:cxn>
                <a:cxn ang="0">
                  <a:pos x="connsiteX7184" y="connsiteY7184"/>
                </a:cxn>
                <a:cxn ang="0">
                  <a:pos x="connsiteX7185" y="connsiteY7185"/>
                </a:cxn>
                <a:cxn ang="0">
                  <a:pos x="connsiteX7186" y="connsiteY7186"/>
                </a:cxn>
                <a:cxn ang="0">
                  <a:pos x="connsiteX7187" y="connsiteY7187"/>
                </a:cxn>
                <a:cxn ang="0">
                  <a:pos x="connsiteX7188" y="connsiteY7188"/>
                </a:cxn>
                <a:cxn ang="0">
                  <a:pos x="connsiteX7189" y="connsiteY7189"/>
                </a:cxn>
                <a:cxn ang="0">
                  <a:pos x="connsiteX7190" y="connsiteY7190"/>
                </a:cxn>
                <a:cxn ang="0">
                  <a:pos x="connsiteX7191" y="connsiteY7191"/>
                </a:cxn>
                <a:cxn ang="0">
                  <a:pos x="connsiteX7192" y="connsiteY7192"/>
                </a:cxn>
                <a:cxn ang="0">
                  <a:pos x="connsiteX7193" y="connsiteY7193"/>
                </a:cxn>
                <a:cxn ang="0">
                  <a:pos x="connsiteX7194" y="connsiteY7194"/>
                </a:cxn>
                <a:cxn ang="0">
                  <a:pos x="connsiteX7195" y="connsiteY7195"/>
                </a:cxn>
                <a:cxn ang="0">
                  <a:pos x="connsiteX7196" y="connsiteY7196"/>
                </a:cxn>
                <a:cxn ang="0">
                  <a:pos x="connsiteX7197" y="connsiteY7197"/>
                </a:cxn>
                <a:cxn ang="0">
                  <a:pos x="connsiteX7198" y="connsiteY7198"/>
                </a:cxn>
                <a:cxn ang="0">
                  <a:pos x="connsiteX7199" y="connsiteY7199"/>
                </a:cxn>
                <a:cxn ang="0">
                  <a:pos x="connsiteX7200" y="connsiteY7200"/>
                </a:cxn>
                <a:cxn ang="0">
                  <a:pos x="connsiteX7201" y="connsiteY7201"/>
                </a:cxn>
                <a:cxn ang="0">
                  <a:pos x="connsiteX7202" y="connsiteY7202"/>
                </a:cxn>
                <a:cxn ang="0">
                  <a:pos x="connsiteX7203" y="connsiteY7203"/>
                </a:cxn>
                <a:cxn ang="0">
                  <a:pos x="connsiteX7204" y="connsiteY7204"/>
                </a:cxn>
                <a:cxn ang="0">
                  <a:pos x="connsiteX7205" y="connsiteY7205"/>
                </a:cxn>
                <a:cxn ang="0">
                  <a:pos x="connsiteX7206" y="connsiteY7206"/>
                </a:cxn>
                <a:cxn ang="0">
                  <a:pos x="connsiteX7207" y="connsiteY7207"/>
                </a:cxn>
                <a:cxn ang="0">
                  <a:pos x="connsiteX7208" y="connsiteY7208"/>
                </a:cxn>
                <a:cxn ang="0">
                  <a:pos x="connsiteX7209" y="connsiteY7209"/>
                </a:cxn>
                <a:cxn ang="0">
                  <a:pos x="connsiteX7210" y="connsiteY7210"/>
                </a:cxn>
                <a:cxn ang="0">
                  <a:pos x="connsiteX7211" y="connsiteY7211"/>
                </a:cxn>
                <a:cxn ang="0">
                  <a:pos x="connsiteX7212" y="connsiteY7212"/>
                </a:cxn>
                <a:cxn ang="0">
                  <a:pos x="connsiteX7213" y="connsiteY7213"/>
                </a:cxn>
                <a:cxn ang="0">
                  <a:pos x="connsiteX7214" y="connsiteY7214"/>
                </a:cxn>
                <a:cxn ang="0">
                  <a:pos x="connsiteX7215" y="connsiteY7215"/>
                </a:cxn>
                <a:cxn ang="0">
                  <a:pos x="connsiteX7216" y="connsiteY7216"/>
                </a:cxn>
                <a:cxn ang="0">
                  <a:pos x="connsiteX7217" y="connsiteY7217"/>
                </a:cxn>
                <a:cxn ang="0">
                  <a:pos x="connsiteX7218" y="connsiteY7218"/>
                </a:cxn>
                <a:cxn ang="0">
                  <a:pos x="connsiteX7219" y="connsiteY7219"/>
                </a:cxn>
                <a:cxn ang="0">
                  <a:pos x="connsiteX7220" y="connsiteY7220"/>
                </a:cxn>
                <a:cxn ang="0">
                  <a:pos x="connsiteX7221" y="connsiteY7221"/>
                </a:cxn>
                <a:cxn ang="0">
                  <a:pos x="connsiteX7222" y="connsiteY7222"/>
                </a:cxn>
                <a:cxn ang="0">
                  <a:pos x="connsiteX7223" y="connsiteY7223"/>
                </a:cxn>
                <a:cxn ang="0">
                  <a:pos x="connsiteX7224" y="connsiteY7224"/>
                </a:cxn>
                <a:cxn ang="0">
                  <a:pos x="connsiteX7225" y="connsiteY7225"/>
                </a:cxn>
                <a:cxn ang="0">
                  <a:pos x="connsiteX7226" y="connsiteY7226"/>
                </a:cxn>
                <a:cxn ang="0">
                  <a:pos x="connsiteX7227" y="connsiteY7227"/>
                </a:cxn>
                <a:cxn ang="0">
                  <a:pos x="connsiteX7228" y="connsiteY7228"/>
                </a:cxn>
                <a:cxn ang="0">
                  <a:pos x="connsiteX7229" y="connsiteY7229"/>
                </a:cxn>
                <a:cxn ang="0">
                  <a:pos x="connsiteX7230" y="connsiteY7230"/>
                </a:cxn>
                <a:cxn ang="0">
                  <a:pos x="connsiteX7231" y="connsiteY7231"/>
                </a:cxn>
                <a:cxn ang="0">
                  <a:pos x="connsiteX7232" y="connsiteY7232"/>
                </a:cxn>
                <a:cxn ang="0">
                  <a:pos x="connsiteX7233" y="connsiteY7233"/>
                </a:cxn>
                <a:cxn ang="0">
                  <a:pos x="connsiteX7234" y="connsiteY7234"/>
                </a:cxn>
                <a:cxn ang="0">
                  <a:pos x="connsiteX7235" y="connsiteY7235"/>
                </a:cxn>
                <a:cxn ang="0">
                  <a:pos x="connsiteX7236" y="connsiteY7236"/>
                </a:cxn>
                <a:cxn ang="0">
                  <a:pos x="connsiteX7237" y="connsiteY7237"/>
                </a:cxn>
                <a:cxn ang="0">
                  <a:pos x="connsiteX7238" y="connsiteY7238"/>
                </a:cxn>
                <a:cxn ang="0">
                  <a:pos x="connsiteX7239" y="connsiteY7239"/>
                </a:cxn>
                <a:cxn ang="0">
                  <a:pos x="connsiteX7240" y="connsiteY7240"/>
                </a:cxn>
                <a:cxn ang="0">
                  <a:pos x="connsiteX7241" y="connsiteY7241"/>
                </a:cxn>
                <a:cxn ang="0">
                  <a:pos x="connsiteX7242" y="connsiteY7242"/>
                </a:cxn>
                <a:cxn ang="0">
                  <a:pos x="connsiteX7243" y="connsiteY7243"/>
                </a:cxn>
                <a:cxn ang="0">
                  <a:pos x="connsiteX7244" y="connsiteY7244"/>
                </a:cxn>
                <a:cxn ang="0">
                  <a:pos x="connsiteX7245" y="connsiteY7245"/>
                </a:cxn>
                <a:cxn ang="0">
                  <a:pos x="connsiteX7246" y="connsiteY7246"/>
                </a:cxn>
                <a:cxn ang="0">
                  <a:pos x="connsiteX7247" y="connsiteY7247"/>
                </a:cxn>
                <a:cxn ang="0">
                  <a:pos x="connsiteX7248" y="connsiteY7248"/>
                </a:cxn>
                <a:cxn ang="0">
                  <a:pos x="connsiteX7249" y="connsiteY7249"/>
                </a:cxn>
                <a:cxn ang="0">
                  <a:pos x="connsiteX7250" y="connsiteY7250"/>
                </a:cxn>
                <a:cxn ang="0">
                  <a:pos x="connsiteX7251" y="connsiteY7251"/>
                </a:cxn>
                <a:cxn ang="0">
                  <a:pos x="connsiteX7252" y="connsiteY7252"/>
                </a:cxn>
                <a:cxn ang="0">
                  <a:pos x="connsiteX7253" y="connsiteY7253"/>
                </a:cxn>
                <a:cxn ang="0">
                  <a:pos x="connsiteX7254" y="connsiteY7254"/>
                </a:cxn>
                <a:cxn ang="0">
                  <a:pos x="connsiteX7255" y="connsiteY7255"/>
                </a:cxn>
                <a:cxn ang="0">
                  <a:pos x="connsiteX7256" y="connsiteY7256"/>
                </a:cxn>
                <a:cxn ang="0">
                  <a:pos x="connsiteX7257" y="connsiteY7257"/>
                </a:cxn>
                <a:cxn ang="0">
                  <a:pos x="connsiteX7258" y="connsiteY7258"/>
                </a:cxn>
                <a:cxn ang="0">
                  <a:pos x="connsiteX7259" y="connsiteY7259"/>
                </a:cxn>
                <a:cxn ang="0">
                  <a:pos x="connsiteX7260" y="connsiteY7260"/>
                </a:cxn>
                <a:cxn ang="0">
                  <a:pos x="connsiteX7261" y="connsiteY7261"/>
                </a:cxn>
                <a:cxn ang="0">
                  <a:pos x="connsiteX7262" y="connsiteY7262"/>
                </a:cxn>
                <a:cxn ang="0">
                  <a:pos x="connsiteX7263" y="connsiteY7263"/>
                </a:cxn>
                <a:cxn ang="0">
                  <a:pos x="connsiteX7264" y="connsiteY7264"/>
                </a:cxn>
                <a:cxn ang="0">
                  <a:pos x="connsiteX7265" y="connsiteY7265"/>
                </a:cxn>
                <a:cxn ang="0">
                  <a:pos x="connsiteX7266" y="connsiteY7266"/>
                </a:cxn>
                <a:cxn ang="0">
                  <a:pos x="connsiteX7267" y="connsiteY7267"/>
                </a:cxn>
                <a:cxn ang="0">
                  <a:pos x="connsiteX7268" y="connsiteY7268"/>
                </a:cxn>
                <a:cxn ang="0">
                  <a:pos x="connsiteX7269" y="connsiteY7269"/>
                </a:cxn>
                <a:cxn ang="0">
                  <a:pos x="connsiteX7270" y="connsiteY7270"/>
                </a:cxn>
                <a:cxn ang="0">
                  <a:pos x="connsiteX7271" y="connsiteY7271"/>
                </a:cxn>
                <a:cxn ang="0">
                  <a:pos x="connsiteX7272" y="connsiteY7272"/>
                </a:cxn>
                <a:cxn ang="0">
                  <a:pos x="connsiteX7273" y="connsiteY7273"/>
                </a:cxn>
                <a:cxn ang="0">
                  <a:pos x="connsiteX7274" y="connsiteY7274"/>
                </a:cxn>
                <a:cxn ang="0">
                  <a:pos x="connsiteX7275" y="connsiteY7275"/>
                </a:cxn>
                <a:cxn ang="0">
                  <a:pos x="connsiteX7276" y="connsiteY7276"/>
                </a:cxn>
                <a:cxn ang="0">
                  <a:pos x="connsiteX7277" y="connsiteY7277"/>
                </a:cxn>
                <a:cxn ang="0">
                  <a:pos x="connsiteX7278" y="connsiteY7278"/>
                </a:cxn>
                <a:cxn ang="0">
                  <a:pos x="connsiteX7279" y="connsiteY7279"/>
                </a:cxn>
                <a:cxn ang="0">
                  <a:pos x="connsiteX7280" y="connsiteY7280"/>
                </a:cxn>
                <a:cxn ang="0">
                  <a:pos x="connsiteX7281" y="connsiteY7281"/>
                </a:cxn>
                <a:cxn ang="0">
                  <a:pos x="connsiteX7282" y="connsiteY7282"/>
                </a:cxn>
                <a:cxn ang="0">
                  <a:pos x="connsiteX7283" y="connsiteY7283"/>
                </a:cxn>
                <a:cxn ang="0">
                  <a:pos x="connsiteX7284" y="connsiteY7284"/>
                </a:cxn>
                <a:cxn ang="0">
                  <a:pos x="connsiteX7285" y="connsiteY7285"/>
                </a:cxn>
                <a:cxn ang="0">
                  <a:pos x="connsiteX7286" y="connsiteY7286"/>
                </a:cxn>
                <a:cxn ang="0">
                  <a:pos x="connsiteX7287" y="connsiteY7287"/>
                </a:cxn>
                <a:cxn ang="0">
                  <a:pos x="connsiteX7288" y="connsiteY7288"/>
                </a:cxn>
                <a:cxn ang="0">
                  <a:pos x="connsiteX7289" y="connsiteY7289"/>
                </a:cxn>
                <a:cxn ang="0">
                  <a:pos x="connsiteX7290" y="connsiteY7290"/>
                </a:cxn>
                <a:cxn ang="0">
                  <a:pos x="connsiteX7291" y="connsiteY7291"/>
                </a:cxn>
                <a:cxn ang="0">
                  <a:pos x="connsiteX7292" y="connsiteY7292"/>
                </a:cxn>
                <a:cxn ang="0">
                  <a:pos x="connsiteX7293" y="connsiteY7293"/>
                </a:cxn>
                <a:cxn ang="0">
                  <a:pos x="connsiteX7294" y="connsiteY7294"/>
                </a:cxn>
                <a:cxn ang="0">
                  <a:pos x="connsiteX7295" y="connsiteY7295"/>
                </a:cxn>
                <a:cxn ang="0">
                  <a:pos x="connsiteX7296" y="connsiteY7296"/>
                </a:cxn>
                <a:cxn ang="0">
                  <a:pos x="connsiteX7297" y="connsiteY7297"/>
                </a:cxn>
                <a:cxn ang="0">
                  <a:pos x="connsiteX7298" y="connsiteY7298"/>
                </a:cxn>
                <a:cxn ang="0">
                  <a:pos x="connsiteX7299" y="connsiteY7299"/>
                </a:cxn>
                <a:cxn ang="0">
                  <a:pos x="connsiteX7300" y="connsiteY7300"/>
                </a:cxn>
                <a:cxn ang="0">
                  <a:pos x="connsiteX7301" y="connsiteY7301"/>
                </a:cxn>
                <a:cxn ang="0">
                  <a:pos x="connsiteX7302" y="connsiteY7302"/>
                </a:cxn>
                <a:cxn ang="0">
                  <a:pos x="connsiteX7303" y="connsiteY7303"/>
                </a:cxn>
                <a:cxn ang="0">
                  <a:pos x="connsiteX7304" y="connsiteY7304"/>
                </a:cxn>
                <a:cxn ang="0">
                  <a:pos x="connsiteX7305" y="connsiteY7305"/>
                </a:cxn>
                <a:cxn ang="0">
                  <a:pos x="connsiteX7306" y="connsiteY7306"/>
                </a:cxn>
                <a:cxn ang="0">
                  <a:pos x="connsiteX7307" y="connsiteY7307"/>
                </a:cxn>
                <a:cxn ang="0">
                  <a:pos x="connsiteX7308" y="connsiteY7308"/>
                </a:cxn>
                <a:cxn ang="0">
                  <a:pos x="connsiteX7309" y="connsiteY7309"/>
                </a:cxn>
                <a:cxn ang="0">
                  <a:pos x="connsiteX7310" y="connsiteY7310"/>
                </a:cxn>
                <a:cxn ang="0">
                  <a:pos x="connsiteX7311" y="connsiteY7311"/>
                </a:cxn>
                <a:cxn ang="0">
                  <a:pos x="connsiteX7312" y="connsiteY7312"/>
                </a:cxn>
                <a:cxn ang="0">
                  <a:pos x="connsiteX7313" y="connsiteY7313"/>
                </a:cxn>
                <a:cxn ang="0">
                  <a:pos x="connsiteX7314" y="connsiteY7314"/>
                </a:cxn>
                <a:cxn ang="0">
                  <a:pos x="connsiteX7315" y="connsiteY7315"/>
                </a:cxn>
                <a:cxn ang="0">
                  <a:pos x="connsiteX7316" y="connsiteY7316"/>
                </a:cxn>
                <a:cxn ang="0">
                  <a:pos x="connsiteX7317" y="connsiteY7317"/>
                </a:cxn>
                <a:cxn ang="0">
                  <a:pos x="connsiteX7318" y="connsiteY7318"/>
                </a:cxn>
                <a:cxn ang="0">
                  <a:pos x="connsiteX7319" y="connsiteY7319"/>
                </a:cxn>
                <a:cxn ang="0">
                  <a:pos x="connsiteX7320" y="connsiteY7320"/>
                </a:cxn>
                <a:cxn ang="0">
                  <a:pos x="connsiteX7321" y="connsiteY7321"/>
                </a:cxn>
                <a:cxn ang="0">
                  <a:pos x="connsiteX7322" y="connsiteY7322"/>
                </a:cxn>
                <a:cxn ang="0">
                  <a:pos x="connsiteX7323" y="connsiteY7323"/>
                </a:cxn>
                <a:cxn ang="0">
                  <a:pos x="connsiteX7324" y="connsiteY7324"/>
                </a:cxn>
                <a:cxn ang="0">
                  <a:pos x="connsiteX7325" y="connsiteY7325"/>
                </a:cxn>
                <a:cxn ang="0">
                  <a:pos x="connsiteX7326" y="connsiteY7326"/>
                </a:cxn>
                <a:cxn ang="0">
                  <a:pos x="connsiteX7327" y="connsiteY7327"/>
                </a:cxn>
                <a:cxn ang="0">
                  <a:pos x="connsiteX7328" y="connsiteY7328"/>
                </a:cxn>
                <a:cxn ang="0">
                  <a:pos x="connsiteX7329" y="connsiteY7329"/>
                </a:cxn>
                <a:cxn ang="0">
                  <a:pos x="connsiteX7330" y="connsiteY7330"/>
                </a:cxn>
                <a:cxn ang="0">
                  <a:pos x="connsiteX7331" y="connsiteY7331"/>
                </a:cxn>
                <a:cxn ang="0">
                  <a:pos x="connsiteX7332" y="connsiteY7332"/>
                </a:cxn>
                <a:cxn ang="0">
                  <a:pos x="connsiteX7333" y="connsiteY7333"/>
                </a:cxn>
                <a:cxn ang="0">
                  <a:pos x="connsiteX7334" y="connsiteY7334"/>
                </a:cxn>
                <a:cxn ang="0">
                  <a:pos x="connsiteX7335" y="connsiteY7335"/>
                </a:cxn>
                <a:cxn ang="0">
                  <a:pos x="connsiteX7336" y="connsiteY7336"/>
                </a:cxn>
                <a:cxn ang="0">
                  <a:pos x="connsiteX7337" y="connsiteY7337"/>
                </a:cxn>
                <a:cxn ang="0">
                  <a:pos x="connsiteX7338" y="connsiteY7338"/>
                </a:cxn>
                <a:cxn ang="0">
                  <a:pos x="connsiteX7339" y="connsiteY7339"/>
                </a:cxn>
                <a:cxn ang="0">
                  <a:pos x="connsiteX7340" y="connsiteY7340"/>
                </a:cxn>
                <a:cxn ang="0">
                  <a:pos x="connsiteX7341" y="connsiteY7341"/>
                </a:cxn>
                <a:cxn ang="0">
                  <a:pos x="connsiteX7342" y="connsiteY7342"/>
                </a:cxn>
                <a:cxn ang="0">
                  <a:pos x="connsiteX7343" y="connsiteY7343"/>
                </a:cxn>
                <a:cxn ang="0">
                  <a:pos x="connsiteX7344" y="connsiteY7344"/>
                </a:cxn>
                <a:cxn ang="0">
                  <a:pos x="connsiteX7345" y="connsiteY7345"/>
                </a:cxn>
                <a:cxn ang="0">
                  <a:pos x="connsiteX7346" y="connsiteY7346"/>
                </a:cxn>
                <a:cxn ang="0">
                  <a:pos x="connsiteX7347" y="connsiteY7347"/>
                </a:cxn>
                <a:cxn ang="0">
                  <a:pos x="connsiteX7348" y="connsiteY7348"/>
                </a:cxn>
                <a:cxn ang="0">
                  <a:pos x="connsiteX7349" y="connsiteY7349"/>
                </a:cxn>
                <a:cxn ang="0">
                  <a:pos x="connsiteX7350" y="connsiteY7350"/>
                </a:cxn>
                <a:cxn ang="0">
                  <a:pos x="connsiteX7351" y="connsiteY7351"/>
                </a:cxn>
                <a:cxn ang="0">
                  <a:pos x="connsiteX7352" y="connsiteY7352"/>
                </a:cxn>
                <a:cxn ang="0">
                  <a:pos x="connsiteX7353" y="connsiteY7353"/>
                </a:cxn>
                <a:cxn ang="0">
                  <a:pos x="connsiteX7354" y="connsiteY7354"/>
                </a:cxn>
                <a:cxn ang="0">
                  <a:pos x="connsiteX7355" y="connsiteY7355"/>
                </a:cxn>
                <a:cxn ang="0">
                  <a:pos x="connsiteX7356" y="connsiteY7356"/>
                </a:cxn>
                <a:cxn ang="0">
                  <a:pos x="connsiteX7357" y="connsiteY7357"/>
                </a:cxn>
                <a:cxn ang="0">
                  <a:pos x="connsiteX7358" y="connsiteY7358"/>
                </a:cxn>
                <a:cxn ang="0">
                  <a:pos x="connsiteX7359" y="connsiteY7359"/>
                </a:cxn>
                <a:cxn ang="0">
                  <a:pos x="connsiteX7360" y="connsiteY7360"/>
                </a:cxn>
                <a:cxn ang="0">
                  <a:pos x="connsiteX7361" y="connsiteY7361"/>
                </a:cxn>
                <a:cxn ang="0">
                  <a:pos x="connsiteX7362" y="connsiteY7362"/>
                </a:cxn>
                <a:cxn ang="0">
                  <a:pos x="connsiteX7363" y="connsiteY7363"/>
                </a:cxn>
                <a:cxn ang="0">
                  <a:pos x="connsiteX7364" y="connsiteY7364"/>
                </a:cxn>
                <a:cxn ang="0">
                  <a:pos x="connsiteX7365" y="connsiteY7365"/>
                </a:cxn>
                <a:cxn ang="0">
                  <a:pos x="connsiteX7366" y="connsiteY7366"/>
                </a:cxn>
                <a:cxn ang="0">
                  <a:pos x="connsiteX7367" y="connsiteY7367"/>
                </a:cxn>
                <a:cxn ang="0">
                  <a:pos x="connsiteX7368" y="connsiteY7368"/>
                </a:cxn>
                <a:cxn ang="0">
                  <a:pos x="connsiteX7369" y="connsiteY7369"/>
                </a:cxn>
                <a:cxn ang="0">
                  <a:pos x="connsiteX7370" y="connsiteY7370"/>
                </a:cxn>
                <a:cxn ang="0">
                  <a:pos x="connsiteX7371" y="connsiteY7371"/>
                </a:cxn>
                <a:cxn ang="0">
                  <a:pos x="connsiteX7372" y="connsiteY7372"/>
                </a:cxn>
                <a:cxn ang="0">
                  <a:pos x="connsiteX7373" y="connsiteY7373"/>
                </a:cxn>
                <a:cxn ang="0">
                  <a:pos x="connsiteX7374" y="connsiteY7374"/>
                </a:cxn>
                <a:cxn ang="0">
                  <a:pos x="connsiteX7375" y="connsiteY7375"/>
                </a:cxn>
                <a:cxn ang="0">
                  <a:pos x="connsiteX7376" y="connsiteY7376"/>
                </a:cxn>
                <a:cxn ang="0">
                  <a:pos x="connsiteX7377" y="connsiteY7377"/>
                </a:cxn>
                <a:cxn ang="0">
                  <a:pos x="connsiteX7378" y="connsiteY7378"/>
                </a:cxn>
                <a:cxn ang="0">
                  <a:pos x="connsiteX7379" y="connsiteY7379"/>
                </a:cxn>
                <a:cxn ang="0">
                  <a:pos x="connsiteX7380" y="connsiteY7380"/>
                </a:cxn>
                <a:cxn ang="0">
                  <a:pos x="connsiteX7381" y="connsiteY7381"/>
                </a:cxn>
                <a:cxn ang="0">
                  <a:pos x="connsiteX7382" y="connsiteY7382"/>
                </a:cxn>
                <a:cxn ang="0">
                  <a:pos x="connsiteX7383" y="connsiteY7383"/>
                </a:cxn>
                <a:cxn ang="0">
                  <a:pos x="connsiteX7384" y="connsiteY7384"/>
                </a:cxn>
                <a:cxn ang="0">
                  <a:pos x="connsiteX7385" y="connsiteY7385"/>
                </a:cxn>
                <a:cxn ang="0">
                  <a:pos x="connsiteX7386" y="connsiteY7386"/>
                </a:cxn>
                <a:cxn ang="0">
                  <a:pos x="connsiteX7387" y="connsiteY7387"/>
                </a:cxn>
                <a:cxn ang="0">
                  <a:pos x="connsiteX7388" y="connsiteY7388"/>
                </a:cxn>
                <a:cxn ang="0">
                  <a:pos x="connsiteX7389" y="connsiteY7389"/>
                </a:cxn>
                <a:cxn ang="0">
                  <a:pos x="connsiteX7390" y="connsiteY7390"/>
                </a:cxn>
                <a:cxn ang="0">
                  <a:pos x="connsiteX7391" y="connsiteY7391"/>
                </a:cxn>
                <a:cxn ang="0">
                  <a:pos x="connsiteX7392" y="connsiteY7392"/>
                </a:cxn>
                <a:cxn ang="0">
                  <a:pos x="connsiteX7393" y="connsiteY7393"/>
                </a:cxn>
                <a:cxn ang="0">
                  <a:pos x="connsiteX7394" y="connsiteY7394"/>
                </a:cxn>
                <a:cxn ang="0">
                  <a:pos x="connsiteX7395" y="connsiteY7395"/>
                </a:cxn>
                <a:cxn ang="0">
                  <a:pos x="connsiteX7396" y="connsiteY7396"/>
                </a:cxn>
                <a:cxn ang="0">
                  <a:pos x="connsiteX7397" y="connsiteY7397"/>
                </a:cxn>
                <a:cxn ang="0">
                  <a:pos x="connsiteX7398" y="connsiteY7398"/>
                </a:cxn>
                <a:cxn ang="0">
                  <a:pos x="connsiteX7399" y="connsiteY7399"/>
                </a:cxn>
                <a:cxn ang="0">
                  <a:pos x="connsiteX7400" y="connsiteY7400"/>
                </a:cxn>
                <a:cxn ang="0">
                  <a:pos x="connsiteX7401" y="connsiteY7401"/>
                </a:cxn>
                <a:cxn ang="0">
                  <a:pos x="connsiteX7402" y="connsiteY7402"/>
                </a:cxn>
                <a:cxn ang="0">
                  <a:pos x="connsiteX7403" y="connsiteY7403"/>
                </a:cxn>
                <a:cxn ang="0">
                  <a:pos x="connsiteX7404" y="connsiteY7404"/>
                </a:cxn>
                <a:cxn ang="0">
                  <a:pos x="connsiteX7405" y="connsiteY7405"/>
                </a:cxn>
                <a:cxn ang="0">
                  <a:pos x="connsiteX7406" y="connsiteY7406"/>
                </a:cxn>
                <a:cxn ang="0">
                  <a:pos x="connsiteX7407" y="connsiteY7407"/>
                </a:cxn>
                <a:cxn ang="0">
                  <a:pos x="connsiteX7408" y="connsiteY7408"/>
                </a:cxn>
                <a:cxn ang="0">
                  <a:pos x="connsiteX7409" y="connsiteY7409"/>
                </a:cxn>
                <a:cxn ang="0">
                  <a:pos x="connsiteX7410" y="connsiteY7410"/>
                </a:cxn>
                <a:cxn ang="0">
                  <a:pos x="connsiteX7411" y="connsiteY7411"/>
                </a:cxn>
                <a:cxn ang="0">
                  <a:pos x="connsiteX7412" y="connsiteY7412"/>
                </a:cxn>
                <a:cxn ang="0">
                  <a:pos x="connsiteX7413" y="connsiteY7413"/>
                </a:cxn>
                <a:cxn ang="0">
                  <a:pos x="connsiteX7414" y="connsiteY7414"/>
                </a:cxn>
                <a:cxn ang="0">
                  <a:pos x="connsiteX7415" y="connsiteY7415"/>
                </a:cxn>
                <a:cxn ang="0">
                  <a:pos x="connsiteX7416" y="connsiteY7416"/>
                </a:cxn>
                <a:cxn ang="0">
                  <a:pos x="connsiteX7417" y="connsiteY7417"/>
                </a:cxn>
                <a:cxn ang="0">
                  <a:pos x="connsiteX7418" y="connsiteY7418"/>
                </a:cxn>
                <a:cxn ang="0">
                  <a:pos x="connsiteX7419" y="connsiteY7419"/>
                </a:cxn>
                <a:cxn ang="0">
                  <a:pos x="connsiteX7420" y="connsiteY7420"/>
                </a:cxn>
                <a:cxn ang="0">
                  <a:pos x="connsiteX7421" y="connsiteY7421"/>
                </a:cxn>
                <a:cxn ang="0">
                  <a:pos x="connsiteX7422" y="connsiteY7422"/>
                </a:cxn>
                <a:cxn ang="0">
                  <a:pos x="connsiteX7423" y="connsiteY7423"/>
                </a:cxn>
                <a:cxn ang="0">
                  <a:pos x="connsiteX7424" y="connsiteY7424"/>
                </a:cxn>
                <a:cxn ang="0">
                  <a:pos x="connsiteX7425" y="connsiteY7425"/>
                </a:cxn>
                <a:cxn ang="0">
                  <a:pos x="connsiteX7426" y="connsiteY7426"/>
                </a:cxn>
                <a:cxn ang="0">
                  <a:pos x="connsiteX7427" y="connsiteY7427"/>
                </a:cxn>
                <a:cxn ang="0">
                  <a:pos x="connsiteX7428" y="connsiteY7428"/>
                </a:cxn>
                <a:cxn ang="0">
                  <a:pos x="connsiteX7429" y="connsiteY7429"/>
                </a:cxn>
                <a:cxn ang="0">
                  <a:pos x="connsiteX7430" y="connsiteY7430"/>
                </a:cxn>
                <a:cxn ang="0">
                  <a:pos x="connsiteX7431" y="connsiteY7431"/>
                </a:cxn>
                <a:cxn ang="0">
                  <a:pos x="connsiteX7432" y="connsiteY7432"/>
                </a:cxn>
                <a:cxn ang="0">
                  <a:pos x="connsiteX7433" y="connsiteY7433"/>
                </a:cxn>
                <a:cxn ang="0">
                  <a:pos x="connsiteX7434" y="connsiteY7434"/>
                </a:cxn>
                <a:cxn ang="0">
                  <a:pos x="connsiteX7435" y="connsiteY7435"/>
                </a:cxn>
                <a:cxn ang="0">
                  <a:pos x="connsiteX7436" y="connsiteY7436"/>
                </a:cxn>
                <a:cxn ang="0">
                  <a:pos x="connsiteX7437" y="connsiteY7437"/>
                </a:cxn>
                <a:cxn ang="0">
                  <a:pos x="connsiteX7438" y="connsiteY7438"/>
                </a:cxn>
                <a:cxn ang="0">
                  <a:pos x="connsiteX7439" y="connsiteY7439"/>
                </a:cxn>
                <a:cxn ang="0">
                  <a:pos x="connsiteX7440" y="connsiteY7440"/>
                </a:cxn>
                <a:cxn ang="0">
                  <a:pos x="connsiteX7441" y="connsiteY7441"/>
                </a:cxn>
                <a:cxn ang="0">
                  <a:pos x="connsiteX7442" y="connsiteY7442"/>
                </a:cxn>
                <a:cxn ang="0">
                  <a:pos x="connsiteX7443" y="connsiteY7443"/>
                </a:cxn>
                <a:cxn ang="0">
                  <a:pos x="connsiteX7444" y="connsiteY7444"/>
                </a:cxn>
                <a:cxn ang="0">
                  <a:pos x="connsiteX7445" y="connsiteY7445"/>
                </a:cxn>
                <a:cxn ang="0">
                  <a:pos x="connsiteX7446" y="connsiteY7446"/>
                </a:cxn>
                <a:cxn ang="0">
                  <a:pos x="connsiteX7447" y="connsiteY7447"/>
                </a:cxn>
                <a:cxn ang="0">
                  <a:pos x="connsiteX7448" y="connsiteY7448"/>
                </a:cxn>
                <a:cxn ang="0">
                  <a:pos x="connsiteX7449" y="connsiteY7449"/>
                </a:cxn>
                <a:cxn ang="0">
                  <a:pos x="connsiteX7450" y="connsiteY7450"/>
                </a:cxn>
                <a:cxn ang="0">
                  <a:pos x="connsiteX7451" y="connsiteY7451"/>
                </a:cxn>
                <a:cxn ang="0">
                  <a:pos x="connsiteX7452" y="connsiteY7452"/>
                </a:cxn>
                <a:cxn ang="0">
                  <a:pos x="connsiteX7453" y="connsiteY7453"/>
                </a:cxn>
                <a:cxn ang="0">
                  <a:pos x="connsiteX7454" y="connsiteY7454"/>
                </a:cxn>
                <a:cxn ang="0">
                  <a:pos x="connsiteX7455" y="connsiteY7455"/>
                </a:cxn>
                <a:cxn ang="0">
                  <a:pos x="connsiteX7456" y="connsiteY7456"/>
                </a:cxn>
                <a:cxn ang="0">
                  <a:pos x="connsiteX7457" y="connsiteY7457"/>
                </a:cxn>
                <a:cxn ang="0">
                  <a:pos x="connsiteX7458" y="connsiteY7458"/>
                </a:cxn>
                <a:cxn ang="0">
                  <a:pos x="connsiteX7459" y="connsiteY7459"/>
                </a:cxn>
                <a:cxn ang="0">
                  <a:pos x="connsiteX7460" y="connsiteY7460"/>
                </a:cxn>
                <a:cxn ang="0">
                  <a:pos x="connsiteX7461" y="connsiteY7461"/>
                </a:cxn>
                <a:cxn ang="0">
                  <a:pos x="connsiteX7462" y="connsiteY7462"/>
                </a:cxn>
                <a:cxn ang="0">
                  <a:pos x="connsiteX7463" y="connsiteY7463"/>
                </a:cxn>
                <a:cxn ang="0">
                  <a:pos x="connsiteX7464" y="connsiteY7464"/>
                </a:cxn>
                <a:cxn ang="0">
                  <a:pos x="connsiteX7465" y="connsiteY7465"/>
                </a:cxn>
                <a:cxn ang="0">
                  <a:pos x="connsiteX7466" y="connsiteY7466"/>
                </a:cxn>
                <a:cxn ang="0">
                  <a:pos x="connsiteX7467" y="connsiteY7467"/>
                </a:cxn>
                <a:cxn ang="0">
                  <a:pos x="connsiteX7468" y="connsiteY7468"/>
                </a:cxn>
                <a:cxn ang="0">
                  <a:pos x="connsiteX7469" y="connsiteY7469"/>
                </a:cxn>
                <a:cxn ang="0">
                  <a:pos x="connsiteX7470" y="connsiteY7470"/>
                </a:cxn>
                <a:cxn ang="0">
                  <a:pos x="connsiteX7471" y="connsiteY7471"/>
                </a:cxn>
                <a:cxn ang="0">
                  <a:pos x="connsiteX7472" y="connsiteY7472"/>
                </a:cxn>
                <a:cxn ang="0">
                  <a:pos x="connsiteX7473" y="connsiteY7473"/>
                </a:cxn>
                <a:cxn ang="0">
                  <a:pos x="connsiteX7474" y="connsiteY7474"/>
                </a:cxn>
                <a:cxn ang="0">
                  <a:pos x="connsiteX7475" y="connsiteY7475"/>
                </a:cxn>
                <a:cxn ang="0">
                  <a:pos x="connsiteX7476" y="connsiteY7476"/>
                </a:cxn>
                <a:cxn ang="0">
                  <a:pos x="connsiteX7477" y="connsiteY7477"/>
                </a:cxn>
                <a:cxn ang="0">
                  <a:pos x="connsiteX7478" y="connsiteY7478"/>
                </a:cxn>
                <a:cxn ang="0">
                  <a:pos x="connsiteX7479" y="connsiteY7479"/>
                </a:cxn>
                <a:cxn ang="0">
                  <a:pos x="connsiteX7480" y="connsiteY7480"/>
                </a:cxn>
                <a:cxn ang="0">
                  <a:pos x="connsiteX7481" y="connsiteY7481"/>
                </a:cxn>
                <a:cxn ang="0">
                  <a:pos x="connsiteX7482" y="connsiteY7482"/>
                </a:cxn>
                <a:cxn ang="0">
                  <a:pos x="connsiteX7483" y="connsiteY7483"/>
                </a:cxn>
                <a:cxn ang="0">
                  <a:pos x="connsiteX7484" y="connsiteY7484"/>
                </a:cxn>
                <a:cxn ang="0">
                  <a:pos x="connsiteX7485" y="connsiteY7485"/>
                </a:cxn>
                <a:cxn ang="0">
                  <a:pos x="connsiteX7486" y="connsiteY7486"/>
                </a:cxn>
                <a:cxn ang="0">
                  <a:pos x="connsiteX7487" y="connsiteY7487"/>
                </a:cxn>
                <a:cxn ang="0">
                  <a:pos x="connsiteX7488" y="connsiteY7488"/>
                </a:cxn>
                <a:cxn ang="0">
                  <a:pos x="connsiteX7489" y="connsiteY7489"/>
                </a:cxn>
                <a:cxn ang="0">
                  <a:pos x="connsiteX7490" y="connsiteY7490"/>
                </a:cxn>
                <a:cxn ang="0">
                  <a:pos x="connsiteX7491" y="connsiteY7491"/>
                </a:cxn>
                <a:cxn ang="0">
                  <a:pos x="connsiteX7492" y="connsiteY7492"/>
                </a:cxn>
                <a:cxn ang="0">
                  <a:pos x="connsiteX7493" y="connsiteY7493"/>
                </a:cxn>
                <a:cxn ang="0">
                  <a:pos x="connsiteX7494" y="connsiteY7494"/>
                </a:cxn>
                <a:cxn ang="0">
                  <a:pos x="connsiteX7495" y="connsiteY7495"/>
                </a:cxn>
                <a:cxn ang="0">
                  <a:pos x="connsiteX7496" y="connsiteY7496"/>
                </a:cxn>
                <a:cxn ang="0">
                  <a:pos x="connsiteX7497" y="connsiteY7497"/>
                </a:cxn>
                <a:cxn ang="0">
                  <a:pos x="connsiteX7498" y="connsiteY7498"/>
                </a:cxn>
                <a:cxn ang="0">
                  <a:pos x="connsiteX7499" y="connsiteY7499"/>
                </a:cxn>
                <a:cxn ang="0">
                  <a:pos x="connsiteX7500" y="connsiteY7500"/>
                </a:cxn>
                <a:cxn ang="0">
                  <a:pos x="connsiteX7501" y="connsiteY7501"/>
                </a:cxn>
                <a:cxn ang="0">
                  <a:pos x="connsiteX7502" y="connsiteY7502"/>
                </a:cxn>
                <a:cxn ang="0">
                  <a:pos x="connsiteX7503" y="connsiteY7503"/>
                </a:cxn>
                <a:cxn ang="0">
                  <a:pos x="connsiteX7504" y="connsiteY7504"/>
                </a:cxn>
                <a:cxn ang="0">
                  <a:pos x="connsiteX7505" y="connsiteY7505"/>
                </a:cxn>
                <a:cxn ang="0">
                  <a:pos x="connsiteX7506" y="connsiteY7506"/>
                </a:cxn>
                <a:cxn ang="0">
                  <a:pos x="connsiteX7507" y="connsiteY7507"/>
                </a:cxn>
                <a:cxn ang="0">
                  <a:pos x="connsiteX7508" y="connsiteY7508"/>
                </a:cxn>
                <a:cxn ang="0">
                  <a:pos x="connsiteX7509" y="connsiteY7509"/>
                </a:cxn>
                <a:cxn ang="0">
                  <a:pos x="connsiteX7510" y="connsiteY7510"/>
                </a:cxn>
                <a:cxn ang="0">
                  <a:pos x="connsiteX7511" y="connsiteY7511"/>
                </a:cxn>
                <a:cxn ang="0">
                  <a:pos x="connsiteX7512" y="connsiteY7512"/>
                </a:cxn>
                <a:cxn ang="0">
                  <a:pos x="connsiteX7513" y="connsiteY7513"/>
                </a:cxn>
                <a:cxn ang="0">
                  <a:pos x="connsiteX7514" y="connsiteY7514"/>
                </a:cxn>
                <a:cxn ang="0">
                  <a:pos x="connsiteX7515" y="connsiteY7515"/>
                </a:cxn>
                <a:cxn ang="0">
                  <a:pos x="connsiteX7516" y="connsiteY7516"/>
                </a:cxn>
                <a:cxn ang="0">
                  <a:pos x="connsiteX7517" y="connsiteY7517"/>
                </a:cxn>
                <a:cxn ang="0">
                  <a:pos x="connsiteX7518" y="connsiteY7518"/>
                </a:cxn>
                <a:cxn ang="0">
                  <a:pos x="connsiteX7519" y="connsiteY7519"/>
                </a:cxn>
                <a:cxn ang="0">
                  <a:pos x="connsiteX7520" y="connsiteY7520"/>
                </a:cxn>
                <a:cxn ang="0">
                  <a:pos x="connsiteX7521" y="connsiteY7521"/>
                </a:cxn>
                <a:cxn ang="0">
                  <a:pos x="connsiteX7522" y="connsiteY7522"/>
                </a:cxn>
                <a:cxn ang="0">
                  <a:pos x="connsiteX7523" y="connsiteY7523"/>
                </a:cxn>
                <a:cxn ang="0">
                  <a:pos x="connsiteX7524" y="connsiteY7524"/>
                </a:cxn>
                <a:cxn ang="0">
                  <a:pos x="connsiteX7525" y="connsiteY7525"/>
                </a:cxn>
                <a:cxn ang="0">
                  <a:pos x="connsiteX7526" y="connsiteY7526"/>
                </a:cxn>
                <a:cxn ang="0">
                  <a:pos x="connsiteX7527" y="connsiteY7527"/>
                </a:cxn>
                <a:cxn ang="0">
                  <a:pos x="connsiteX7528" y="connsiteY7528"/>
                </a:cxn>
                <a:cxn ang="0">
                  <a:pos x="connsiteX7529" y="connsiteY7529"/>
                </a:cxn>
                <a:cxn ang="0">
                  <a:pos x="connsiteX7530" y="connsiteY7530"/>
                </a:cxn>
                <a:cxn ang="0">
                  <a:pos x="connsiteX7531" y="connsiteY7531"/>
                </a:cxn>
                <a:cxn ang="0">
                  <a:pos x="connsiteX7532" y="connsiteY7532"/>
                </a:cxn>
                <a:cxn ang="0">
                  <a:pos x="connsiteX7533" y="connsiteY7533"/>
                </a:cxn>
                <a:cxn ang="0">
                  <a:pos x="connsiteX7534" y="connsiteY7534"/>
                </a:cxn>
                <a:cxn ang="0">
                  <a:pos x="connsiteX7535" y="connsiteY7535"/>
                </a:cxn>
                <a:cxn ang="0">
                  <a:pos x="connsiteX7536" y="connsiteY7536"/>
                </a:cxn>
                <a:cxn ang="0">
                  <a:pos x="connsiteX7537" y="connsiteY7537"/>
                </a:cxn>
                <a:cxn ang="0">
                  <a:pos x="connsiteX7538" y="connsiteY7538"/>
                </a:cxn>
                <a:cxn ang="0">
                  <a:pos x="connsiteX7539" y="connsiteY7539"/>
                </a:cxn>
                <a:cxn ang="0">
                  <a:pos x="connsiteX7540" y="connsiteY7540"/>
                </a:cxn>
                <a:cxn ang="0">
                  <a:pos x="connsiteX7541" y="connsiteY7541"/>
                </a:cxn>
                <a:cxn ang="0">
                  <a:pos x="connsiteX7542" y="connsiteY7542"/>
                </a:cxn>
                <a:cxn ang="0">
                  <a:pos x="connsiteX7543" y="connsiteY7543"/>
                </a:cxn>
                <a:cxn ang="0">
                  <a:pos x="connsiteX7544" y="connsiteY7544"/>
                </a:cxn>
                <a:cxn ang="0">
                  <a:pos x="connsiteX7545" y="connsiteY7545"/>
                </a:cxn>
                <a:cxn ang="0">
                  <a:pos x="connsiteX7546" y="connsiteY7546"/>
                </a:cxn>
                <a:cxn ang="0">
                  <a:pos x="connsiteX7547" y="connsiteY7547"/>
                </a:cxn>
                <a:cxn ang="0">
                  <a:pos x="connsiteX7548" y="connsiteY7548"/>
                </a:cxn>
                <a:cxn ang="0">
                  <a:pos x="connsiteX7549" y="connsiteY7549"/>
                </a:cxn>
                <a:cxn ang="0">
                  <a:pos x="connsiteX7550" y="connsiteY7550"/>
                </a:cxn>
                <a:cxn ang="0">
                  <a:pos x="connsiteX7551" y="connsiteY7551"/>
                </a:cxn>
                <a:cxn ang="0">
                  <a:pos x="connsiteX7552" y="connsiteY7552"/>
                </a:cxn>
                <a:cxn ang="0">
                  <a:pos x="connsiteX7553" y="connsiteY7553"/>
                </a:cxn>
                <a:cxn ang="0">
                  <a:pos x="connsiteX7554" y="connsiteY7554"/>
                </a:cxn>
                <a:cxn ang="0">
                  <a:pos x="connsiteX7555" y="connsiteY7555"/>
                </a:cxn>
                <a:cxn ang="0">
                  <a:pos x="connsiteX7556" y="connsiteY7556"/>
                </a:cxn>
                <a:cxn ang="0">
                  <a:pos x="connsiteX7557" y="connsiteY7557"/>
                </a:cxn>
                <a:cxn ang="0">
                  <a:pos x="connsiteX7558" y="connsiteY7558"/>
                </a:cxn>
                <a:cxn ang="0">
                  <a:pos x="connsiteX7559" y="connsiteY7559"/>
                </a:cxn>
                <a:cxn ang="0">
                  <a:pos x="connsiteX7560" y="connsiteY7560"/>
                </a:cxn>
                <a:cxn ang="0">
                  <a:pos x="connsiteX7561" y="connsiteY7561"/>
                </a:cxn>
                <a:cxn ang="0">
                  <a:pos x="connsiteX7562" y="connsiteY7562"/>
                </a:cxn>
                <a:cxn ang="0">
                  <a:pos x="connsiteX7563" y="connsiteY7563"/>
                </a:cxn>
                <a:cxn ang="0">
                  <a:pos x="connsiteX7564" y="connsiteY7564"/>
                </a:cxn>
                <a:cxn ang="0">
                  <a:pos x="connsiteX7565" y="connsiteY7565"/>
                </a:cxn>
                <a:cxn ang="0">
                  <a:pos x="connsiteX7566" y="connsiteY7566"/>
                </a:cxn>
                <a:cxn ang="0">
                  <a:pos x="connsiteX7567" y="connsiteY7567"/>
                </a:cxn>
                <a:cxn ang="0">
                  <a:pos x="connsiteX7568" y="connsiteY7568"/>
                </a:cxn>
                <a:cxn ang="0">
                  <a:pos x="connsiteX7569" y="connsiteY7569"/>
                </a:cxn>
                <a:cxn ang="0">
                  <a:pos x="connsiteX7570" y="connsiteY7570"/>
                </a:cxn>
                <a:cxn ang="0">
                  <a:pos x="connsiteX7571" y="connsiteY7571"/>
                </a:cxn>
                <a:cxn ang="0">
                  <a:pos x="connsiteX7572" y="connsiteY7572"/>
                </a:cxn>
                <a:cxn ang="0">
                  <a:pos x="connsiteX7573" y="connsiteY7573"/>
                </a:cxn>
                <a:cxn ang="0">
                  <a:pos x="connsiteX7574" y="connsiteY7574"/>
                </a:cxn>
                <a:cxn ang="0">
                  <a:pos x="connsiteX7575" y="connsiteY7575"/>
                </a:cxn>
                <a:cxn ang="0">
                  <a:pos x="connsiteX7576" y="connsiteY7576"/>
                </a:cxn>
                <a:cxn ang="0">
                  <a:pos x="connsiteX7577" y="connsiteY7577"/>
                </a:cxn>
                <a:cxn ang="0">
                  <a:pos x="connsiteX7578" y="connsiteY7578"/>
                </a:cxn>
                <a:cxn ang="0">
                  <a:pos x="connsiteX7579" y="connsiteY7579"/>
                </a:cxn>
                <a:cxn ang="0">
                  <a:pos x="connsiteX7580" y="connsiteY7580"/>
                </a:cxn>
                <a:cxn ang="0">
                  <a:pos x="connsiteX7581" y="connsiteY7581"/>
                </a:cxn>
                <a:cxn ang="0">
                  <a:pos x="connsiteX7582" y="connsiteY7582"/>
                </a:cxn>
                <a:cxn ang="0">
                  <a:pos x="connsiteX7583" y="connsiteY7583"/>
                </a:cxn>
                <a:cxn ang="0">
                  <a:pos x="connsiteX7584" y="connsiteY7584"/>
                </a:cxn>
                <a:cxn ang="0">
                  <a:pos x="connsiteX7585" y="connsiteY7585"/>
                </a:cxn>
                <a:cxn ang="0">
                  <a:pos x="connsiteX7586" y="connsiteY7586"/>
                </a:cxn>
                <a:cxn ang="0">
                  <a:pos x="connsiteX7587" y="connsiteY7587"/>
                </a:cxn>
                <a:cxn ang="0">
                  <a:pos x="connsiteX7588" y="connsiteY7588"/>
                </a:cxn>
                <a:cxn ang="0">
                  <a:pos x="connsiteX7589" y="connsiteY7589"/>
                </a:cxn>
                <a:cxn ang="0">
                  <a:pos x="connsiteX7590" y="connsiteY7590"/>
                </a:cxn>
                <a:cxn ang="0">
                  <a:pos x="connsiteX7591" y="connsiteY7591"/>
                </a:cxn>
                <a:cxn ang="0">
                  <a:pos x="connsiteX7592" y="connsiteY7592"/>
                </a:cxn>
                <a:cxn ang="0">
                  <a:pos x="connsiteX7593" y="connsiteY7593"/>
                </a:cxn>
                <a:cxn ang="0">
                  <a:pos x="connsiteX7594" y="connsiteY7594"/>
                </a:cxn>
                <a:cxn ang="0">
                  <a:pos x="connsiteX7595" y="connsiteY7595"/>
                </a:cxn>
                <a:cxn ang="0">
                  <a:pos x="connsiteX7596" y="connsiteY7596"/>
                </a:cxn>
                <a:cxn ang="0">
                  <a:pos x="connsiteX7597" y="connsiteY7597"/>
                </a:cxn>
                <a:cxn ang="0">
                  <a:pos x="connsiteX7598" y="connsiteY7598"/>
                </a:cxn>
                <a:cxn ang="0">
                  <a:pos x="connsiteX7599" y="connsiteY7599"/>
                </a:cxn>
                <a:cxn ang="0">
                  <a:pos x="connsiteX7600" y="connsiteY7600"/>
                </a:cxn>
                <a:cxn ang="0">
                  <a:pos x="connsiteX7601" y="connsiteY7601"/>
                </a:cxn>
                <a:cxn ang="0">
                  <a:pos x="connsiteX7602" y="connsiteY7602"/>
                </a:cxn>
                <a:cxn ang="0">
                  <a:pos x="connsiteX7603" y="connsiteY7603"/>
                </a:cxn>
                <a:cxn ang="0">
                  <a:pos x="connsiteX7604" y="connsiteY7604"/>
                </a:cxn>
                <a:cxn ang="0">
                  <a:pos x="connsiteX7605" y="connsiteY7605"/>
                </a:cxn>
                <a:cxn ang="0">
                  <a:pos x="connsiteX7606" y="connsiteY7606"/>
                </a:cxn>
                <a:cxn ang="0">
                  <a:pos x="connsiteX7607" y="connsiteY7607"/>
                </a:cxn>
                <a:cxn ang="0">
                  <a:pos x="connsiteX7608" y="connsiteY7608"/>
                </a:cxn>
                <a:cxn ang="0">
                  <a:pos x="connsiteX7609" y="connsiteY7609"/>
                </a:cxn>
                <a:cxn ang="0">
                  <a:pos x="connsiteX7610" y="connsiteY7610"/>
                </a:cxn>
                <a:cxn ang="0">
                  <a:pos x="connsiteX7611" y="connsiteY7611"/>
                </a:cxn>
                <a:cxn ang="0">
                  <a:pos x="connsiteX7612" y="connsiteY7612"/>
                </a:cxn>
                <a:cxn ang="0">
                  <a:pos x="connsiteX7613" y="connsiteY7613"/>
                </a:cxn>
                <a:cxn ang="0">
                  <a:pos x="connsiteX7614" y="connsiteY7614"/>
                </a:cxn>
                <a:cxn ang="0">
                  <a:pos x="connsiteX7615" y="connsiteY7615"/>
                </a:cxn>
                <a:cxn ang="0">
                  <a:pos x="connsiteX7616" y="connsiteY7616"/>
                </a:cxn>
                <a:cxn ang="0">
                  <a:pos x="connsiteX7617" y="connsiteY7617"/>
                </a:cxn>
                <a:cxn ang="0">
                  <a:pos x="connsiteX7618" y="connsiteY7618"/>
                </a:cxn>
                <a:cxn ang="0">
                  <a:pos x="connsiteX7619" y="connsiteY7619"/>
                </a:cxn>
                <a:cxn ang="0">
                  <a:pos x="connsiteX7620" y="connsiteY7620"/>
                </a:cxn>
                <a:cxn ang="0">
                  <a:pos x="connsiteX7621" y="connsiteY7621"/>
                </a:cxn>
                <a:cxn ang="0">
                  <a:pos x="connsiteX7622" y="connsiteY7622"/>
                </a:cxn>
                <a:cxn ang="0">
                  <a:pos x="connsiteX7623" y="connsiteY7623"/>
                </a:cxn>
                <a:cxn ang="0">
                  <a:pos x="connsiteX7624" y="connsiteY7624"/>
                </a:cxn>
                <a:cxn ang="0">
                  <a:pos x="connsiteX7625" y="connsiteY7625"/>
                </a:cxn>
              </a:cxnLst>
              <a:rect l="l" t="t" r="r" b="b"/>
              <a:pathLst>
                <a:path w="10020123" h="1633303">
                  <a:moveTo>
                    <a:pt x="6441076" y="0"/>
                  </a:moveTo>
                  <a:cubicBezTo>
                    <a:pt x="6436612" y="0"/>
                    <a:pt x="6431192" y="5739"/>
                    <a:pt x="6428960" y="17854"/>
                  </a:cubicBezTo>
                  <a:cubicBezTo>
                    <a:pt x="6390384" y="197348"/>
                    <a:pt x="6358183" y="376843"/>
                    <a:pt x="6348300" y="556337"/>
                  </a:cubicBezTo>
                  <a:lnTo>
                    <a:pt x="6337460" y="564945"/>
                  </a:lnTo>
                  <a:lnTo>
                    <a:pt x="6312911" y="564945"/>
                  </a:lnTo>
                  <a:lnTo>
                    <a:pt x="6303027" y="565902"/>
                  </a:lnTo>
                  <a:lnTo>
                    <a:pt x="6297926" y="574510"/>
                  </a:lnTo>
                  <a:lnTo>
                    <a:pt x="6295057" y="580248"/>
                  </a:lnTo>
                  <a:lnTo>
                    <a:pt x="6303027" y="581842"/>
                  </a:lnTo>
                  <a:lnTo>
                    <a:pt x="6310042" y="585031"/>
                  </a:lnTo>
                  <a:lnTo>
                    <a:pt x="6308129" y="589494"/>
                  </a:lnTo>
                  <a:cubicBezTo>
                    <a:pt x="6172950" y="640505"/>
                    <a:pt x="6050205" y="704906"/>
                    <a:pt x="5934156" y="776640"/>
                  </a:cubicBezTo>
                  <a:cubicBezTo>
                    <a:pt x="5916620" y="785567"/>
                    <a:pt x="5920128" y="793537"/>
                    <a:pt x="5937663" y="785248"/>
                  </a:cubicBezTo>
                  <a:cubicBezTo>
                    <a:pt x="6075711" y="729455"/>
                    <a:pt x="6209933" y="670155"/>
                    <a:pt x="6334909" y="602884"/>
                  </a:cubicBezTo>
                  <a:lnTo>
                    <a:pt x="6347024" y="602247"/>
                  </a:lnTo>
                  <a:lnTo>
                    <a:pt x="6363284" y="602247"/>
                  </a:lnTo>
                  <a:lnTo>
                    <a:pt x="6368067" y="609261"/>
                  </a:lnTo>
                  <a:lnTo>
                    <a:pt x="6377631" y="618507"/>
                  </a:lnTo>
                  <a:lnTo>
                    <a:pt x="6352763" y="1535745"/>
                  </a:lnTo>
                  <a:lnTo>
                    <a:pt x="6202281" y="1535745"/>
                  </a:lnTo>
                  <a:lnTo>
                    <a:pt x="6202281" y="1526181"/>
                  </a:lnTo>
                  <a:lnTo>
                    <a:pt x="6223642" y="1526181"/>
                  </a:lnTo>
                  <a:lnTo>
                    <a:pt x="6308129" y="1431492"/>
                  </a:lnTo>
                  <a:lnTo>
                    <a:pt x="6310042" y="1425116"/>
                  </a:lnTo>
                  <a:lnTo>
                    <a:pt x="6164342" y="1440100"/>
                  </a:lnTo>
                  <a:lnTo>
                    <a:pt x="6081768" y="1535745"/>
                  </a:lnTo>
                  <a:lnTo>
                    <a:pt x="6192717" y="1535745"/>
                  </a:lnTo>
                  <a:lnTo>
                    <a:pt x="6192717" y="1545310"/>
                  </a:lnTo>
                  <a:lnTo>
                    <a:pt x="5966356" y="1545310"/>
                  </a:lnTo>
                  <a:lnTo>
                    <a:pt x="5966356" y="989292"/>
                  </a:lnTo>
                  <a:lnTo>
                    <a:pt x="5965718" y="989292"/>
                  </a:lnTo>
                  <a:lnTo>
                    <a:pt x="5970501" y="991523"/>
                  </a:lnTo>
                  <a:lnTo>
                    <a:pt x="5983572" y="991523"/>
                  </a:lnTo>
                  <a:cubicBezTo>
                    <a:pt x="5983572" y="991523"/>
                    <a:pt x="5996006" y="990248"/>
                    <a:pt x="5996006" y="990248"/>
                  </a:cubicBezTo>
                  <a:lnTo>
                    <a:pt x="5997281" y="987379"/>
                  </a:lnTo>
                  <a:lnTo>
                    <a:pt x="5998556" y="982915"/>
                  </a:lnTo>
                  <a:lnTo>
                    <a:pt x="6000788" y="976220"/>
                  </a:lnTo>
                  <a:lnTo>
                    <a:pt x="6153502" y="962511"/>
                  </a:lnTo>
                  <a:cubicBezTo>
                    <a:pt x="6171675" y="960917"/>
                    <a:pt x="6162110" y="951671"/>
                    <a:pt x="6154777" y="951671"/>
                  </a:cubicBezTo>
                  <a:cubicBezTo>
                    <a:pt x="6087188" y="951352"/>
                    <a:pt x="6008121" y="949758"/>
                    <a:pt x="5943401" y="964743"/>
                  </a:cubicBezTo>
                  <a:lnTo>
                    <a:pt x="5924272" y="963149"/>
                  </a:lnTo>
                  <a:lnTo>
                    <a:pt x="5920446" y="960279"/>
                  </a:lnTo>
                  <a:lnTo>
                    <a:pt x="5802484" y="683227"/>
                  </a:lnTo>
                  <a:lnTo>
                    <a:pt x="5791963" y="679082"/>
                  </a:lnTo>
                  <a:lnTo>
                    <a:pt x="5791006" y="691197"/>
                  </a:lnTo>
                  <a:cubicBezTo>
                    <a:pt x="5815236" y="785567"/>
                    <a:pt x="5861146" y="870691"/>
                    <a:pt x="5903230" y="958047"/>
                  </a:cubicBezTo>
                  <a:lnTo>
                    <a:pt x="5903230" y="960917"/>
                  </a:lnTo>
                  <a:lnTo>
                    <a:pt x="5893666" y="960917"/>
                  </a:lnTo>
                  <a:lnTo>
                    <a:pt x="5884420" y="966656"/>
                  </a:lnTo>
                  <a:lnTo>
                    <a:pt x="5881869" y="969206"/>
                  </a:lnTo>
                  <a:lnTo>
                    <a:pt x="5884101" y="974626"/>
                  </a:lnTo>
                  <a:lnTo>
                    <a:pt x="5895897" y="978133"/>
                  </a:lnTo>
                  <a:lnTo>
                    <a:pt x="5901955" y="981321"/>
                  </a:lnTo>
                  <a:lnTo>
                    <a:pt x="5901955" y="988973"/>
                  </a:lnTo>
                  <a:cubicBezTo>
                    <a:pt x="5857002" y="1081111"/>
                    <a:pt x="5819700" y="1175800"/>
                    <a:pt x="5788775" y="1273358"/>
                  </a:cubicBezTo>
                  <a:cubicBezTo>
                    <a:pt x="5784630" y="1284836"/>
                    <a:pt x="5792281" y="1286111"/>
                    <a:pt x="5795151" y="1278459"/>
                  </a:cubicBezTo>
                  <a:cubicBezTo>
                    <a:pt x="5841379" y="1185365"/>
                    <a:pt x="5881232" y="1090357"/>
                    <a:pt x="5915664" y="992480"/>
                  </a:cubicBezTo>
                  <a:lnTo>
                    <a:pt x="5918215" y="989929"/>
                  </a:lnTo>
                  <a:lnTo>
                    <a:pt x="5926504" y="989292"/>
                  </a:lnTo>
                  <a:lnTo>
                    <a:pt x="5933199" y="989292"/>
                  </a:lnTo>
                  <a:lnTo>
                    <a:pt x="5916620" y="1545310"/>
                  </a:lnTo>
                  <a:lnTo>
                    <a:pt x="5485260" y="1545310"/>
                  </a:lnTo>
                  <a:lnTo>
                    <a:pt x="5485260" y="847737"/>
                  </a:lnTo>
                  <a:lnTo>
                    <a:pt x="5494506" y="847737"/>
                  </a:lnTo>
                  <a:lnTo>
                    <a:pt x="5500563" y="855707"/>
                  </a:lnTo>
                  <a:lnTo>
                    <a:pt x="5517142" y="855069"/>
                  </a:lnTo>
                  <a:lnTo>
                    <a:pt x="5533401" y="853794"/>
                  </a:lnTo>
                  <a:lnTo>
                    <a:pt x="5534996" y="849968"/>
                  </a:lnTo>
                  <a:lnTo>
                    <a:pt x="5536590" y="844229"/>
                  </a:lnTo>
                  <a:lnTo>
                    <a:pt x="5539459" y="835303"/>
                  </a:lnTo>
                  <a:lnTo>
                    <a:pt x="5735851" y="817768"/>
                  </a:lnTo>
                  <a:cubicBezTo>
                    <a:pt x="5759443" y="815855"/>
                    <a:pt x="5747328" y="803740"/>
                    <a:pt x="5737764" y="803740"/>
                  </a:cubicBezTo>
                  <a:cubicBezTo>
                    <a:pt x="5650727" y="803102"/>
                    <a:pt x="5548705" y="801189"/>
                    <a:pt x="5464856" y="820637"/>
                  </a:cubicBezTo>
                  <a:lnTo>
                    <a:pt x="5439988" y="818724"/>
                  </a:lnTo>
                  <a:lnTo>
                    <a:pt x="5435205" y="814579"/>
                  </a:lnTo>
                  <a:lnTo>
                    <a:pt x="5283130" y="457504"/>
                  </a:lnTo>
                  <a:lnTo>
                    <a:pt x="5269420" y="452402"/>
                  </a:lnTo>
                  <a:lnTo>
                    <a:pt x="5268145" y="467706"/>
                  </a:lnTo>
                  <a:cubicBezTo>
                    <a:pt x="5299389" y="589494"/>
                    <a:pt x="5359008" y="699167"/>
                    <a:pt x="5413526" y="811710"/>
                  </a:cubicBezTo>
                  <a:lnTo>
                    <a:pt x="5412888" y="819043"/>
                  </a:lnTo>
                  <a:lnTo>
                    <a:pt x="5400773" y="819043"/>
                  </a:lnTo>
                  <a:lnTo>
                    <a:pt x="5389296" y="823188"/>
                  </a:lnTo>
                  <a:lnTo>
                    <a:pt x="5385789" y="826695"/>
                  </a:lnTo>
                  <a:lnTo>
                    <a:pt x="5388658" y="833390"/>
                  </a:lnTo>
                  <a:lnTo>
                    <a:pt x="5403961" y="837853"/>
                  </a:lnTo>
                  <a:lnTo>
                    <a:pt x="5411932" y="841998"/>
                  </a:lnTo>
                  <a:lnTo>
                    <a:pt x="5411932" y="851881"/>
                  </a:lnTo>
                  <a:cubicBezTo>
                    <a:pt x="5354226" y="970481"/>
                    <a:pt x="5306084" y="1092907"/>
                    <a:pt x="5266232" y="1218522"/>
                  </a:cubicBezTo>
                  <a:cubicBezTo>
                    <a:pt x="5260812" y="1233187"/>
                    <a:pt x="5270696" y="1234463"/>
                    <a:pt x="5274522" y="1224579"/>
                  </a:cubicBezTo>
                  <a:cubicBezTo>
                    <a:pt x="5334140" y="1104385"/>
                    <a:pt x="5385789" y="981959"/>
                    <a:pt x="5430105" y="855707"/>
                  </a:cubicBezTo>
                  <a:lnTo>
                    <a:pt x="5433293" y="852519"/>
                  </a:lnTo>
                  <a:lnTo>
                    <a:pt x="5444132" y="856345"/>
                  </a:lnTo>
                  <a:lnTo>
                    <a:pt x="5449871" y="856345"/>
                  </a:lnTo>
                  <a:lnTo>
                    <a:pt x="5428829" y="1544353"/>
                  </a:lnTo>
                  <a:lnTo>
                    <a:pt x="5322344" y="1544353"/>
                  </a:lnTo>
                  <a:cubicBezTo>
                    <a:pt x="5322344" y="1544353"/>
                    <a:pt x="5322982" y="1544353"/>
                    <a:pt x="5323619" y="1544353"/>
                  </a:cubicBezTo>
                  <a:cubicBezTo>
                    <a:pt x="5333503" y="1538296"/>
                    <a:pt x="5332865" y="1527775"/>
                    <a:pt x="5333503" y="1519167"/>
                  </a:cubicBezTo>
                  <a:cubicBezTo>
                    <a:pt x="5336053" y="1508008"/>
                    <a:pt x="5322663" y="1515660"/>
                    <a:pt x="5311823" y="1514385"/>
                  </a:cubicBezTo>
                  <a:cubicBezTo>
                    <a:pt x="5290143" y="1509921"/>
                    <a:pt x="5323301" y="1501951"/>
                    <a:pt x="5308635" y="1496531"/>
                  </a:cubicBezTo>
                  <a:cubicBezTo>
                    <a:pt x="5312780" y="1486010"/>
                    <a:pt x="5292375" y="1489198"/>
                    <a:pt x="5283130" y="1486329"/>
                  </a:cubicBezTo>
                  <a:cubicBezTo>
                    <a:pt x="5279623" y="1476445"/>
                    <a:pt x="5303215" y="1487285"/>
                    <a:pt x="5312142" y="1485372"/>
                  </a:cubicBezTo>
                  <a:cubicBezTo>
                    <a:pt x="5329996" y="1482503"/>
                    <a:pt x="5316605" y="1498444"/>
                    <a:pt x="5329039" y="1486329"/>
                  </a:cubicBezTo>
                  <a:cubicBezTo>
                    <a:pt x="5347850" y="1482821"/>
                    <a:pt x="5327764" y="1472938"/>
                    <a:pt x="5340198" y="1466881"/>
                  </a:cubicBezTo>
                  <a:cubicBezTo>
                    <a:pt x="5355501" y="1469750"/>
                    <a:pt x="5347850" y="1460185"/>
                    <a:pt x="5354226" y="1455722"/>
                  </a:cubicBezTo>
                  <a:cubicBezTo>
                    <a:pt x="5366341" y="1460823"/>
                    <a:pt x="5384514" y="1449027"/>
                    <a:pt x="5364109" y="1447752"/>
                  </a:cubicBezTo>
                  <a:cubicBezTo>
                    <a:pt x="5358689" y="1439143"/>
                    <a:pt x="5350719" y="1429579"/>
                    <a:pt x="5332546" y="1429579"/>
                  </a:cubicBezTo>
                  <a:cubicBezTo>
                    <a:pt x="5339241" y="1420652"/>
                    <a:pt x="5322025" y="1417145"/>
                    <a:pt x="5314692" y="1411406"/>
                  </a:cubicBezTo>
                  <a:cubicBezTo>
                    <a:pt x="5301621" y="1414276"/>
                    <a:pt x="5258581" y="1403436"/>
                    <a:pt x="5279941" y="1403755"/>
                  </a:cubicBezTo>
                  <a:cubicBezTo>
                    <a:pt x="5280260" y="1400885"/>
                    <a:pt x="5253479" y="1402480"/>
                    <a:pt x="5244553" y="1408537"/>
                  </a:cubicBezTo>
                  <a:cubicBezTo>
                    <a:pt x="5238176" y="1405668"/>
                    <a:pt x="5228930" y="1402161"/>
                    <a:pt x="5217453" y="1401523"/>
                  </a:cubicBezTo>
                  <a:cubicBezTo>
                    <a:pt x="5203744" y="1404074"/>
                    <a:pt x="5184934" y="1405030"/>
                    <a:pt x="5173456" y="1410131"/>
                  </a:cubicBezTo>
                  <a:cubicBezTo>
                    <a:pt x="5168674" y="1417783"/>
                    <a:pt x="5149864" y="1420971"/>
                    <a:pt x="5137430" y="1416507"/>
                  </a:cubicBezTo>
                  <a:cubicBezTo>
                    <a:pt x="5133285" y="1408537"/>
                    <a:pt x="5121170" y="1411406"/>
                    <a:pt x="5111924" y="1410131"/>
                  </a:cubicBezTo>
                  <a:cubicBezTo>
                    <a:pt x="5109055" y="1417464"/>
                    <a:pt x="5105548" y="1426072"/>
                    <a:pt x="5108417" y="1434042"/>
                  </a:cubicBezTo>
                  <a:cubicBezTo>
                    <a:pt x="5097578" y="1431811"/>
                    <a:pt x="5079086" y="1433405"/>
                    <a:pt x="5082593" y="1443607"/>
                  </a:cubicBezTo>
                  <a:cubicBezTo>
                    <a:pt x="5063464" y="1446795"/>
                    <a:pt x="5095346" y="1464649"/>
                    <a:pt x="5072710" y="1463374"/>
                  </a:cubicBezTo>
                  <a:cubicBezTo>
                    <a:pt x="5052624" y="1462417"/>
                    <a:pt x="5073666" y="1474532"/>
                    <a:pt x="5081318" y="1477083"/>
                  </a:cubicBezTo>
                  <a:cubicBezTo>
                    <a:pt x="5088332" y="1487923"/>
                    <a:pt x="5064421" y="1474532"/>
                    <a:pt x="5056769" y="1480590"/>
                  </a:cubicBezTo>
                  <a:cubicBezTo>
                    <a:pt x="5046886" y="1480590"/>
                    <a:pt x="5041147" y="1475808"/>
                    <a:pt x="5045291" y="1490154"/>
                  </a:cubicBezTo>
                  <a:cubicBezTo>
                    <a:pt x="5040828" y="1499400"/>
                    <a:pt x="5041466" y="1509602"/>
                    <a:pt x="5052943" y="1516935"/>
                  </a:cubicBezTo>
                  <a:cubicBezTo>
                    <a:pt x="5061232" y="1525224"/>
                    <a:pt x="5045929" y="1528094"/>
                    <a:pt x="5060276" y="1532876"/>
                  </a:cubicBezTo>
                  <a:cubicBezTo>
                    <a:pt x="5072391" y="1542122"/>
                    <a:pt x="5086738" y="1523630"/>
                    <a:pt x="5095346" y="1535108"/>
                  </a:cubicBezTo>
                  <a:cubicBezTo>
                    <a:pt x="5097578" y="1537658"/>
                    <a:pt x="5102997" y="1541803"/>
                    <a:pt x="5108736" y="1545310"/>
                  </a:cubicBezTo>
                  <a:lnTo>
                    <a:pt x="4967181" y="1545310"/>
                  </a:lnTo>
                  <a:lnTo>
                    <a:pt x="4956022" y="1045085"/>
                  </a:lnTo>
                  <a:cubicBezTo>
                    <a:pt x="5000019" y="1099284"/>
                    <a:pt x="5052943" y="1155077"/>
                    <a:pt x="5111924" y="1212464"/>
                  </a:cubicBezTo>
                  <a:cubicBezTo>
                    <a:pt x="5116388" y="1216609"/>
                    <a:pt x="5124677" y="1215971"/>
                    <a:pt x="5117025" y="1206407"/>
                  </a:cubicBezTo>
                  <a:cubicBezTo>
                    <a:pt x="5072710" y="1144556"/>
                    <a:pt x="5017554" y="1086531"/>
                    <a:pt x="4957298" y="1030419"/>
                  </a:cubicBezTo>
                  <a:lnTo>
                    <a:pt x="4957298" y="1017029"/>
                  </a:lnTo>
                  <a:lnTo>
                    <a:pt x="5004483" y="1017029"/>
                  </a:lnTo>
                  <a:lnTo>
                    <a:pt x="5004483" y="998218"/>
                  </a:lnTo>
                  <a:lnTo>
                    <a:pt x="4994918" y="998218"/>
                  </a:lnTo>
                  <a:lnTo>
                    <a:pt x="4994918" y="987379"/>
                  </a:lnTo>
                  <a:lnTo>
                    <a:pt x="5004483" y="984828"/>
                  </a:lnTo>
                  <a:lnTo>
                    <a:pt x="5004483" y="979408"/>
                  </a:lnTo>
                  <a:lnTo>
                    <a:pt x="4985673" y="979408"/>
                  </a:lnTo>
                  <a:lnTo>
                    <a:pt x="4985673" y="981321"/>
                  </a:lnTo>
                  <a:lnTo>
                    <a:pt x="4983441" y="985466"/>
                  </a:lnTo>
                  <a:lnTo>
                    <a:pt x="4979296" y="988654"/>
                  </a:lnTo>
                  <a:lnTo>
                    <a:pt x="4957298" y="988654"/>
                  </a:lnTo>
                  <a:lnTo>
                    <a:pt x="4957298" y="979089"/>
                  </a:lnTo>
                  <a:lnTo>
                    <a:pt x="4946458" y="979089"/>
                  </a:lnTo>
                  <a:lnTo>
                    <a:pt x="4933067" y="983553"/>
                  </a:lnTo>
                  <a:cubicBezTo>
                    <a:pt x="4951559" y="877705"/>
                    <a:pt x="4963355" y="771539"/>
                    <a:pt x="4974514" y="665373"/>
                  </a:cubicBezTo>
                  <a:cubicBezTo>
                    <a:pt x="4976746" y="650069"/>
                    <a:pt x="4966543" y="650069"/>
                    <a:pt x="4963993" y="664416"/>
                  </a:cubicBezTo>
                  <a:cubicBezTo>
                    <a:pt x="4941357" y="770583"/>
                    <a:pt x="4921909" y="876749"/>
                    <a:pt x="4915852" y="982915"/>
                  </a:cubicBezTo>
                  <a:lnTo>
                    <a:pt x="4909794" y="988654"/>
                  </a:lnTo>
                  <a:lnTo>
                    <a:pt x="4895128" y="988654"/>
                  </a:lnTo>
                  <a:lnTo>
                    <a:pt x="4889390" y="987697"/>
                  </a:lnTo>
                  <a:lnTo>
                    <a:pt x="4886520" y="993436"/>
                  </a:lnTo>
                  <a:lnTo>
                    <a:pt x="4884608" y="996943"/>
                  </a:lnTo>
                  <a:lnTo>
                    <a:pt x="4889390" y="998218"/>
                  </a:lnTo>
                  <a:lnTo>
                    <a:pt x="4893534" y="1000131"/>
                  </a:lnTo>
                  <a:lnTo>
                    <a:pt x="4892578" y="1003001"/>
                  </a:lnTo>
                  <a:cubicBezTo>
                    <a:pt x="4812554" y="1035520"/>
                    <a:pt x="4740183" y="1076648"/>
                    <a:pt x="4671318" y="1122239"/>
                  </a:cubicBezTo>
                  <a:cubicBezTo>
                    <a:pt x="4661116" y="1127977"/>
                    <a:pt x="4663029" y="1133078"/>
                    <a:pt x="4673231" y="1127977"/>
                  </a:cubicBezTo>
                  <a:cubicBezTo>
                    <a:pt x="4754848" y="1092270"/>
                    <a:pt x="4834234" y="1054330"/>
                    <a:pt x="4908200" y="1011290"/>
                  </a:cubicBezTo>
                  <a:lnTo>
                    <a:pt x="4915214" y="1017029"/>
                  </a:lnTo>
                  <a:lnTo>
                    <a:pt x="4921271" y="1017029"/>
                  </a:lnTo>
                  <a:lnTo>
                    <a:pt x="4924141" y="1021492"/>
                  </a:lnTo>
                  <a:lnTo>
                    <a:pt x="4929560" y="1026912"/>
                  </a:lnTo>
                  <a:lnTo>
                    <a:pt x="4915532" y="1544991"/>
                  </a:lnTo>
                  <a:lnTo>
                    <a:pt x="4843798" y="1544991"/>
                  </a:lnTo>
                  <a:cubicBezTo>
                    <a:pt x="4846030" y="1539571"/>
                    <a:pt x="4841567" y="1533832"/>
                    <a:pt x="4833596" y="1533195"/>
                  </a:cubicBezTo>
                  <a:cubicBezTo>
                    <a:pt x="4833596" y="1528094"/>
                    <a:pt x="4827858" y="1496850"/>
                    <a:pt x="4821800" y="1493661"/>
                  </a:cubicBezTo>
                  <a:cubicBezTo>
                    <a:pt x="4820525" y="1480271"/>
                    <a:pt x="4796614" y="1496531"/>
                    <a:pt x="4795976" y="1486329"/>
                  </a:cubicBezTo>
                  <a:cubicBezTo>
                    <a:pt x="4793106" y="1478039"/>
                    <a:pt x="4803309" y="1470707"/>
                    <a:pt x="4794063" y="1464968"/>
                  </a:cubicBezTo>
                  <a:cubicBezTo>
                    <a:pt x="4784499" y="1454766"/>
                    <a:pt x="4775891" y="1473895"/>
                    <a:pt x="4764413" y="1468794"/>
                  </a:cubicBezTo>
                  <a:cubicBezTo>
                    <a:pt x="4756761" y="1461142"/>
                    <a:pt x="4740502" y="1466881"/>
                    <a:pt x="4733169" y="1457635"/>
                  </a:cubicBezTo>
                  <a:cubicBezTo>
                    <a:pt x="4729662" y="1453172"/>
                    <a:pt x="4720097" y="1449665"/>
                    <a:pt x="4712446" y="1449983"/>
                  </a:cubicBezTo>
                  <a:cubicBezTo>
                    <a:pt x="4706388" y="1449983"/>
                    <a:pt x="4700968" y="1452534"/>
                    <a:pt x="4700330" y="1457635"/>
                  </a:cubicBezTo>
                  <a:cubicBezTo>
                    <a:pt x="4701287" y="1465924"/>
                    <a:pt x="4692041" y="1458910"/>
                    <a:pt x="4689810" y="1464968"/>
                  </a:cubicBezTo>
                  <a:cubicBezTo>
                    <a:pt x="4676100" y="1470069"/>
                    <a:pt x="4677376" y="1453172"/>
                    <a:pt x="4665899" y="1454766"/>
                  </a:cubicBezTo>
                  <a:cubicBezTo>
                    <a:pt x="4653146" y="1454766"/>
                    <a:pt x="4651233" y="1466243"/>
                    <a:pt x="4638161" y="1466562"/>
                  </a:cubicBezTo>
                  <a:cubicBezTo>
                    <a:pt x="4630828" y="1472619"/>
                    <a:pt x="4622220" y="1481546"/>
                    <a:pt x="4609786" y="1476126"/>
                  </a:cubicBezTo>
                  <a:cubicBezTo>
                    <a:pt x="4596077" y="1471982"/>
                    <a:pt x="4605004" y="1487604"/>
                    <a:pt x="4604048" y="1493024"/>
                  </a:cubicBezTo>
                  <a:cubicBezTo>
                    <a:pt x="4597672" y="1491748"/>
                    <a:pt x="4591933" y="1523630"/>
                    <a:pt x="4585238" y="1524587"/>
                  </a:cubicBezTo>
                  <a:cubicBezTo>
                    <a:pt x="4574079" y="1524906"/>
                    <a:pt x="4564833" y="1535426"/>
                    <a:pt x="4568021" y="1544991"/>
                  </a:cubicBezTo>
                  <a:lnTo>
                    <a:pt x="4514141" y="1544991"/>
                  </a:lnTo>
                  <a:lnTo>
                    <a:pt x="4500432" y="658996"/>
                  </a:lnTo>
                  <a:lnTo>
                    <a:pt x="4523706" y="658996"/>
                  </a:lnTo>
                  <a:lnTo>
                    <a:pt x="4531038" y="663460"/>
                  </a:lnTo>
                  <a:lnTo>
                    <a:pt x="4551124" y="662503"/>
                  </a:lnTo>
                  <a:lnTo>
                    <a:pt x="4570572" y="661228"/>
                  </a:lnTo>
                  <a:lnTo>
                    <a:pt x="4572166" y="656765"/>
                  </a:lnTo>
                  <a:lnTo>
                    <a:pt x="4574079" y="650069"/>
                  </a:lnTo>
                  <a:lnTo>
                    <a:pt x="4577905" y="639230"/>
                  </a:lnTo>
                  <a:lnTo>
                    <a:pt x="4816381" y="617869"/>
                  </a:lnTo>
                  <a:cubicBezTo>
                    <a:pt x="4845074" y="615318"/>
                    <a:pt x="4830089" y="600653"/>
                    <a:pt x="4818293" y="600653"/>
                  </a:cubicBezTo>
                  <a:cubicBezTo>
                    <a:pt x="4712446" y="600015"/>
                    <a:pt x="4589063" y="597146"/>
                    <a:pt x="4487360" y="620738"/>
                  </a:cubicBezTo>
                  <a:lnTo>
                    <a:pt x="4457073" y="618825"/>
                  </a:lnTo>
                  <a:lnTo>
                    <a:pt x="4451653" y="613724"/>
                  </a:lnTo>
                  <a:lnTo>
                    <a:pt x="4267057" y="180451"/>
                  </a:lnTo>
                  <a:lnTo>
                    <a:pt x="4250479" y="174393"/>
                  </a:lnTo>
                  <a:lnTo>
                    <a:pt x="4249203" y="193204"/>
                  </a:lnTo>
                  <a:cubicBezTo>
                    <a:pt x="4287143" y="340816"/>
                    <a:pt x="4359515" y="474401"/>
                    <a:pt x="4425191" y="610855"/>
                  </a:cubicBezTo>
                  <a:lnTo>
                    <a:pt x="4424553" y="621376"/>
                  </a:lnTo>
                  <a:lnTo>
                    <a:pt x="4407656" y="621376"/>
                  </a:lnTo>
                  <a:lnTo>
                    <a:pt x="4392990" y="628390"/>
                  </a:lnTo>
                  <a:lnTo>
                    <a:pt x="4388846" y="633172"/>
                  </a:lnTo>
                  <a:lnTo>
                    <a:pt x="4392671" y="641461"/>
                  </a:lnTo>
                  <a:lnTo>
                    <a:pt x="4411801" y="647200"/>
                  </a:lnTo>
                  <a:lnTo>
                    <a:pt x="4421684" y="652620"/>
                  </a:lnTo>
                  <a:lnTo>
                    <a:pt x="4421046" y="665054"/>
                  </a:lnTo>
                  <a:cubicBezTo>
                    <a:pt x="4348674" y="814579"/>
                    <a:pt x="4288099" y="968887"/>
                    <a:pt x="4237726" y="1127340"/>
                  </a:cubicBezTo>
                  <a:cubicBezTo>
                    <a:pt x="4230712" y="1145831"/>
                    <a:pt x="4243146" y="1147744"/>
                    <a:pt x="4247928" y="1135310"/>
                  </a:cubicBezTo>
                  <a:cubicBezTo>
                    <a:pt x="4322850" y="983872"/>
                    <a:pt x="4388208" y="829564"/>
                    <a:pt x="4444001" y="670474"/>
                  </a:cubicBezTo>
                  <a:lnTo>
                    <a:pt x="4448146" y="666329"/>
                  </a:lnTo>
                  <a:lnTo>
                    <a:pt x="4461855" y="668880"/>
                  </a:lnTo>
                  <a:lnTo>
                    <a:pt x="4469188" y="668880"/>
                  </a:lnTo>
                  <a:lnTo>
                    <a:pt x="4443045" y="1545629"/>
                  </a:lnTo>
                  <a:lnTo>
                    <a:pt x="4018060" y="1545629"/>
                  </a:lnTo>
                  <a:cubicBezTo>
                    <a:pt x="4015191" y="1498444"/>
                    <a:pt x="4009134" y="1434680"/>
                    <a:pt x="4012959" y="1422565"/>
                  </a:cubicBezTo>
                  <a:cubicBezTo>
                    <a:pt x="4019973" y="1401523"/>
                    <a:pt x="4042610" y="1391321"/>
                    <a:pt x="4060463" y="1386857"/>
                  </a:cubicBezTo>
                  <a:cubicBezTo>
                    <a:pt x="4075766" y="1389408"/>
                    <a:pt x="4092983" y="1389089"/>
                    <a:pt x="4104460" y="1403755"/>
                  </a:cubicBezTo>
                  <a:cubicBezTo>
                    <a:pt x="4125183" y="1390364"/>
                    <a:pt x="4138574" y="1420652"/>
                    <a:pt x="4155471" y="1423203"/>
                  </a:cubicBezTo>
                  <a:cubicBezTo>
                    <a:pt x="4160891" y="1414913"/>
                    <a:pt x="4142399" y="1380162"/>
                    <a:pt x="4164079" y="1393234"/>
                  </a:cubicBezTo>
                  <a:cubicBezTo>
                    <a:pt x="4172049" y="1405349"/>
                    <a:pt x="4204250" y="1415232"/>
                    <a:pt x="4198512" y="1390046"/>
                  </a:cubicBezTo>
                  <a:cubicBezTo>
                    <a:pt x="4189265" y="1369641"/>
                    <a:pt x="4214452" y="1380800"/>
                    <a:pt x="4215090" y="1365815"/>
                  </a:cubicBezTo>
                  <a:cubicBezTo>
                    <a:pt x="4205206" y="1346368"/>
                    <a:pt x="4237088" y="1345411"/>
                    <a:pt x="4226249" y="1325007"/>
                  </a:cubicBezTo>
                  <a:cubicBezTo>
                    <a:pt x="4230393" y="1313529"/>
                    <a:pt x="4223379" y="1300777"/>
                    <a:pt x="4211264" y="1299183"/>
                  </a:cubicBezTo>
                  <a:cubicBezTo>
                    <a:pt x="4211264" y="1288661"/>
                    <a:pt x="4202975" y="1278141"/>
                    <a:pt x="4194048" y="1271127"/>
                  </a:cubicBezTo>
                  <a:cubicBezTo>
                    <a:pt x="4192135" y="1242752"/>
                    <a:pt x="4156427" y="1276546"/>
                    <a:pt x="4155471" y="1255186"/>
                  </a:cubicBezTo>
                  <a:cubicBezTo>
                    <a:pt x="4151327" y="1237970"/>
                    <a:pt x="4166630" y="1222666"/>
                    <a:pt x="4152920" y="1210551"/>
                  </a:cubicBezTo>
                  <a:cubicBezTo>
                    <a:pt x="4138574" y="1188872"/>
                    <a:pt x="4125821" y="1229043"/>
                    <a:pt x="4108924" y="1218203"/>
                  </a:cubicBezTo>
                  <a:cubicBezTo>
                    <a:pt x="4097765" y="1201943"/>
                    <a:pt x="4073216" y="1214377"/>
                    <a:pt x="4061739" y="1194610"/>
                  </a:cubicBezTo>
                  <a:cubicBezTo>
                    <a:pt x="4056319" y="1185046"/>
                    <a:pt x="4042291" y="1178351"/>
                    <a:pt x="4030494" y="1178669"/>
                  </a:cubicBezTo>
                  <a:cubicBezTo>
                    <a:pt x="4021567" y="1178988"/>
                    <a:pt x="4013916" y="1183771"/>
                    <a:pt x="4012959" y="1194610"/>
                  </a:cubicBezTo>
                  <a:cubicBezTo>
                    <a:pt x="4014553" y="1212145"/>
                    <a:pt x="4000207" y="1197161"/>
                    <a:pt x="3997019" y="1210232"/>
                  </a:cubicBezTo>
                  <a:cubicBezTo>
                    <a:pt x="3976614" y="1221072"/>
                    <a:pt x="3978208" y="1185365"/>
                    <a:pt x="3960992" y="1188872"/>
                  </a:cubicBezTo>
                  <a:cubicBezTo>
                    <a:pt x="3942182" y="1188234"/>
                    <a:pt x="3939312" y="1213102"/>
                    <a:pt x="3919865" y="1213421"/>
                  </a:cubicBezTo>
                  <a:cubicBezTo>
                    <a:pt x="3909025" y="1226173"/>
                    <a:pt x="3895953" y="1244665"/>
                    <a:pt x="3877462" y="1233825"/>
                  </a:cubicBezTo>
                  <a:cubicBezTo>
                    <a:pt x="3857058" y="1224898"/>
                    <a:pt x="3870448" y="1258374"/>
                    <a:pt x="3868854" y="1269851"/>
                  </a:cubicBezTo>
                  <a:cubicBezTo>
                    <a:pt x="3859289" y="1266982"/>
                    <a:pt x="3850362" y="1278459"/>
                    <a:pt x="3840479" y="1280691"/>
                  </a:cubicBezTo>
                  <a:cubicBezTo>
                    <a:pt x="3822306" y="1281648"/>
                    <a:pt x="3807003" y="1307472"/>
                    <a:pt x="3815930" y="1328833"/>
                  </a:cubicBezTo>
                  <a:cubicBezTo>
                    <a:pt x="3823582" y="1342542"/>
                    <a:pt x="3814017" y="1352106"/>
                    <a:pt x="3819118" y="1364540"/>
                  </a:cubicBezTo>
                  <a:cubicBezTo>
                    <a:pt x="3814974" y="1384626"/>
                    <a:pt x="3829639" y="1398654"/>
                    <a:pt x="3845580" y="1404074"/>
                  </a:cubicBezTo>
                  <a:cubicBezTo>
                    <a:pt x="3858652" y="1420014"/>
                    <a:pt x="3874274" y="1411725"/>
                    <a:pt x="3887345" y="1401523"/>
                  </a:cubicBezTo>
                  <a:cubicBezTo>
                    <a:pt x="3895635" y="1409812"/>
                    <a:pt x="3919546" y="1396422"/>
                    <a:pt x="3915720" y="1418102"/>
                  </a:cubicBezTo>
                  <a:cubicBezTo>
                    <a:pt x="3931980" y="1423203"/>
                    <a:pt x="3949515" y="1392596"/>
                    <a:pt x="3966731" y="1412363"/>
                  </a:cubicBezTo>
                  <a:cubicBezTo>
                    <a:pt x="3983309" y="1430217"/>
                    <a:pt x="3995424" y="1445201"/>
                    <a:pt x="3995106" y="1470707"/>
                  </a:cubicBezTo>
                  <a:lnTo>
                    <a:pt x="3994468" y="1545948"/>
                  </a:lnTo>
                  <a:lnTo>
                    <a:pt x="3617944" y="1545948"/>
                  </a:lnTo>
                  <a:cubicBezTo>
                    <a:pt x="3616031" y="1526818"/>
                    <a:pt x="3613800" y="1508965"/>
                    <a:pt x="3612843" y="1506095"/>
                  </a:cubicBezTo>
                  <a:cubicBezTo>
                    <a:pt x="3612843" y="1489517"/>
                    <a:pt x="3608061" y="1471344"/>
                    <a:pt x="3616988" y="1456678"/>
                  </a:cubicBezTo>
                  <a:cubicBezTo>
                    <a:pt x="3626552" y="1442332"/>
                    <a:pt x="3630378" y="1426710"/>
                    <a:pt x="3637073" y="1410450"/>
                  </a:cubicBezTo>
                  <a:cubicBezTo>
                    <a:pt x="3640580" y="1388770"/>
                    <a:pt x="3654608" y="1434999"/>
                    <a:pt x="3667042" y="1434999"/>
                  </a:cubicBezTo>
                  <a:cubicBezTo>
                    <a:pt x="3674375" y="1447433"/>
                    <a:pt x="3684577" y="1423521"/>
                    <a:pt x="3691272" y="1436912"/>
                  </a:cubicBezTo>
                  <a:cubicBezTo>
                    <a:pt x="3701793" y="1448389"/>
                    <a:pt x="3706257" y="1433724"/>
                    <a:pt x="3715821" y="1432129"/>
                  </a:cubicBezTo>
                  <a:cubicBezTo>
                    <a:pt x="3725386" y="1421927"/>
                    <a:pt x="3724748" y="1404711"/>
                    <a:pt x="3725386" y="1390683"/>
                  </a:cubicBezTo>
                  <a:cubicBezTo>
                    <a:pt x="3727936" y="1372192"/>
                    <a:pt x="3715184" y="1384626"/>
                    <a:pt x="3704663" y="1382713"/>
                  </a:cubicBezTo>
                  <a:cubicBezTo>
                    <a:pt x="3683940" y="1375380"/>
                    <a:pt x="3715502" y="1361671"/>
                    <a:pt x="3701793" y="1353382"/>
                  </a:cubicBezTo>
                  <a:cubicBezTo>
                    <a:pt x="3705938" y="1335847"/>
                    <a:pt x="3686490" y="1341585"/>
                    <a:pt x="3677244" y="1336484"/>
                  </a:cubicBezTo>
                  <a:cubicBezTo>
                    <a:pt x="3674056" y="1320224"/>
                    <a:pt x="3696373" y="1337759"/>
                    <a:pt x="3704981" y="1334571"/>
                  </a:cubicBezTo>
                  <a:cubicBezTo>
                    <a:pt x="3722198" y="1330108"/>
                    <a:pt x="3709126" y="1356570"/>
                    <a:pt x="3721241" y="1336484"/>
                  </a:cubicBezTo>
                  <a:cubicBezTo>
                    <a:pt x="3739095" y="1338397"/>
                    <a:pt x="3761093" y="1293125"/>
                    <a:pt x="3724429" y="1297270"/>
                  </a:cubicBezTo>
                  <a:cubicBezTo>
                    <a:pt x="3730806" y="1282604"/>
                    <a:pt x="3714546" y="1254867"/>
                    <a:pt x="3707532" y="1244983"/>
                  </a:cubicBezTo>
                  <a:cubicBezTo>
                    <a:pt x="3695098" y="1249766"/>
                    <a:pt x="3653971" y="1231912"/>
                    <a:pt x="3674694" y="1232231"/>
                  </a:cubicBezTo>
                  <a:cubicBezTo>
                    <a:pt x="3674694" y="1227449"/>
                    <a:pt x="3649188" y="1230318"/>
                    <a:pt x="3640580" y="1239882"/>
                  </a:cubicBezTo>
                  <a:cubicBezTo>
                    <a:pt x="3634523" y="1234781"/>
                    <a:pt x="3625596" y="1229680"/>
                    <a:pt x="3614756" y="1228405"/>
                  </a:cubicBezTo>
                  <a:cubicBezTo>
                    <a:pt x="3601685" y="1232550"/>
                    <a:pt x="3583831" y="1256142"/>
                    <a:pt x="3572991" y="1264431"/>
                  </a:cubicBezTo>
                  <a:cubicBezTo>
                    <a:pt x="3568209" y="1277184"/>
                    <a:pt x="3550036" y="1282604"/>
                    <a:pt x="3538240" y="1275271"/>
                  </a:cubicBezTo>
                  <a:cubicBezTo>
                    <a:pt x="3534414" y="1262200"/>
                    <a:pt x="3522936" y="1266344"/>
                    <a:pt x="3513691" y="1264431"/>
                  </a:cubicBezTo>
                  <a:cubicBezTo>
                    <a:pt x="3510822" y="1276865"/>
                    <a:pt x="3507633" y="1290893"/>
                    <a:pt x="3510503" y="1304284"/>
                  </a:cubicBezTo>
                  <a:cubicBezTo>
                    <a:pt x="3500300" y="1300777"/>
                    <a:pt x="3482765" y="1303008"/>
                    <a:pt x="3485954" y="1319906"/>
                  </a:cubicBezTo>
                  <a:cubicBezTo>
                    <a:pt x="3476708" y="1303646"/>
                    <a:pt x="3471288" y="1314167"/>
                    <a:pt x="3461405" y="1325644"/>
                  </a:cubicBezTo>
                  <a:cubicBezTo>
                    <a:pt x="3452159" y="1325326"/>
                    <a:pt x="3446420" y="1317993"/>
                    <a:pt x="3450565" y="1341585"/>
                  </a:cubicBezTo>
                  <a:cubicBezTo>
                    <a:pt x="3446101" y="1356889"/>
                    <a:pt x="3446739" y="1373467"/>
                    <a:pt x="3457898" y="1385582"/>
                  </a:cubicBezTo>
                  <a:cubicBezTo>
                    <a:pt x="3465868" y="1399291"/>
                    <a:pt x="3451202" y="1404074"/>
                    <a:pt x="3464912" y="1411725"/>
                  </a:cubicBezTo>
                  <a:cubicBezTo>
                    <a:pt x="3476389" y="1427347"/>
                    <a:pt x="3490098" y="1396422"/>
                    <a:pt x="3498069" y="1415870"/>
                  </a:cubicBezTo>
                  <a:cubicBezTo>
                    <a:pt x="3502851" y="1424797"/>
                    <a:pt x="3520705" y="1448070"/>
                    <a:pt x="3527081" y="1435318"/>
                  </a:cubicBezTo>
                  <a:cubicBezTo>
                    <a:pt x="3521980" y="1422565"/>
                    <a:pt x="3534095" y="1417145"/>
                    <a:pt x="3539515" y="1430535"/>
                  </a:cubicBezTo>
                  <a:cubicBezTo>
                    <a:pt x="3550036" y="1432448"/>
                    <a:pt x="3564702" y="1428623"/>
                    <a:pt x="3572034" y="1442013"/>
                  </a:cubicBezTo>
                  <a:cubicBezTo>
                    <a:pt x="3579367" y="1456041"/>
                    <a:pt x="3602322" y="1457635"/>
                    <a:pt x="3602322" y="1475170"/>
                  </a:cubicBezTo>
                  <a:cubicBezTo>
                    <a:pt x="3601366" y="1484416"/>
                    <a:pt x="3601685" y="1515979"/>
                    <a:pt x="3600728" y="1545310"/>
                  </a:cubicBezTo>
                  <a:lnTo>
                    <a:pt x="3174788" y="1545310"/>
                  </a:lnTo>
                  <a:lnTo>
                    <a:pt x="3169049" y="1392915"/>
                  </a:ln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cubicBezTo>
                    <a:pt x="3169049" y="1392915"/>
                    <a:pt x="3169049" y="1392915"/>
                    <a:pt x="3169049" y="1392915"/>
                  </a:cubicBezTo>
                  <a:lnTo>
                    <a:pt x="3167774" y="1365178"/>
                  </a:lnTo>
                  <a:cubicBezTo>
                    <a:pt x="3167774" y="1365178"/>
                    <a:pt x="3167774" y="1365178"/>
                    <a:pt x="3167774" y="1365178"/>
                  </a:cubicBezTo>
                  <a:cubicBezTo>
                    <a:pt x="3167774" y="1365178"/>
                    <a:pt x="3167774" y="1365178"/>
                    <a:pt x="3167774" y="1365178"/>
                  </a:cubicBezTo>
                  <a:cubicBezTo>
                    <a:pt x="3167774" y="1365178"/>
                    <a:pt x="3167774" y="1365178"/>
                    <a:pt x="3167774" y="1365178"/>
                  </a:cubicBezTo>
                  <a:cubicBezTo>
                    <a:pt x="3167774" y="1365178"/>
                    <a:pt x="3167774" y="1365178"/>
                    <a:pt x="3167774" y="1365178"/>
                  </a:cubicBezTo>
                  <a:cubicBezTo>
                    <a:pt x="3167774" y="1365178"/>
                    <a:pt x="3167774" y="1365178"/>
                    <a:pt x="3167774" y="1365178"/>
                  </a:cubicBezTo>
                  <a:cubicBezTo>
                    <a:pt x="3167774" y="1365178"/>
                    <a:pt x="3167774" y="1365178"/>
                    <a:pt x="3167774" y="1365178"/>
                  </a:cubicBezTo>
                  <a:lnTo>
                    <a:pt x="3162991" y="1225536"/>
                  </a:ln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cubicBezTo>
                    <a:pt x="3162991" y="1225536"/>
                    <a:pt x="3162991" y="1225536"/>
                    <a:pt x="3162991" y="1225536"/>
                  </a:cubicBezTo>
                  <a:lnTo>
                    <a:pt x="3162354" y="1201305"/>
                  </a:ln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cubicBezTo>
                    <a:pt x="3162354" y="1201305"/>
                    <a:pt x="3162354" y="1201305"/>
                    <a:pt x="3162354" y="1201305"/>
                  </a:cubicBezTo>
                  <a:lnTo>
                    <a:pt x="3159484" y="1127340"/>
                  </a:lnTo>
                  <a:cubicBezTo>
                    <a:pt x="3159484" y="1127340"/>
                    <a:pt x="3159484" y="1127340"/>
                    <a:pt x="3159484" y="1127340"/>
                  </a:cubicBezTo>
                  <a:cubicBezTo>
                    <a:pt x="3159484" y="1127340"/>
                    <a:pt x="3159484" y="1127340"/>
                    <a:pt x="3159484" y="1127340"/>
                  </a:cubicBezTo>
                  <a:lnTo>
                    <a:pt x="3157571" y="1080792"/>
                  </a:ln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cubicBezTo>
                    <a:pt x="3157571" y="1080792"/>
                    <a:pt x="3157571" y="1080792"/>
                    <a:pt x="3157571" y="1080792"/>
                  </a:cubicBezTo>
                  <a:lnTo>
                    <a:pt x="3157571" y="1068358"/>
                  </a:lnTo>
                  <a:cubicBezTo>
                    <a:pt x="3251623" y="1018942"/>
                    <a:pt x="3308691" y="951671"/>
                    <a:pt x="3365759" y="868460"/>
                  </a:cubicBezTo>
                  <a:lnTo>
                    <a:pt x="3419640" y="868460"/>
                  </a:lnTo>
                  <a:lnTo>
                    <a:pt x="3420277" y="858895"/>
                  </a:lnTo>
                  <a:lnTo>
                    <a:pt x="3419640" y="858895"/>
                  </a:lnTo>
                  <a:lnTo>
                    <a:pt x="3354601" y="846780"/>
                  </a:lnTo>
                  <a:lnTo>
                    <a:pt x="3153427" y="811710"/>
                  </a:lnTo>
                  <a:lnTo>
                    <a:pt x="3149282" y="811710"/>
                  </a:lnTo>
                  <a:lnTo>
                    <a:pt x="3143224" y="774090"/>
                  </a:lnTo>
                  <a:lnTo>
                    <a:pt x="3247159" y="774090"/>
                  </a:lnTo>
                  <a:lnTo>
                    <a:pt x="3247159" y="771539"/>
                  </a:lnTo>
                  <a:cubicBezTo>
                    <a:pt x="3247159" y="771539"/>
                    <a:pt x="3219103" y="765163"/>
                    <a:pt x="3219103" y="765163"/>
                  </a:cubicBezTo>
                  <a:lnTo>
                    <a:pt x="3139718" y="749222"/>
                  </a:lnTo>
                  <a:lnTo>
                    <a:pt x="3118676" y="614043"/>
                  </a:lnTo>
                  <a:lnTo>
                    <a:pt x="3113575" y="614043"/>
                  </a:lnTo>
                  <a:lnTo>
                    <a:pt x="3090301" y="741570"/>
                  </a:lnTo>
                  <a:lnTo>
                    <a:pt x="3016016" y="754961"/>
                  </a:lnTo>
                  <a:lnTo>
                    <a:pt x="2988917" y="762293"/>
                  </a:lnTo>
                  <a:lnTo>
                    <a:pt x="2988917" y="764844"/>
                  </a:lnTo>
                  <a:cubicBezTo>
                    <a:pt x="2988917" y="764844"/>
                    <a:pt x="3087750" y="765163"/>
                    <a:pt x="3087750" y="765163"/>
                  </a:cubicBezTo>
                  <a:lnTo>
                    <a:pt x="3080736" y="802464"/>
                  </a:lnTo>
                  <a:lnTo>
                    <a:pt x="3079780" y="802464"/>
                  </a:lnTo>
                  <a:cubicBezTo>
                    <a:pt x="3079780" y="802464"/>
                    <a:pt x="3079780" y="805015"/>
                    <a:pt x="3079780" y="805015"/>
                  </a:cubicBezTo>
                  <a:cubicBezTo>
                    <a:pt x="3079780" y="805015"/>
                    <a:pt x="3079780" y="805015"/>
                    <a:pt x="3079780" y="805015"/>
                  </a:cubicBezTo>
                  <a:cubicBezTo>
                    <a:pt x="3079780" y="805015"/>
                    <a:pt x="3079780" y="805015"/>
                    <a:pt x="3079780" y="805015"/>
                  </a:cubicBezTo>
                  <a:cubicBezTo>
                    <a:pt x="3079780" y="805015"/>
                    <a:pt x="3079780" y="805015"/>
                    <a:pt x="3079780" y="805015"/>
                  </a:cubicBezTo>
                  <a:cubicBezTo>
                    <a:pt x="3079780" y="805015"/>
                    <a:pt x="3079780" y="805015"/>
                    <a:pt x="3079780" y="805015"/>
                  </a:cubicBezTo>
                  <a:cubicBezTo>
                    <a:pt x="3079780" y="805015"/>
                    <a:pt x="3079780" y="811391"/>
                    <a:pt x="3079780" y="811391"/>
                  </a:cubicBezTo>
                  <a:lnTo>
                    <a:pt x="3076273" y="811391"/>
                  </a:lnTo>
                  <a:lnTo>
                    <a:pt x="2885301" y="840723"/>
                  </a:lnTo>
                  <a:lnTo>
                    <a:pt x="2819943" y="858576"/>
                  </a:lnTo>
                  <a:lnTo>
                    <a:pt x="2819943" y="858576"/>
                  </a:lnTo>
                  <a:cubicBezTo>
                    <a:pt x="2819943" y="858576"/>
                    <a:pt x="2871273" y="858576"/>
                    <a:pt x="2871273" y="858576"/>
                  </a:cubicBezTo>
                  <a:cubicBezTo>
                    <a:pt x="2846086" y="926166"/>
                    <a:pt x="2811654" y="977495"/>
                    <a:pt x="2772121" y="1018304"/>
                  </a:cubicBezTo>
                  <a:lnTo>
                    <a:pt x="2766382" y="981002"/>
                  </a:lnTo>
                  <a:lnTo>
                    <a:pt x="2764788" y="981002"/>
                  </a:lnTo>
                  <a:lnTo>
                    <a:pt x="2754905" y="1034883"/>
                  </a:lnTo>
                  <a:cubicBezTo>
                    <a:pt x="2741514" y="1047316"/>
                    <a:pt x="2727486" y="1058475"/>
                    <a:pt x="2713458" y="1068996"/>
                  </a:cubicBezTo>
                  <a:lnTo>
                    <a:pt x="2702300" y="1071228"/>
                  </a:lnTo>
                  <a:lnTo>
                    <a:pt x="2685402" y="1075691"/>
                  </a:lnTo>
                  <a:lnTo>
                    <a:pt x="2685402" y="1075691"/>
                  </a:lnTo>
                  <a:cubicBezTo>
                    <a:pt x="2685402" y="1075691"/>
                    <a:pt x="2703575" y="1075691"/>
                    <a:pt x="2703575" y="1075691"/>
                  </a:cubicBezTo>
                  <a:cubicBezTo>
                    <a:pt x="2681895" y="1092270"/>
                    <a:pt x="2659578" y="1105341"/>
                    <a:pt x="2636623" y="1117775"/>
                  </a:cubicBezTo>
                  <a:lnTo>
                    <a:pt x="2626102" y="1119688"/>
                  </a:lnTo>
                  <a:lnTo>
                    <a:pt x="2586569" y="1130209"/>
                  </a:lnTo>
                  <a:lnTo>
                    <a:pt x="2586569" y="1122557"/>
                  </a:lnTo>
                  <a:lnTo>
                    <a:pt x="2610161" y="1122557"/>
                  </a:lnTo>
                  <a:lnTo>
                    <a:pt x="2610161" y="1132122"/>
                  </a:lnTo>
                  <a:lnTo>
                    <a:pt x="2609524" y="1132122"/>
                  </a:lnTo>
                  <a:cubicBezTo>
                    <a:pt x="2582424" y="1187278"/>
                    <a:pt x="2542253" y="1229999"/>
                    <a:pt x="2502720" y="1262200"/>
                  </a:cubicBezTo>
                  <a:lnTo>
                    <a:pt x="2500169" y="1245302"/>
                  </a:lnTo>
                  <a:lnTo>
                    <a:pt x="2499213" y="1245302"/>
                  </a:lnTo>
                  <a:lnTo>
                    <a:pt x="2495068" y="1268257"/>
                  </a:lnTo>
                  <a:cubicBezTo>
                    <a:pt x="2483909" y="1276865"/>
                    <a:pt x="2472751" y="1285155"/>
                    <a:pt x="2462230" y="1292487"/>
                  </a:cubicBezTo>
                  <a:lnTo>
                    <a:pt x="2459360" y="1293444"/>
                  </a:lnTo>
                  <a:lnTo>
                    <a:pt x="2459360" y="1292806"/>
                  </a:lnTo>
                  <a:lnTo>
                    <a:pt x="2459998" y="1292806"/>
                  </a:lnTo>
                  <a:cubicBezTo>
                    <a:pt x="2447883" y="1302052"/>
                    <a:pt x="2436405" y="1310022"/>
                    <a:pt x="2426203" y="1317036"/>
                  </a:cubicBezTo>
                  <a:lnTo>
                    <a:pt x="2424928" y="1317674"/>
                  </a:lnTo>
                  <a:cubicBezTo>
                    <a:pt x="2424928" y="1317674"/>
                    <a:pt x="2421740" y="1319906"/>
                    <a:pt x="2420465" y="1320862"/>
                  </a:cubicBezTo>
                  <a:lnTo>
                    <a:pt x="2415045" y="1320862"/>
                  </a:lnTo>
                  <a:lnTo>
                    <a:pt x="2424928" y="1317674"/>
                  </a:lnTo>
                  <a:lnTo>
                    <a:pt x="2412494" y="1321181"/>
                  </a:lnTo>
                  <a:lnTo>
                    <a:pt x="2412494" y="1321181"/>
                  </a:lnTo>
                  <a:cubicBezTo>
                    <a:pt x="2412494" y="1321181"/>
                    <a:pt x="2415682" y="1321181"/>
                    <a:pt x="2415682" y="1321181"/>
                  </a:cubicBezTo>
                  <a:lnTo>
                    <a:pt x="2415682" y="1323094"/>
                  </a:lnTo>
                  <a:cubicBezTo>
                    <a:pt x="2415682" y="1323094"/>
                    <a:pt x="2416320" y="1323094"/>
                    <a:pt x="2416639" y="1321181"/>
                  </a:cubicBezTo>
                  <a:lnTo>
                    <a:pt x="2422059" y="1321181"/>
                  </a:lnTo>
                  <a:cubicBezTo>
                    <a:pt x="2421102" y="1325644"/>
                    <a:pt x="2420146" y="1328514"/>
                    <a:pt x="2418871" y="1331383"/>
                  </a:cubicBezTo>
                  <a:cubicBezTo>
                    <a:pt x="2420146" y="1328514"/>
                    <a:pt x="2421421" y="1325644"/>
                    <a:pt x="2422378" y="1321181"/>
                  </a:cubicBezTo>
                  <a:lnTo>
                    <a:pt x="2462867" y="1321181"/>
                  </a:lnTo>
                  <a:cubicBezTo>
                    <a:pt x="2452984" y="1347643"/>
                    <a:pt x="2441507" y="1364540"/>
                    <a:pt x="2429710" y="1376336"/>
                  </a:cubicBezTo>
                  <a:cubicBezTo>
                    <a:pt x="2441825" y="1364221"/>
                    <a:pt x="2463186" y="1330427"/>
                    <a:pt x="2463186" y="1330427"/>
                  </a:cubicBezTo>
                  <a:lnTo>
                    <a:pt x="2487416" y="1330427"/>
                  </a:lnTo>
                  <a:lnTo>
                    <a:pt x="2486460" y="1341266"/>
                  </a:lnTo>
                  <a:cubicBezTo>
                    <a:pt x="2486460" y="1341266"/>
                    <a:pt x="2486460" y="1341266"/>
                    <a:pt x="2486460" y="1341266"/>
                  </a:cubicBezTo>
                  <a:cubicBezTo>
                    <a:pt x="2486460" y="1341266"/>
                    <a:pt x="2486460" y="1341266"/>
                    <a:pt x="2486460" y="1341266"/>
                  </a:cubicBezTo>
                  <a:lnTo>
                    <a:pt x="2485822" y="1360714"/>
                  </a:lnTo>
                  <a:cubicBezTo>
                    <a:pt x="2485822" y="1360714"/>
                    <a:pt x="2485822" y="1360714"/>
                    <a:pt x="2485822" y="1360714"/>
                  </a:cubicBezTo>
                  <a:lnTo>
                    <a:pt x="2484866" y="1379525"/>
                  </a:lnTo>
                  <a:lnTo>
                    <a:pt x="2484866" y="1388133"/>
                  </a:lnTo>
                  <a:cubicBezTo>
                    <a:pt x="2484866" y="1388133"/>
                    <a:pt x="2484547" y="1388133"/>
                    <a:pt x="2484866" y="1388133"/>
                  </a:cubicBezTo>
                  <a:cubicBezTo>
                    <a:pt x="2484866" y="1388133"/>
                    <a:pt x="2484866" y="1388133"/>
                    <a:pt x="2484866" y="1388133"/>
                  </a:cubicBezTo>
                  <a:cubicBezTo>
                    <a:pt x="2484866" y="1388133"/>
                    <a:pt x="2484866" y="1388133"/>
                    <a:pt x="2484866" y="1388133"/>
                  </a:cubicBezTo>
                  <a:cubicBezTo>
                    <a:pt x="2484866" y="1388133"/>
                    <a:pt x="2484866" y="1388133"/>
                    <a:pt x="2484866" y="1388133"/>
                  </a:cubicBezTo>
                  <a:cubicBezTo>
                    <a:pt x="2484866" y="1388133"/>
                    <a:pt x="2484866" y="1388133"/>
                    <a:pt x="2484866" y="1388133"/>
                  </a:cubicBezTo>
                  <a:lnTo>
                    <a:pt x="2484228" y="1402798"/>
                  </a:lnTo>
                  <a:cubicBezTo>
                    <a:pt x="2473388" y="1406305"/>
                    <a:pt x="2461273" y="1409175"/>
                    <a:pt x="2447564" y="1411725"/>
                  </a:cubicBezTo>
                  <a:lnTo>
                    <a:pt x="2435130" y="1409175"/>
                  </a:lnTo>
                  <a:lnTo>
                    <a:pt x="2425566" y="1407262"/>
                  </a:lnTo>
                  <a:cubicBezTo>
                    <a:pt x="2431942" y="1405030"/>
                    <a:pt x="2438319" y="1402480"/>
                    <a:pt x="2444695" y="1399929"/>
                  </a:cubicBezTo>
                  <a:cubicBezTo>
                    <a:pt x="2438000" y="1402480"/>
                    <a:pt x="2424609" y="1395147"/>
                    <a:pt x="2424609" y="1395147"/>
                  </a:cubicBezTo>
                  <a:lnTo>
                    <a:pt x="2423972" y="1395147"/>
                  </a:lnTo>
                  <a:cubicBezTo>
                    <a:pt x="2423972" y="1395147"/>
                    <a:pt x="2422696" y="1408218"/>
                    <a:pt x="2422059" y="1408218"/>
                  </a:cubicBezTo>
                  <a:lnTo>
                    <a:pt x="2420465" y="1406624"/>
                  </a:lnTo>
                  <a:lnTo>
                    <a:pt x="2394322" y="1404392"/>
                  </a:lnTo>
                  <a:lnTo>
                    <a:pt x="2393365" y="1404392"/>
                  </a:lnTo>
                  <a:lnTo>
                    <a:pt x="2392090" y="1393553"/>
                  </a:lnTo>
                  <a:lnTo>
                    <a:pt x="2406118" y="1394828"/>
                  </a:lnTo>
                  <a:lnTo>
                    <a:pt x="2412175" y="1394828"/>
                  </a:lnTo>
                  <a:lnTo>
                    <a:pt x="2412175" y="1393234"/>
                  </a:lnTo>
                  <a:lnTo>
                    <a:pt x="2407393" y="1391958"/>
                  </a:lnTo>
                  <a:cubicBezTo>
                    <a:pt x="2407393" y="1391958"/>
                    <a:pt x="2407393" y="1391958"/>
                    <a:pt x="2407393" y="1391958"/>
                  </a:cubicBezTo>
                  <a:lnTo>
                    <a:pt x="2391452" y="1388770"/>
                  </a:lnTo>
                  <a:lnTo>
                    <a:pt x="2389221" y="1374105"/>
                  </a:lnTo>
                  <a:cubicBezTo>
                    <a:pt x="2393365" y="1369960"/>
                    <a:pt x="2397191" y="1365497"/>
                    <a:pt x="2401017" y="1360395"/>
                  </a:cubicBezTo>
                  <a:cubicBezTo>
                    <a:pt x="2397510" y="1365178"/>
                    <a:pt x="2393046" y="1369322"/>
                    <a:pt x="2389221" y="1373467"/>
                  </a:cubicBezTo>
                  <a:lnTo>
                    <a:pt x="2387308" y="1366453"/>
                  </a:lnTo>
                  <a:lnTo>
                    <a:pt x="2386670" y="1366453"/>
                  </a:lnTo>
                  <a:lnTo>
                    <a:pt x="2383482" y="1379206"/>
                  </a:lnTo>
                  <a:cubicBezTo>
                    <a:pt x="2379018" y="1383350"/>
                    <a:pt x="2374236" y="1386857"/>
                    <a:pt x="2369773" y="1390364"/>
                  </a:cubicBezTo>
                  <a:lnTo>
                    <a:pt x="2365628" y="1391002"/>
                  </a:lnTo>
                  <a:lnTo>
                    <a:pt x="2365628" y="1391002"/>
                  </a:lnTo>
                  <a:cubicBezTo>
                    <a:pt x="2365628" y="1391002"/>
                    <a:pt x="2360527" y="1392915"/>
                    <a:pt x="2360527" y="1392915"/>
                  </a:cubicBezTo>
                  <a:lnTo>
                    <a:pt x="2360527" y="1394828"/>
                  </a:lnTo>
                  <a:lnTo>
                    <a:pt x="2365947" y="1394828"/>
                  </a:lnTo>
                  <a:cubicBezTo>
                    <a:pt x="2358933" y="1398335"/>
                    <a:pt x="2351919" y="1402798"/>
                    <a:pt x="2344586" y="1406943"/>
                  </a:cubicBezTo>
                  <a:lnTo>
                    <a:pt x="2340441" y="1407899"/>
                  </a:lnTo>
                  <a:lnTo>
                    <a:pt x="2328326" y="1411725"/>
                  </a:lnTo>
                  <a:lnTo>
                    <a:pt x="2328326" y="1404392"/>
                  </a:lnTo>
                  <a:lnTo>
                    <a:pt x="2335340" y="1404392"/>
                  </a:lnTo>
                  <a:cubicBezTo>
                    <a:pt x="2335340" y="1412044"/>
                    <a:pt x="2335021" y="1412044"/>
                    <a:pt x="2334703" y="1412363"/>
                  </a:cubicBezTo>
                  <a:cubicBezTo>
                    <a:pt x="2330558" y="1420652"/>
                    <a:pt x="2325776" y="1428304"/>
                    <a:pt x="2320356" y="1434999"/>
                  </a:cubicBezTo>
                  <a:cubicBezTo>
                    <a:pt x="2325776" y="1428304"/>
                    <a:pt x="2330877" y="1420971"/>
                    <a:pt x="2335021" y="1412682"/>
                  </a:cubicBezTo>
                  <a:cubicBezTo>
                    <a:pt x="2335021" y="1412682"/>
                    <a:pt x="2335659" y="1412363"/>
                    <a:pt x="2335978" y="1404392"/>
                  </a:cubicBezTo>
                  <a:lnTo>
                    <a:pt x="2365947" y="1404392"/>
                  </a:lnTo>
                  <a:cubicBezTo>
                    <a:pt x="2357657" y="1422246"/>
                    <a:pt x="2348731" y="1431492"/>
                    <a:pt x="2338847" y="1440100"/>
                  </a:cubicBezTo>
                  <a:cubicBezTo>
                    <a:pt x="2348731" y="1431492"/>
                    <a:pt x="2357657" y="1422565"/>
                    <a:pt x="2366266" y="1412682"/>
                  </a:cubicBezTo>
                  <a:cubicBezTo>
                    <a:pt x="2366266" y="1412682"/>
                    <a:pt x="2366903" y="1412682"/>
                    <a:pt x="2367222" y="1413957"/>
                  </a:cubicBezTo>
                  <a:lnTo>
                    <a:pt x="2379337" y="1413957"/>
                  </a:lnTo>
                  <a:lnTo>
                    <a:pt x="2378700" y="1424159"/>
                  </a:lnTo>
                  <a:cubicBezTo>
                    <a:pt x="2378700" y="1424159"/>
                    <a:pt x="2378700" y="1424159"/>
                    <a:pt x="2378700" y="1424159"/>
                  </a:cubicBezTo>
                  <a:lnTo>
                    <a:pt x="2378700" y="1436274"/>
                  </a:lnTo>
                  <a:cubicBezTo>
                    <a:pt x="2361802" y="1448389"/>
                    <a:pt x="2343630" y="1460185"/>
                    <a:pt x="2323225" y="1469750"/>
                  </a:cubicBezTo>
                  <a:cubicBezTo>
                    <a:pt x="2343630" y="1460185"/>
                    <a:pt x="2375193" y="1436912"/>
                    <a:pt x="2375193" y="1436912"/>
                  </a:cubicBezTo>
                  <a:lnTo>
                    <a:pt x="2375193" y="1436912"/>
                  </a:lnTo>
                  <a:cubicBezTo>
                    <a:pt x="2375193" y="1436912"/>
                    <a:pt x="2377424" y="1455403"/>
                    <a:pt x="2377424" y="1455403"/>
                  </a:cubicBezTo>
                  <a:cubicBezTo>
                    <a:pt x="2377424" y="1455403"/>
                    <a:pt x="2377424" y="1455403"/>
                    <a:pt x="2377424" y="1455403"/>
                  </a:cubicBezTo>
                  <a:lnTo>
                    <a:pt x="2377424" y="1459229"/>
                  </a:lnTo>
                  <a:cubicBezTo>
                    <a:pt x="2362121" y="1466881"/>
                    <a:pt x="2346180" y="1472619"/>
                    <a:pt x="2327689" y="1470069"/>
                  </a:cubicBezTo>
                  <a:lnTo>
                    <a:pt x="2327051" y="1470069"/>
                  </a:lnTo>
                  <a:cubicBezTo>
                    <a:pt x="2326732" y="1475489"/>
                    <a:pt x="2325776" y="1479633"/>
                    <a:pt x="2325776" y="1479633"/>
                  </a:cubicBezTo>
                  <a:lnTo>
                    <a:pt x="2317487" y="1479633"/>
                  </a:lnTo>
                  <a:lnTo>
                    <a:pt x="2319399" y="1479633"/>
                  </a:lnTo>
                  <a:lnTo>
                    <a:pt x="2321950" y="1474851"/>
                  </a:lnTo>
                  <a:lnTo>
                    <a:pt x="2327051" y="1475808"/>
                  </a:lnTo>
                  <a:lnTo>
                    <a:pt x="2321950" y="1474532"/>
                  </a:lnTo>
                  <a:lnTo>
                    <a:pt x="2300908" y="1460823"/>
                  </a:lnTo>
                  <a:lnTo>
                    <a:pt x="2300908" y="1460823"/>
                  </a:lnTo>
                  <a:lnTo>
                    <a:pt x="2300270" y="1470388"/>
                  </a:lnTo>
                  <a:lnTo>
                    <a:pt x="2309197" y="1470388"/>
                  </a:lnTo>
                  <a:lnTo>
                    <a:pt x="2309197" y="1466881"/>
                  </a:lnTo>
                  <a:lnTo>
                    <a:pt x="2307922" y="1466243"/>
                  </a:lnTo>
                  <a:lnTo>
                    <a:pt x="2309835" y="1470388"/>
                  </a:lnTo>
                  <a:lnTo>
                    <a:pt x="2306328" y="1470388"/>
                  </a:lnTo>
                  <a:lnTo>
                    <a:pt x="2306966" y="1466243"/>
                  </a:lnTo>
                  <a:lnTo>
                    <a:pt x="2306966" y="1466243"/>
                  </a:lnTo>
                  <a:cubicBezTo>
                    <a:pt x="2306966" y="1466243"/>
                    <a:pt x="2306328" y="1466243"/>
                    <a:pt x="2306328" y="1466243"/>
                  </a:cubicBezTo>
                  <a:lnTo>
                    <a:pt x="2305371" y="1470069"/>
                  </a:lnTo>
                  <a:lnTo>
                    <a:pt x="2305371" y="1470069"/>
                  </a:lnTo>
                  <a:lnTo>
                    <a:pt x="2306328" y="1470069"/>
                  </a:lnTo>
                  <a:cubicBezTo>
                    <a:pt x="2306328" y="1470069"/>
                    <a:pt x="2300589" y="1470069"/>
                    <a:pt x="2300589" y="1470069"/>
                  </a:cubicBezTo>
                  <a:lnTo>
                    <a:pt x="2300589" y="1466243"/>
                  </a:lnTo>
                  <a:lnTo>
                    <a:pt x="2302502" y="1464649"/>
                  </a:lnTo>
                  <a:lnTo>
                    <a:pt x="2304096" y="1470069"/>
                  </a:lnTo>
                  <a:lnTo>
                    <a:pt x="2291344" y="1470069"/>
                  </a:lnTo>
                  <a:lnTo>
                    <a:pt x="2291344" y="1466243"/>
                  </a:lnTo>
                  <a:lnTo>
                    <a:pt x="2291344" y="1466243"/>
                  </a:lnTo>
                  <a:lnTo>
                    <a:pt x="2291344" y="1465605"/>
                  </a:lnTo>
                  <a:lnTo>
                    <a:pt x="2291344" y="1470069"/>
                  </a:lnTo>
                  <a:lnTo>
                    <a:pt x="2300908" y="1470069"/>
                  </a:lnTo>
                  <a:lnTo>
                    <a:pt x="2300908" y="1465924"/>
                  </a:lnTo>
                  <a:lnTo>
                    <a:pt x="2300270" y="1460823"/>
                  </a:lnTo>
                  <a:lnTo>
                    <a:pt x="2296126" y="1460823"/>
                  </a:lnTo>
                  <a:cubicBezTo>
                    <a:pt x="2296126" y="1466562"/>
                    <a:pt x="2296126" y="1466243"/>
                    <a:pt x="2296126" y="1466243"/>
                  </a:cubicBezTo>
                  <a:cubicBezTo>
                    <a:pt x="2296126" y="1466243"/>
                    <a:pt x="2296126" y="1466243"/>
                    <a:pt x="2296126" y="1466243"/>
                  </a:cubicBezTo>
                  <a:lnTo>
                    <a:pt x="2296126" y="1466243"/>
                  </a:lnTo>
                  <a:cubicBezTo>
                    <a:pt x="2296126" y="1466243"/>
                    <a:pt x="2296126" y="1464330"/>
                    <a:pt x="2296126" y="1464330"/>
                  </a:cubicBezTo>
                  <a:lnTo>
                    <a:pt x="2297401" y="1458273"/>
                  </a:lnTo>
                  <a:cubicBezTo>
                    <a:pt x="2297401" y="1458273"/>
                    <a:pt x="2298676" y="1457316"/>
                    <a:pt x="2299314" y="1456678"/>
                  </a:cubicBezTo>
                  <a:lnTo>
                    <a:pt x="2300589" y="1460823"/>
                  </a:lnTo>
                  <a:lnTo>
                    <a:pt x="2300589" y="1460823"/>
                  </a:lnTo>
                  <a:lnTo>
                    <a:pt x="2299314" y="1456360"/>
                  </a:lnTo>
                  <a:cubicBezTo>
                    <a:pt x="2303777" y="1452853"/>
                    <a:pt x="2308241" y="1448708"/>
                    <a:pt x="2312704" y="1444245"/>
                  </a:cubicBezTo>
                  <a:cubicBezTo>
                    <a:pt x="2308241" y="1448708"/>
                    <a:pt x="2303777" y="1452534"/>
                    <a:pt x="2299314" y="1456041"/>
                  </a:cubicBezTo>
                  <a:lnTo>
                    <a:pt x="2298357" y="1450940"/>
                  </a:lnTo>
                  <a:lnTo>
                    <a:pt x="2298995" y="1456041"/>
                  </a:lnTo>
                  <a:cubicBezTo>
                    <a:pt x="2298995" y="1456041"/>
                    <a:pt x="2297720" y="1457316"/>
                    <a:pt x="2297082" y="1457954"/>
                  </a:cubicBezTo>
                  <a:lnTo>
                    <a:pt x="2300908" y="1451259"/>
                  </a:lnTo>
                  <a:lnTo>
                    <a:pt x="2300908" y="1451259"/>
                  </a:lnTo>
                  <a:cubicBezTo>
                    <a:pt x="2300908" y="1451259"/>
                    <a:pt x="2298357" y="1451577"/>
                    <a:pt x="2298357" y="1451577"/>
                  </a:cubicBezTo>
                  <a:lnTo>
                    <a:pt x="2296763" y="1458273"/>
                  </a:lnTo>
                  <a:cubicBezTo>
                    <a:pt x="2293256" y="1461142"/>
                    <a:pt x="2289749" y="1464011"/>
                    <a:pt x="2286561" y="1466243"/>
                  </a:cubicBezTo>
                  <a:cubicBezTo>
                    <a:pt x="2289749" y="1464011"/>
                    <a:pt x="2293575" y="1461461"/>
                    <a:pt x="2296763" y="1458910"/>
                  </a:cubicBezTo>
                  <a:lnTo>
                    <a:pt x="2295488" y="1464649"/>
                  </a:lnTo>
                  <a:lnTo>
                    <a:pt x="2293894" y="1461142"/>
                  </a:lnTo>
                  <a:lnTo>
                    <a:pt x="2295488" y="1461142"/>
                  </a:lnTo>
                  <a:lnTo>
                    <a:pt x="2295488" y="1465924"/>
                  </a:lnTo>
                  <a:cubicBezTo>
                    <a:pt x="2295488" y="1465924"/>
                    <a:pt x="2293894" y="1464649"/>
                    <a:pt x="2293894" y="1464649"/>
                  </a:cubicBezTo>
                  <a:lnTo>
                    <a:pt x="2293894" y="1464649"/>
                  </a:lnTo>
                  <a:cubicBezTo>
                    <a:pt x="2293894" y="1464649"/>
                    <a:pt x="2300908" y="1466243"/>
                    <a:pt x="2300908" y="1466243"/>
                  </a:cubicBezTo>
                  <a:lnTo>
                    <a:pt x="2300908" y="1470388"/>
                  </a:lnTo>
                  <a:lnTo>
                    <a:pt x="2291344" y="1470388"/>
                  </a:lnTo>
                  <a:lnTo>
                    <a:pt x="2291344" y="1466562"/>
                  </a:lnTo>
                  <a:lnTo>
                    <a:pt x="2290706" y="1465605"/>
                  </a:lnTo>
                  <a:lnTo>
                    <a:pt x="2291662" y="1470388"/>
                  </a:lnTo>
                  <a:lnTo>
                    <a:pt x="2289749" y="1470388"/>
                  </a:lnTo>
                  <a:lnTo>
                    <a:pt x="2290706" y="1470388"/>
                  </a:lnTo>
                  <a:cubicBezTo>
                    <a:pt x="2290706" y="1470388"/>
                    <a:pt x="2290706" y="1470388"/>
                    <a:pt x="2290706" y="1470388"/>
                  </a:cubicBezTo>
                  <a:lnTo>
                    <a:pt x="2289749" y="1466562"/>
                  </a:lnTo>
                  <a:lnTo>
                    <a:pt x="2289112" y="1470388"/>
                  </a:lnTo>
                  <a:lnTo>
                    <a:pt x="2282098" y="1470388"/>
                  </a:lnTo>
                  <a:lnTo>
                    <a:pt x="2282098" y="1466243"/>
                  </a:lnTo>
                  <a:lnTo>
                    <a:pt x="2289430" y="1461142"/>
                  </a:lnTo>
                  <a:lnTo>
                    <a:pt x="2288474" y="1461142"/>
                  </a:lnTo>
                  <a:lnTo>
                    <a:pt x="2288474" y="1466243"/>
                  </a:lnTo>
                  <a:cubicBezTo>
                    <a:pt x="2288474" y="1466243"/>
                    <a:pt x="2287837" y="1466881"/>
                    <a:pt x="2287837" y="1466881"/>
                  </a:cubicBezTo>
                  <a:lnTo>
                    <a:pt x="2286561" y="1466881"/>
                  </a:lnTo>
                  <a:cubicBezTo>
                    <a:pt x="2286561" y="1466881"/>
                    <a:pt x="2286561" y="1466562"/>
                    <a:pt x="2286561" y="1470388"/>
                  </a:cubicBezTo>
                  <a:lnTo>
                    <a:pt x="2286561" y="1470388"/>
                  </a:lnTo>
                  <a:lnTo>
                    <a:pt x="2282735" y="1466881"/>
                  </a:lnTo>
                  <a:lnTo>
                    <a:pt x="2282735" y="1466881"/>
                  </a:lnTo>
                  <a:cubicBezTo>
                    <a:pt x="2282735" y="1466881"/>
                    <a:pt x="2276359" y="1472938"/>
                    <a:pt x="2272533" y="1475170"/>
                  </a:cubicBezTo>
                  <a:cubicBezTo>
                    <a:pt x="2271896" y="1475489"/>
                    <a:pt x="2271258" y="1476126"/>
                    <a:pt x="2270620" y="1470388"/>
                  </a:cubicBezTo>
                  <a:lnTo>
                    <a:pt x="2268707" y="1470388"/>
                  </a:lnTo>
                  <a:lnTo>
                    <a:pt x="2272214" y="1475170"/>
                  </a:lnTo>
                  <a:lnTo>
                    <a:pt x="2263606" y="1476445"/>
                  </a:lnTo>
                  <a:lnTo>
                    <a:pt x="2263606" y="1479952"/>
                  </a:lnTo>
                  <a:lnTo>
                    <a:pt x="2294532" y="1479952"/>
                  </a:lnTo>
                  <a:lnTo>
                    <a:pt x="2294532" y="1482821"/>
                  </a:lnTo>
                  <a:cubicBezTo>
                    <a:pt x="2294532" y="1482821"/>
                    <a:pt x="2294213" y="1482821"/>
                    <a:pt x="2294532" y="1482821"/>
                  </a:cubicBezTo>
                  <a:lnTo>
                    <a:pt x="2294532" y="1489198"/>
                  </a:lnTo>
                  <a:cubicBezTo>
                    <a:pt x="2294532" y="1489198"/>
                    <a:pt x="2293894" y="1498762"/>
                    <a:pt x="2293894" y="1498762"/>
                  </a:cubicBezTo>
                  <a:cubicBezTo>
                    <a:pt x="2293894" y="1498762"/>
                    <a:pt x="2293894" y="1498762"/>
                    <a:pt x="2291981" y="1498762"/>
                  </a:cubicBezTo>
                  <a:lnTo>
                    <a:pt x="2291981" y="1503545"/>
                  </a:lnTo>
                  <a:lnTo>
                    <a:pt x="2294213" y="1498444"/>
                  </a:lnTo>
                  <a:lnTo>
                    <a:pt x="2294213" y="1498444"/>
                  </a:lnTo>
                  <a:lnTo>
                    <a:pt x="2301227" y="1500675"/>
                  </a:lnTo>
                  <a:lnTo>
                    <a:pt x="2291662" y="1501632"/>
                  </a:lnTo>
                  <a:lnTo>
                    <a:pt x="2294213" y="1501632"/>
                  </a:lnTo>
                  <a:cubicBezTo>
                    <a:pt x="2294213" y="1501632"/>
                    <a:pt x="2291662" y="1501632"/>
                    <a:pt x="2291662" y="1501632"/>
                  </a:cubicBezTo>
                  <a:lnTo>
                    <a:pt x="2291662" y="1502588"/>
                  </a:lnTo>
                  <a:lnTo>
                    <a:pt x="2294213" y="1503545"/>
                  </a:lnTo>
                  <a:lnTo>
                    <a:pt x="2291662" y="1502907"/>
                  </a:lnTo>
                  <a:lnTo>
                    <a:pt x="2291662" y="1504182"/>
                  </a:lnTo>
                  <a:lnTo>
                    <a:pt x="2294213" y="1498444"/>
                  </a:lnTo>
                  <a:lnTo>
                    <a:pt x="2291662" y="1498444"/>
                  </a:lnTo>
                  <a:lnTo>
                    <a:pt x="2291662" y="1508008"/>
                  </a:lnTo>
                  <a:lnTo>
                    <a:pt x="2294213" y="1508008"/>
                  </a:lnTo>
                  <a:lnTo>
                    <a:pt x="2291662" y="1505776"/>
                  </a:lnTo>
                  <a:lnTo>
                    <a:pt x="2291662" y="1507052"/>
                  </a:lnTo>
                  <a:lnTo>
                    <a:pt x="2294213" y="1506414"/>
                  </a:lnTo>
                  <a:lnTo>
                    <a:pt x="2291662" y="1507370"/>
                  </a:lnTo>
                  <a:lnTo>
                    <a:pt x="2291662" y="1508327"/>
                  </a:lnTo>
                  <a:lnTo>
                    <a:pt x="2301227" y="1508965"/>
                  </a:lnTo>
                  <a:lnTo>
                    <a:pt x="2301227" y="1508008"/>
                  </a:lnTo>
                  <a:lnTo>
                    <a:pt x="2293894" y="1508008"/>
                  </a:lnTo>
                  <a:lnTo>
                    <a:pt x="2291662" y="1508646"/>
                  </a:lnTo>
                  <a:lnTo>
                    <a:pt x="2291662" y="1509921"/>
                  </a:lnTo>
                  <a:lnTo>
                    <a:pt x="2293894" y="1509283"/>
                  </a:lnTo>
                  <a:lnTo>
                    <a:pt x="2291662" y="1510240"/>
                  </a:lnTo>
                  <a:lnTo>
                    <a:pt x="2291662" y="1512472"/>
                  </a:lnTo>
                  <a:lnTo>
                    <a:pt x="2293894" y="1511834"/>
                  </a:lnTo>
                  <a:lnTo>
                    <a:pt x="2291662" y="1512790"/>
                  </a:lnTo>
                  <a:lnTo>
                    <a:pt x="2291662" y="1513747"/>
                  </a:lnTo>
                  <a:lnTo>
                    <a:pt x="2293575" y="1514703"/>
                  </a:lnTo>
                  <a:lnTo>
                    <a:pt x="2291662" y="1514066"/>
                  </a:lnTo>
                  <a:lnTo>
                    <a:pt x="2291662" y="1516297"/>
                  </a:lnTo>
                  <a:lnTo>
                    <a:pt x="2293575" y="1517254"/>
                  </a:lnTo>
                  <a:lnTo>
                    <a:pt x="2291662" y="1516616"/>
                  </a:lnTo>
                  <a:lnTo>
                    <a:pt x="2291662" y="1518210"/>
                  </a:lnTo>
                  <a:lnTo>
                    <a:pt x="2293575" y="1517573"/>
                  </a:lnTo>
                  <a:lnTo>
                    <a:pt x="2291662" y="1517573"/>
                  </a:lnTo>
                  <a:cubicBezTo>
                    <a:pt x="2291662" y="1517573"/>
                    <a:pt x="2296126" y="1518210"/>
                    <a:pt x="2296126" y="1518210"/>
                  </a:cubicBezTo>
                  <a:lnTo>
                    <a:pt x="2297720" y="1518210"/>
                  </a:lnTo>
                  <a:cubicBezTo>
                    <a:pt x="2297720" y="1518210"/>
                    <a:pt x="2291662" y="1518210"/>
                    <a:pt x="2291662" y="1518210"/>
                  </a:cubicBezTo>
                  <a:lnTo>
                    <a:pt x="2291662" y="1516616"/>
                  </a:lnTo>
                  <a:lnTo>
                    <a:pt x="2297720" y="1515979"/>
                  </a:lnTo>
                  <a:lnTo>
                    <a:pt x="2291662" y="1515979"/>
                  </a:lnTo>
                  <a:cubicBezTo>
                    <a:pt x="2291662" y="1515979"/>
                    <a:pt x="2291662" y="1515979"/>
                    <a:pt x="2291662" y="1515979"/>
                  </a:cubicBezTo>
                  <a:lnTo>
                    <a:pt x="2297720" y="1517892"/>
                  </a:lnTo>
                  <a:lnTo>
                    <a:pt x="2298676" y="1517892"/>
                  </a:lnTo>
                  <a:lnTo>
                    <a:pt x="2301227" y="1515979"/>
                  </a:lnTo>
                  <a:lnTo>
                    <a:pt x="2301227" y="1516616"/>
                  </a:lnTo>
                  <a:lnTo>
                    <a:pt x="2298676" y="1516616"/>
                  </a:lnTo>
                  <a:cubicBezTo>
                    <a:pt x="2298676" y="1516616"/>
                    <a:pt x="2301227" y="1516616"/>
                    <a:pt x="2301227" y="1516616"/>
                  </a:cubicBezTo>
                  <a:lnTo>
                    <a:pt x="2301227" y="1518210"/>
                  </a:lnTo>
                  <a:lnTo>
                    <a:pt x="2298995" y="1518848"/>
                  </a:lnTo>
                  <a:lnTo>
                    <a:pt x="2301227" y="1518848"/>
                  </a:lnTo>
                  <a:cubicBezTo>
                    <a:pt x="2301227" y="1518848"/>
                    <a:pt x="2301227" y="1519486"/>
                    <a:pt x="2301227" y="1519486"/>
                  </a:cubicBezTo>
                  <a:lnTo>
                    <a:pt x="2301227" y="1521399"/>
                  </a:lnTo>
                  <a:lnTo>
                    <a:pt x="2298676" y="1522036"/>
                  </a:lnTo>
                  <a:lnTo>
                    <a:pt x="2301227" y="1522036"/>
                  </a:lnTo>
                  <a:cubicBezTo>
                    <a:pt x="2301227" y="1522036"/>
                    <a:pt x="2301227" y="1522674"/>
                    <a:pt x="2301227" y="1522674"/>
                  </a:cubicBezTo>
                  <a:lnTo>
                    <a:pt x="2298676" y="1518210"/>
                  </a:lnTo>
                  <a:lnTo>
                    <a:pt x="2297720" y="1518210"/>
                  </a:lnTo>
                  <a:lnTo>
                    <a:pt x="2301227" y="1522674"/>
                  </a:lnTo>
                  <a:lnTo>
                    <a:pt x="2301227" y="1522036"/>
                  </a:lnTo>
                  <a:lnTo>
                    <a:pt x="2297720" y="1522036"/>
                  </a:lnTo>
                  <a:cubicBezTo>
                    <a:pt x="2297720" y="1522036"/>
                    <a:pt x="2301227" y="1522036"/>
                    <a:pt x="2301227" y="1522036"/>
                  </a:cubicBezTo>
                  <a:lnTo>
                    <a:pt x="2301227" y="1520442"/>
                  </a:lnTo>
                  <a:lnTo>
                    <a:pt x="2298357" y="1519804"/>
                  </a:lnTo>
                  <a:lnTo>
                    <a:pt x="2300270" y="1519804"/>
                  </a:lnTo>
                  <a:cubicBezTo>
                    <a:pt x="2300270" y="1519804"/>
                    <a:pt x="2298995" y="1527775"/>
                    <a:pt x="2298995" y="1527775"/>
                  </a:cubicBezTo>
                  <a:lnTo>
                    <a:pt x="2297720" y="1527775"/>
                  </a:lnTo>
                  <a:lnTo>
                    <a:pt x="2296126" y="1520123"/>
                  </a:lnTo>
                  <a:lnTo>
                    <a:pt x="2293256" y="1521080"/>
                  </a:lnTo>
                  <a:lnTo>
                    <a:pt x="2291662" y="1520442"/>
                  </a:lnTo>
                  <a:lnTo>
                    <a:pt x="2291662" y="1522036"/>
                  </a:lnTo>
                  <a:lnTo>
                    <a:pt x="2293256" y="1518529"/>
                  </a:lnTo>
                  <a:lnTo>
                    <a:pt x="2301227" y="1518529"/>
                  </a:lnTo>
                  <a:lnTo>
                    <a:pt x="2301227" y="1521399"/>
                  </a:lnTo>
                  <a:lnTo>
                    <a:pt x="2291662" y="1522355"/>
                  </a:lnTo>
                  <a:lnTo>
                    <a:pt x="2291662" y="1523311"/>
                  </a:lnTo>
                  <a:lnTo>
                    <a:pt x="2293256" y="1524268"/>
                  </a:lnTo>
                  <a:lnTo>
                    <a:pt x="2291662" y="1523630"/>
                  </a:lnTo>
                  <a:lnTo>
                    <a:pt x="2291662" y="1525224"/>
                  </a:lnTo>
                  <a:lnTo>
                    <a:pt x="2293256" y="1528412"/>
                  </a:lnTo>
                  <a:lnTo>
                    <a:pt x="2301227" y="1528412"/>
                  </a:lnTo>
                  <a:lnTo>
                    <a:pt x="2301227" y="1518848"/>
                  </a:lnTo>
                  <a:lnTo>
                    <a:pt x="2292937" y="1518848"/>
                  </a:lnTo>
                  <a:lnTo>
                    <a:pt x="2291662" y="1525543"/>
                  </a:lnTo>
                  <a:lnTo>
                    <a:pt x="2291662" y="1526500"/>
                  </a:lnTo>
                  <a:lnTo>
                    <a:pt x="2301227" y="1527456"/>
                  </a:lnTo>
                  <a:lnTo>
                    <a:pt x="2301227" y="1528412"/>
                  </a:lnTo>
                  <a:lnTo>
                    <a:pt x="2292937" y="1528412"/>
                  </a:lnTo>
                  <a:lnTo>
                    <a:pt x="2291662" y="1526818"/>
                  </a:lnTo>
                  <a:lnTo>
                    <a:pt x="2291662" y="1528412"/>
                  </a:lnTo>
                  <a:lnTo>
                    <a:pt x="2292937" y="1527775"/>
                  </a:lnTo>
                  <a:lnTo>
                    <a:pt x="2291662" y="1528731"/>
                  </a:lnTo>
                  <a:lnTo>
                    <a:pt x="2291662" y="1529688"/>
                  </a:lnTo>
                  <a:lnTo>
                    <a:pt x="2301227" y="1530644"/>
                  </a:lnTo>
                  <a:lnTo>
                    <a:pt x="2301227" y="1531282"/>
                  </a:lnTo>
                  <a:lnTo>
                    <a:pt x="2291662" y="1532238"/>
                  </a:lnTo>
                  <a:lnTo>
                    <a:pt x="2291662" y="1533195"/>
                  </a:lnTo>
                  <a:lnTo>
                    <a:pt x="2301227" y="1534151"/>
                  </a:lnTo>
                  <a:lnTo>
                    <a:pt x="2301227" y="1529050"/>
                  </a:lnTo>
                  <a:lnTo>
                    <a:pt x="2292937" y="1529050"/>
                  </a:lnTo>
                  <a:lnTo>
                    <a:pt x="2291981" y="1533514"/>
                  </a:lnTo>
                  <a:lnTo>
                    <a:pt x="2291981" y="1535426"/>
                  </a:lnTo>
                  <a:lnTo>
                    <a:pt x="2292937" y="1534470"/>
                  </a:lnTo>
                  <a:lnTo>
                    <a:pt x="2291981" y="1535745"/>
                  </a:lnTo>
                  <a:lnTo>
                    <a:pt x="2291981" y="1536702"/>
                  </a:lnTo>
                  <a:lnTo>
                    <a:pt x="2292937" y="1537658"/>
                  </a:lnTo>
                  <a:lnTo>
                    <a:pt x="2291981" y="1537021"/>
                  </a:lnTo>
                  <a:lnTo>
                    <a:pt x="2291981" y="1538615"/>
                  </a:lnTo>
                  <a:lnTo>
                    <a:pt x="2292937" y="1538615"/>
                  </a:lnTo>
                  <a:cubicBezTo>
                    <a:pt x="2292937" y="1538615"/>
                    <a:pt x="2301227" y="1538615"/>
                    <a:pt x="2301227" y="1538615"/>
                  </a:cubicBezTo>
                  <a:lnTo>
                    <a:pt x="2301227" y="1537977"/>
                  </a:lnTo>
                  <a:lnTo>
                    <a:pt x="2291662" y="1538933"/>
                  </a:lnTo>
                  <a:lnTo>
                    <a:pt x="2291662" y="1540209"/>
                  </a:lnTo>
                  <a:lnTo>
                    <a:pt x="2292619" y="1541165"/>
                  </a:lnTo>
                  <a:lnTo>
                    <a:pt x="2291662" y="1540528"/>
                  </a:lnTo>
                  <a:lnTo>
                    <a:pt x="2291662" y="1542122"/>
                  </a:lnTo>
                  <a:lnTo>
                    <a:pt x="2296126" y="1540209"/>
                  </a:lnTo>
                  <a:lnTo>
                    <a:pt x="2297720" y="1539571"/>
                  </a:lnTo>
                  <a:lnTo>
                    <a:pt x="2301227" y="1539571"/>
                  </a:lnTo>
                  <a:cubicBezTo>
                    <a:pt x="2301227" y="1539571"/>
                    <a:pt x="2301227" y="1538933"/>
                    <a:pt x="2301227" y="1538933"/>
                  </a:cubicBezTo>
                  <a:lnTo>
                    <a:pt x="2297720" y="1538933"/>
                  </a:lnTo>
                  <a:cubicBezTo>
                    <a:pt x="2297720" y="1538933"/>
                    <a:pt x="2298357" y="1538933"/>
                    <a:pt x="2298357" y="1538933"/>
                  </a:cubicBezTo>
                  <a:lnTo>
                    <a:pt x="2300270" y="1538933"/>
                  </a:lnTo>
                  <a:cubicBezTo>
                    <a:pt x="2300270" y="1538933"/>
                    <a:pt x="2298357" y="1539571"/>
                    <a:pt x="2298357" y="1539571"/>
                  </a:cubicBezTo>
                  <a:lnTo>
                    <a:pt x="2301227" y="1538933"/>
                  </a:lnTo>
                  <a:lnTo>
                    <a:pt x="2301227" y="1537021"/>
                  </a:lnTo>
                  <a:lnTo>
                    <a:pt x="2298039" y="1537021"/>
                  </a:lnTo>
                  <a:cubicBezTo>
                    <a:pt x="2298039" y="1537021"/>
                    <a:pt x="2301227" y="1537021"/>
                    <a:pt x="2301227" y="1537021"/>
                  </a:cubicBezTo>
                  <a:lnTo>
                    <a:pt x="2301227" y="1539571"/>
                  </a:lnTo>
                  <a:lnTo>
                    <a:pt x="2298995" y="1539571"/>
                  </a:lnTo>
                  <a:cubicBezTo>
                    <a:pt x="2298995" y="1539571"/>
                    <a:pt x="2301227" y="1539571"/>
                    <a:pt x="2301227" y="1539571"/>
                  </a:cubicBezTo>
                  <a:lnTo>
                    <a:pt x="2301227" y="1541484"/>
                  </a:lnTo>
                  <a:lnTo>
                    <a:pt x="2298039" y="1542122"/>
                  </a:lnTo>
                  <a:lnTo>
                    <a:pt x="2296126" y="1541484"/>
                  </a:lnTo>
                  <a:lnTo>
                    <a:pt x="2292937" y="1547860"/>
                  </a:lnTo>
                  <a:lnTo>
                    <a:pt x="2291981" y="1547860"/>
                  </a:lnTo>
                  <a:lnTo>
                    <a:pt x="2291981" y="1540846"/>
                  </a:lnTo>
                  <a:lnTo>
                    <a:pt x="2301546" y="1541803"/>
                  </a:lnTo>
                  <a:lnTo>
                    <a:pt x="2301546" y="1542759"/>
                  </a:lnTo>
                  <a:lnTo>
                    <a:pt x="2293256" y="1544035"/>
                  </a:lnTo>
                  <a:lnTo>
                    <a:pt x="2296444" y="1543078"/>
                  </a:lnTo>
                  <a:lnTo>
                    <a:pt x="2298357" y="1542441"/>
                  </a:lnTo>
                  <a:lnTo>
                    <a:pt x="2292300" y="1542441"/>
                  </a:lnTo>
                  <a:cubicBezTo>
                    <a:pt x="2292300" y="1542441"/>
                    <a:pt x="2292300" y="1541803"/>
                    <a:pt x="2292300" y="1541803"/>
                  </a:cubicBezTo>
                  <a:lnTo>
                    <a:pt x="2298357" y="1538296"/>
                  </a:lnTo>
                  <a:lnTo>
                    <a:pt x="2299314" y="1538296"/>
                  </a:lnTo>
                  <a:lnTo>
                    <a:pt x="2301227" y="1541803"/>
                  </a:lnTo>
                  <a:lnTo>
                    <a:pt x="2301864" y="1540846"/>
                  </a:lnTo>
                  <a:lnTo>
                    <a:pt x="2301864" y="1547860"/>
                  </a:lnTo>
                  <a:lnTo>
                    <a:pt x="2304415" y="1547860"/>
                  </a:lnTo>
                  <a:lnTo>
                    <a:pt x="2311429" y="1541484"/>
                  </a:lnTo>
                  <a:lnTo>
                    <a:pt x="2311429" y="1539571"/>
                  </a:lnTo>
                  <a:lnTo>
                    <a:pt x="2304415" y="1540528"/>
                  </a:lnTo>
                  <a:lnTo>
                    <a:pt x="2311429" y="1539252"/>
                  </a:lnTo>
                  <a:lnTo>
                    <a:pt x="2311429" y="1538296"/>
                  </a:lnTo>
                  <a:lnTo>
                    <a:pt x="2304415" y="1537339"/>
                  </a:lnTo>
                  <a:lnTo>
                    <a:pt x="2311429" y="1537977"/>
                  </a:lnTo>
                  <a:lnTo>
                    <a:pt x="2311429" y="1536383"/>
                  </a:lnTo>
                  <a:lnTo>
                    <a:pt x="2304415" y="1528412"/>
                  </a:lnTo>
                  <a:lnTo>
                    <a:pt x="2301864" y="1528412"/>
                  </a:lnTo>
                  <a:lnTo>
                    <a:pt x="2301864" y="1537021"/>
                  </a:lnTo>
                  <a:lnTo>
                    <a:pt x="2311429" y="1536064"/>
                  </a:lnTo>
                  <a:lnTo>
                    <a:pt x="2311429" y="1533195"/>
                  </a:lnTo>
                  <a:lnTo>
                    <a:pt x="2304415" y="1537977"/>
                  </a:lnTo>
                  <a:lnTo>
                    <a:pt x="2304415" y="1537977"/>
                  </a:lnTo>
                  <a:lnTo>
                    <a:pt x="2301546" y="1537021"/>
                  </a:lnTo>
                  <a:lnTo>
                    <a:pt x="2301546" y="1534151"/>
                  </a:lnTo>
                  <a:cubicBezTo>
                    <a:pt x="2304734" y="1534151"/>
                    <a:pt x="2304734" y="1534151"/>
                    <a:pt x="2301546" y="1534151"/>
                  </a:cubicBezTo>
                  <a:lnTo>
                    <a:pt x="2301546" y="1531282"/>
                  </a:lnTo>
                  <a:lnTo>
                    <a:pt x="2311110" y="1528412"/>
                  </a:lnTo>
                  <a:lnTo>
                    <a:pt x="2311110" y="1529050"/>
                  </a:lnTo>
                  <a:lnTo>
                    <a:pt x="2304096" y="1529050"/>
                  </a:lnTo>
                  <a:lnTo>
                    <a:pt x="2301546" y="1532238"/>
                  </a:lnTo>
                  <a:lnTo>
                    <a:pt x="2301546" y="1530325"/>
                  </a:lnTo>
                  <a:lnTo>
                    <a:pt x="2304096" y="1531282"/>
                  </a:lnTo>
                  <a:lnTo>
                    <a:pt x="2301546" y="1530007"/>
                  </a:lnTo>
                  <a:lnTo>
                    <a:pt x="2301546" y="1529050"/>
                  </a:lnTo>
                  <a:lnTo>
                    <a:pt x="2311110" y="1528094"/>
                  </a:lnTo>
                  <a:lnTo>
                    <a:pt x="2311110" y="1538296"/>
                  </a:lnTo>
                  <a:lnTo>
                    <a:pt x="2303777" y="1538296"/>
                  </a:lnTo>
                  <a:lnTo>
                    <a:pt x="2301546" y="1528731"/>
                  </a:lnTo>
                  <a:lnTo>
                    <a:pt x="2301546" y="1527137"/>
                  </a:lnTo>
                  <a:lnTo>
                    <a:pt x="2303777" y="1527775"/>
                  </a:lnTo>
                  <a:lnTo>
                    <a:pt x="2301546" y="1526818"/>
                  </a:lnTo>
                  <a:lnTo>
                    <a:pt x="2301546" y="1525862"/>
                  </a:lnTo>
                  <a:lnTo>
                    <a:pt x="2311110" y="1524906"/>
                  </a:lnTo>
                  <a:lnTo>
                    <a:pt x="2311110" y="1528412"/>
                  </a:lnTo>
                  <a:lnTo>
                    <a:pt x="2303777" y="1528412"/>
                  </a:lnTo>
                  <a:lnTo>
                    <a:pt x="2301546" y="1525543"/>
                  </a:lnTo>
                  <a:lnTo>
                    <a:pt x="2301546" y="1523949"/>
                  </a:lnTo>
                  <a:lnTo>
                    <a:pt x="2303777" y="1524587"/>
                  </a:lnTo>
                  <a:lnTo>
                    <a:pt x="2301546" y="1523630"/>
                  </a:lnTo>
                  <a:lnTo>
                    <a:pt x="2301546" y="1522674"/>
                  </a:lnTo>
                  <a:lnTo>
                    <a:pt x="2311110" y="1521717"/>
                  </a:lnTo>
                  <a:lnTo>
                    <a:pt x="2311110" y="1518848"/>
                  </a:lnTo>
                  <a:lnTo>
                    <a:pt x="2303459" y="1518848"/>
                  </a:lnTo>
                  <a:lnTo>
                    <a:pt x="2301546" y="1522355"/>
                  </a:lnTo>
                  <a:lnTo>
                    <a:pt x="2301546" y="1520761"/>
                  </a:lnTo>
                  <a:lnTo>
                    <a:pt x="2303459" y="1521399"/>
                  </a:lnTo>
                  <a:lnTo>
                    <a:pt x="2301546" y="1520442"/>
                  </a:lnTo>
                  <a:lnTo>
                    <a:pt x="2301546" y="1519486"/>
                  </a:lnTo>
                  <a:lnTo>
                    <a:pt x="2303459" y="1518529"/>
                  </a:lnTo>
                  <a:lnTo>
                    <a:pt x="2301546" y="1519167"/>
                  </a:lnTo>
                  <a:lnTo>
                    <a:pt x="2301546" y="1517573"/>
                  </a:lnTo>
                  <a:lnTo>
                    <a:pt x="2303459" y="1528094"/>
                  </a:lnTo>
                  <a:lnTo>
                    <a:pt x="2301546" y="1528094"/>
                  </a:lnTo>
                  <a:lnTo>
                    <a:pt x="2301546" y="1513109"/>
                  </a:lnTo>
                  <a:cubicBezTo>
                    <a:pt x="2304096" y="1513109"/>
                    <a:pt x="2304096" y="1513109"/>
                    <a:pt x="2304096" y="1513109"/>
                  </a:cubicBezTo>
                  <a:lnTo>
                    <a:pt x="2304096" y="1505458"/>
                  </a:lnTo>
                  <a:cubicBezTo>
                    <a:pt x="2304096" y="1505458"/>
                    <a:pt x="2311110" y="1503226"/>
                    <a:pt x="2311110" y="1503226"/>
                  </a:cubicBezTo>
                  <a:lnTo>
                    <a:pt x="2301546" y="1500357"/>
                  </a:lnTo>
                  <a:lnTo>
                    <a:pt x="2303140" y="1500357"/>
                  </a:lnTo>
                  <a:lnTo>
                    <a:pt x="2301546" y="1506095"/>
                  </a:lnTo>
                  <a:lnTo>
                    <a:pt x="2301546" y="1504820"/>
                  </a:lnTo>
                  <a:lnTo>
                    <a:pt x="2303140" y="1505458"/>
                  </a:lnTo>
                  <a:lnTo>
                    <a:pt x="2301546" y="1504501"/>
                  </a:lnTo>
                  <a:lnTo>
                    <a:pt x="2301546" y="1503863"/>
                  </a:lnTo>
                  <a:lnTo>
                    <a:pt x="2302821" y="1502907"/>
                  </a:lnTo>
                  <a:lnTo>
                    <a:pt x="2301546" y="1503545"/>
                  </a:lnTo>
                  <a:lnTo>
                    <a:pt x="2301546" y="1502269"/>
                  </a:lnTo>
                  <a:lnTo>
                    <a:pt x="2302821" y="1500038"/>
                  </a:lnTo>
                  <a:lnTo>
                    <a:pt x="2301546" y="1500038"/>
                  </a:lnTo>
                  <a:lnTo>
                    <a:pt x="2301546" y="1502588"/>
                  </a:lnTo>
                  <a:lnTo>
                    <a:pt x="2301546" y="1501951"/>
                  </a:lnTo>
                  <a:cubicBezTo>
                    <a:pt x="2301546" y="1501951"/>
                    <a:pt x="2301546" y="1500994"/>
                    <a:pt x="2301546" y="1500994"/>
                  </a:cubicBezTo>
                  <a:lnTo>
                    <a:pt x="2303140" y="1500357"/>
                  </a:lnTo>
                  <a:lnTo>
                    <a:pt x="2301546" y="1502269"/>
                  </a:lnTo>
                  <a:lnTo>
                    <a:pt x="2301546" y="1500038"/>
                  </a:lnTo>
                  <a:cubicBezTo>
                    <a:pt x="2301546" y="1500038"/>
                    <a:pt x="2303459" y="1500038"/>
                    <a:pt x="2301546" y="1500038"/>
                  </a:cubicBezTo>
                  <a:lnTo>
                    <a:pt x="2301546" y="1495574"/>
                  </a:lnTo>
                  <a:lnTo>
                    <a:pt x="2311110" y="1493343"/>
                  </a:lnTo>
                  <a:lnTo>
                    <a:pt x="2311110" y="1488560"/>
                  </a:lnTo>
                  <a:lnTo>
                    <a:pt x="2301546" y="1486647"/>
                  </a:lnTo>
                  <a:lnTo>
                    <a:pt x="2301546" y="1481546"/>
                  </a:lnTo>
                  <a:lnTo>
                    <a:pt x="2302502" y="1481546"/>
                  </a:lnTo>
                  <a:lnTo>
                    <a:pt x="2310791" y="1489517"/>
                  </a:lnTo>
                  <a:lnTo>
                    <a:pt x="2310791" y="1488560"/>
                  </a:lnTo>
                  <a:lnTo>
                    <a:pt x="2302502" y="1488560"/>
                  </a:lnTo>
                  <a:cubicBezTo>
                    <a:pt x="2302502" y="1488560"/>
                    <a:pt x="2310791" y="1488560"/>
                    <a:pt x="2310791" y="1488560"/>
                  </a:cubicBezTo>
                  <a:lnTo>
                    <a:pt x="2310791" y="1487604"/>
                  </a:lnTo>
                  <a:lnTo>
                    <a:pt x="2301227" y="1486966"/>
                  </a:lnTo>
                  <a:lnTo>
                    <a:pt x="2301227" y="1491111"/>
                  </a:lnTo>
                  <a:lnTo>
                    <a:pt x="2301864" y="1491111"/>
                  </a:lnTo>
                  <a:lnTo>
                    <a:pt x="2310473" y="1487285"/>
                  </a:lnTo>
                  <a:lnTo>
                    <a:pt x="2310473" y="1486329"/>
                  </a:lnTo>
                  <a:lnTo>
                    <a:pt x="2301864" y="1486329"/>
                  </a:lnTo>
                  <a:cubicBezTo>
                    <a:pt x="2301864" y="1486329"/>
                    <a:pt x="2310473" y="1486329"/>
                    <a:pt x="2310473" y="1486329"/>
                  </a:cubicBezTo>
                  <a:lnTo>
                    <a:pt x="2310473" y="1485691"/>
                  </a:lnTo>
                  <a:lnTo>
                    <a:pt x="2302183" y="1485053"/>
                  </a:lnTo>
                  <a:lnTo>
                    <a:pt x="2301227" y="1486966"/>
                  </a:lnTo>
                  <a:lnTo>
                    <a:pt x="2301227" y="1485053"/>
                  </a:lnTo>
                  <a:cubicBezTo>
                    <a:pt x="2301227" y="1485053"/>
                    <a:pt x="2302821" y="1485053"/>
                    <a:pt x="2302502" y="1485053"/>
                  </a:cubicBezTo>
                  <a:lnTo>
                    <a:pt x="2310791" y="1483140"/>
                  </a:lnTo>
                  <a:lnTo>
                    <a:pt x="2310791" y="1482184"/>
                  </a:lnTo>
                  <a:lnTo>
                    <a:pt x="2302183" y="1482184"/>
                  </a:lnTo>
                  <a:lnTo>
                    <a:pt x="2291981" y="1485691"/>
                  </a:lnTo>
                  <a:lnTo>
                    <a:pt x="2291981" y="1484734"/>
                  </a:lnTo>
                  <a:lnTo>
                    <a:pt x="2302183" y="1484734"/>
                  </a:lnTo>
                  <a:cubicBezTo>
                    <a:pt x="2302183" y="1484734"/>
                    <a:pt x="2291981" y="1484734"/>
                    <a:pt x="2291981" y="1484734"/>
                  </a:cubicBezTo>
                  <a:lnTo>
                    <a:pt x="2291981" y="1483778"/>
                  </a:lnTo>
                  <a:lnTo>
                    <a:pt x="2301864" y="1483140"/>
                  </a:lnTo>
                  <a:lnTo>
                    <a:pt x="2291981" y="1483140"/>
                  </a:lnTo>
                  <a:cubicBezTo>
                    <a:pt x="2291981" y="1483140"/>
                    <a:pt x="2291981" y="1483140"/>
                    <a:pt x="2291981" y="1483140"/>
                  </a:cubicBezTo>
                  <a:lnTo>
                    <a:pt x="2301864" y="1483140"/>
                  </a:lnTo>
                  <a:cubicBezTo>
                    <a:pt x="2301864" y="1483140"/>
                    <a:pt x="2291981" y="1483140"/>
                    <a:pt x="2291981" y="1483140"/>
                  </a:cubicBezTo>
                  <a:lnTo>
                    <a:pt x="2291981" y="1482503"/>
                  </a:lnTo>
                  <a:lnTo>
                    <a:pt x="2301546" y="1481865"/>
                  </a:lnTo>
                  <a:lnTo>
                    <a:pt x="2301546" y="1473257"/>
                  </a:lnTo>
                  <a:lnTo>
                    <a:pt x="2301864" y="1473257"/>
                  </a:lnTo>
                  <a:lnTo>
                    <a:pt x="2291981" y="1481865"/>
                  </a:lnTo>
                  <a:lnTo>
                    <a:pt x="2291981" y="1480909"/>
                  </a:lnTo>
                  <a:lnTo>
                    <a:pt x="2301864" y="1480909"/>
                  </a:lnTo>
                  <a:cubicBezTo>
                    <a:pt x="2301864" y="1480909"/>
                    <a:pt x="2291981" y="1480909"/>
                    <a:pt x="2291981" y="1480909"/>
                  </a:cubicBezTo>
                  <a:lnTo>
                    <a:pt x="2291981" y="1480271"/>
                  </a:lnTo>
                  <a:lnTo>
                    <a:pt x="2301864" y="1479633"/>
                  </a:lnTo>
                  <a:lnTo>
                    <a:pt x="2291981" y="1479633"/>
                  </a:lnTo>
                  <a:lnTo>
                    <a:pt x="2291981" y="1482503"/>
                  </a:lnTo>
                  <a:lnTo>
                    <a:pt x="2302183" y="1482503"/>
                  </a:lnTo>
                  <a:cubicBezTo>
                    <a:pt x="2302183" y="1479633"/>
                    <a:pt x="2302183" y="1479633"/>
                    <a:pt x="2301546" y="1479633"/>
                  </a:cubicBezTo>
                  <a:lnTo>
                    <a:pt x="2301546" y="1482503"/>
                  </a:lnTo>
                  <a:lnTo>
                    <a:pt x="2320356" y="1482503"/>
                  </a:lnTo>
                  <a:lnTo>
                    <a:pt x="2320356" y="1479633"/>
                  </a:lnTo>
                  <a:cubicBezTo>
                    <a:pt x="2326413" y="1479633"/>
                    <a:pt x="2327689" y="1482503"/>
                    <a:pt x="2327689" y="1482503"/>
                  </a:cubicBezTo>
                  <a:lnTo>
                    <a:pt x="2329602" y="1482503"/>
                  </a:lnTo>
                  <a:cubicBezTo>
                    <a:pt x="2346818" y="1479315"/>
                    <a:pt x="2362121" y="1473576"/>
                    <a:pt x="2375830" y="1465924"/>
                  </a:cubicBezTo>
                  <a:lnTo>
                    <a:pt x="2372004" y="1558063"/>
                  </a:lnTo>
                  <a:lnTo>
                    <a:pt x="2300908" y="1558063"/>
                  </a:lnTo>
                  <a:cubicBezTo>
                    <a:pt x="2300908" y="1558063"/>
                    <a:pt x="2300908" y="1552961"/>
                    <a:pt x="2300908" y="1552961"/>
                  </a:cubicBezTo>
                  <a:lnTo>
                    <a:pt x="2304096" y="1551686"/>
                  </a:lnTo>
                  <a:lnTo>
                    <a:pt x="2304096" y="1553918"/>
                  </a:lnTo>
                  <a:cubicBezTo>
                    <a:pt x="2304096" y="1553918"/>
                    <a:pt x="2310154" y="1548179"/>
                    <a:pt x="2310154" y="1548179"/>
                  </a:cubicBezTo>
                  <a:lnTo>
                    <a:pt x="2310154" y="1548179"/>
                  </a:lnTo>
                  <a:cubicBezTo>
                    <a:pt x="2310154" y="1548179"/>
                    <a:pt x="2303777" y="1548498"/>
                    <a:pt x="2303777" y="1548498"/>
                  </a:cubicBezTo>
                  <a:lnTo>
                    <a:pt x="2300589" y="1552643"/>
                  </a:lnTo>
                  <a:lnTo>
                    <a:pt x="2300589" y="1550730"/>
                  </a:lnTo>
                  <a:lnTo>
                    <a:pt x="2303777" y="1551686"/>
                  </a:lnTo>
                  <a:lnTo>
                    <a:pt x="2300589" y="1550411"/>
                  </a:lnTo>
                  <a:lnTo>
                    <a:pt x="2300589" y="1549454"/>
                  </a:lnTo>
                  <a:lnTo>
                    <a:pt x="2303459" y="1548179"/>
                  </a:lnTo>
                  <a:lnTo>
                    <a:pt x="2300589" y="1549136"/>
                  </a:lnTo>
                  <a:lnTo>
                    <a:pt x="2300589" y="1547223"/>
                  </a:lnTo>
                  <a:lnTo>
                    <a:pt x="2303459" y="1558063"/>
                  </a:lnTo>
                  <a:lnTo>
                    <a:pt x="2310154" y="1558063"/>
                  </a:lnTo>
                  <a:lnTo>
                    <a:pt x="2310154" y="1547860"/>
                  </a:lnTo>
                  <a:lnTo>
                    <a:pt x="2300589" y="1546585"/>
                  </a:lnTo>
                  <a:lnTo>
                    <a:pt x="2300589" y="1545629"/>
                  </a:lnTo>
                  <a:lnTo>
                    <a:pt x="2310154" y="1544672"/>
                  </a:lnTo>
                  <a:lnTo>
                    <a:pt x="2310154" y="1548179"/>
                  </a:lnTo>
                  <a:lnTo>
                    <a:pt x="2303459" y="1548179"/>
                  </a:lnTo>
                  <a:lnTo>
                    <a:pt x="2300270" y="1545310"/>
                  </a:lnTo>
                  <a:lnTo>
                    <a:pt x="2300908" y="1543397"/>
                  </a:lnTo>
                  <a:lnTo>
                    <a:pt x="2300908" y="1545310"/>
                  </a:lnTo>
                  <a:lnTo>
                    <a:pt x="2298039" y="1545310"/>
                  </a:lnTo>
                  <a:cubicBezTo>
                    <a:pt x="2298039" y="1545310"/>
                    <a:pt x="2300908" y="1545310"/>
                    <a:pt x="2300908" y="1545310"/>
                  </a:cubicBezTo>
                  <a:lnTo>
                    <a:pt x="2300908" y="1543397"/>
                  </a:lnTo>
                  <a:lnTo>
                    <a:pt x="2295488" y="1545310"/>
                  </a:lnTo>
                  <a:lnTo>
                    <a:pt x="2292619" y="1548179"/>
                  </a:lnTo>
                  <a:lnTo>
                    <a:pt x="2291662" y="1548179"/>
                  </a:lnTo>
                  <a:lnTo>
                    <a:pt x="2291662" y="1544672"/>
                  </a:lnTo>
                  <a:lnTo>
                    <a:pt x="2301227" y="1545629"/>
                  </a:lnTo>
                  <a:lnTo>
                    <a:pt x="2301227" y="1546904"/>
                  </a:lnTo>
                  <a:cubicBezTo>
                    <a:pt x="2301227" y="1546904"/>
                    <a:pt x="2291662" y="1547860"/>
                    <a:pt x="2291662" y="1547860"/>
                  </a:cubicBezTo>
                  <a:lnTo>
                    <a:pt x="2291662" y="1548498"/>
                  </a:lnTo>
                  <a:lnTo>
                    <a:pt x="2292300" y="1548498"/>
                  </a:lnTo>
                  <a:lnTo>
                    <a:pt x="2300908" y="1547223"/>
                  </a:lnTo>
                  <a:lnTo>
                    <a:pt x="2300908" y="1549136"/>
                  </a:lnTo>
                  <a:lnTo>
                    <a:pt x="2292300" y="1548179"/>
                  </a:lnTo>
                  <a:lnTo>
                    <a:pt x="2300908" y="1549454"/>
                  </a:lnTo>
                  <a:lnTo>
                    <a:pt x="2300908" y="1550411"/>
                  </a:lnTo>
                  <a:lnTo>
                    <a:pt x="2291981" y="1551686"/>
                  </a:lnTo>
                  <a:lnTo>
                    <a:pt x="2300908" y="1550730"/>
                  </a:lnTo>
                  <a:lnTo>
                    <a:pt x="2300908" y="1552643"/>
                  </a:lnTo>
                  <a:lnTo>
                    <a:pt x="2291981" y="1558381"/>
                  </a:lnTo>
                  <a:lnTo>
                    <a:pt x="2291662" y="1558381"/>
                  </a:lnTo>
                  <a:lnTo>
                    <a:pt x="2291662" y="1552005"/>
                  </a:lnTo>
                  <a:lnTo>
                    <a:pt x="2301227" y="1552961"/>
                  </a:lnTo>
                  <a:lnTo>
                    <a:pt x="2301227" y="1558063"/>
                  </a:lnTo>
                  <a:lnTo>
                    <a:pt x="2300270" y="1558063"/>
                  </a:lnTo>
                  <a:cubicBezTo>
                    <a:pt x="2300270" y="1558063"/>
                    <a:pt x="1936818" y="1558063"/>
                    <a:pt x="1936818" y="1558063"/>
                  </a:cubicBezTo>
                  <a:cubicBezTo>
                    <a:pt x="1933630" y="1513747"/>
                    <a:pt x="1929485" y="1463692"/>
                    <a:pt x="1932992" y="1453172"/>
                  </a:cubicBezTo>
                  <a:cubicBezTo>
                    <a:pt x="1940006" y="1432129"/>
                    <a:pt x="1963280" y="1421927"/>
                    <a:pt x="1981134" y="1417464"/>
                  </a:cubicBezTo>
                  <a:cubicBezTo>
                    <a:pt x="1996756" y="1420014"/>
                    <a:pt x="2014291" y="1419696"/>
                    <a:pt x="2026087" y="1434361"/>
                  </a:cubicBezTo>
                  <a:cubicBezTo>
                    <a:pt x="2047129" y="1420971"/>
                    <a:pt x="2060519" y="1451259"/>
                    <a:pt x="2078054" y="1453809"/>
                  </a:cubicBezTo>
                  <a:cubicBezTo>
                    <a:pt x="2083474" y="1445520"/>
                    <a:pt x="2064664" y="1410769"/>
                    <a:pt x="2086662" y="1423840"/>
                  </a:cubicBezTo>
                  <a:cubicBezTo>
                    <a:pt x="2094952" y="1435955"/>
                    <a:pt x="2127152" y="1445839"/>
                    <a:pt x="2121414" y="1420652"/>
                  </a:cubicBezTo>
                  <a:cubicBezTo>
                    <a:pt x="2111849" y="1399929"/>
                    <a:pt x="2137354" y="1411406"/>
                    <a:pt x="2137992" y="1396422"/>
                  </a:cubicBezTo>
                  <a:cubicBezTo>
                    <a:pt x="2127790" y="1376655"/>
                    <a:pt x="2160628" y="1376018"/>
                    <a:pt x="2149469" y="1355613"/>
                  </a:cubicBezTo>
                  <a:cubicBezTo>
                    <a:pt x="2153614" y="1343817"/>
                    <a:pt x="2146281" y="1331064"/>
                    <a:pt x="2133847" y="1329470"/>
                  </a:cubicBezTo>
                  <a:cubicBezTo>
                    <a:pt x="2133847" y="1318949"/>
                    <a:pt x="2125877" y="1251679"/>
                    <a:pt x="2116631" y="1244983"/>
                  </a:cubicBezTo>
                  <a:cubicBezTo>
                    <a:pt x="2114718" y="1216290"/>
                    <a:pt x="2078373" y="1250722"/>
                    <a:pt x="2077417" y="1229361"/>
                  </a:cubicBezTo>
                  <a:cubicBezTo>
                    <a:pt x="2073272" y="1212145"/>
                    <a:pt x="2088575" y="1196523"/>
                    <a:pt x="2074866" y="1184408"/>
                  </a:cubicBezTo>
                  <a:cubicBezTo>
                    <a:pt x="2060519" y="1162729"/>
                    <a:pt x="2047129" y="1202900"/>
                    <a:pt x="2029913" y="1192060"/>
                  </a:cubicBezTo>
                  <a:cubicBezTo>
                    <a:pt x="2018435" y="1175800"/>
                    <a:pt x="1993568" y="1188234"/>
                    <a:pt x="1982090" y="1168467"/>
                  </a:cubicBezTo>
                  <a:cubicBezTo>
                    <a:pt x="1976670" y="1158903"/>
                    <a:pt x="1962323" y="1152207"/>
                    <a:pt x="1950527" y="1152526"/>
                  </a:cubicBezTo>
                  <a:cubicBezTo>
                    <a:pt x="1941281" y="1152845"/>
                    <a:pt x="1933311" y="1157309"/>
                    <a:pt x="1932355" y="1168467"/>
                  </a:cubicBezTo>
                  <a:cubicBezTo>
                    <a:pt x="1933949" y="1186321"/>
                    <a:pt x="1919602" y="1171018"/>
                    <a:pt x="1916414" y="1184089"/>
                  </a:cubicBezTo>
                  <a:cubicBezTo>
                    <a:pt x="1895690" y="1194929"/>
                    <a:pt x="1897285" y="1158903"/>
                    <a:pt x="1879750" y="1162410"/>
                  </a:cubicBezTo>
                  <a:cubicBezTo>
                    <a:pt x="1860621" y="1161772"/>
                    <a:pt x="1857751" y="1187278"/>
                    <a:pt x="1837985" y="1187596"/>
                  </a:cubicBezTo>
                  <a:cubicBezTo>
                    <a:pt x="1826826" y="1200349"/>
                    <a:pt x="1813436" y="1218840"/>
                    <a:pt x="1794625" y="1208001"/>
                  </a:cubicBezTo>
                  <a:cubicBezTo>
                    <a:pt x="1773902" y="1199074"/>
                    <a:pt x="1787611" y="1232550"/>
                    <a:pt x="1786017" y="1244346"/>
                  </a:cubicBezTo>
                  <a:cubicBezTo>
                    <a:pt x="1776134" y="1241476"/>
                    <a:pt x="1767207" y="1309385"/>
                    <a:pt x="1757324" y="1311616"/>
                  </a:cubicBezTo>
                  <a:cubicBezTo>
                    <a:pt x="1738832" y="1312573"/>
                    <a:pt x="1723529" y="1338397"/>
                    <a:pt x="1732456" y="1360077"/>
                  </a:cubicBezTo>
                  <a:cubicBezTo>
                    <a:pt x="1740108" y="1373786"/>
                    <a:pt x="1730543" y="1383669"/>
                    <a:pt x="1735644" y="1396103"/>
                  </a:cubicBezTo>
                  <a:cubicBezTo>
                    <a:pt x="1731499" y="1416189"/>
                    <a:pt x="1745846" y="1430217"/>
                    <a:pt x="1762106" y="1435636"/>
                  </a:cubicBezTo>
                  <a:cubicBezTo>
                    <a:pt x="1775496" y="1451896"/>
                    <a:pt x="1791756" y="1443288"/>
                    <a:pt x="1805146" y="1433086"/>
                  </a:cubicBezTo>
                  <a:cubicBezTo>
                    <a:pt x="1813436" y="1441375"/>
                    <a:pt x="1837985" y="1427985"/>
                    <a:pt x="1834159" y="1449665"/>
                  </a:cubicBezTo>
                  <a:cubicBezTo>
                    <a:pt x="1850737" y="1454766"/>
                    <a:pt x="1868591" y="1423840"/>
                    <a:pt x="1885807" y="1443926"/>
                  </a:cubicBezTo>
                  <a:cubicBezTo>
                    <a:pt x="1902386" y="1461780"/>
                    <a:pt x="1914820" y="1477083"/>
                    <a:pt x="1914501" y="1502588"/>
                  </a:cubicBezTo>
                  <a:lnTo>
                    <a:pt x="1914501" y="1559338"/>
                  </a:lnTo>
                  <a:lnTo>
                    <a:pt x="1529050" y="1559338"/>
                  </a:lnTo>
                  <a:lnTo>
                    <a:pt x="1517254" y="986422"/>
                  </a:lnTo>
                  <a:cubicBezTo>
                    <a:pt x="1560932" y="1045722"/>
                    <a:pt x="1613537" y="1106935"/>
                    <a:pt x="1671880" y="1169742"/>
                  </a:cubicBezTo>
                  <a:cubicBezTo>
                    <a:pt x="1676344" y="1174525"/>
                    <a:pt x="1684633" y="1173568"/>
                    <a:pt x="1677300" y="1163366"/>
                  </a:cubicBezTo>
                  <a:cubicBezTo>
                    <a:pt x="1633303" y="1095777"/>
                    <a:pt x="1578148" y="1032013"/>
                    <a:pt x="1518529" y="970481"/>
                  </a:cubicBezTo>
                  <a:lnTo>
                    <a:pt x="1518529" y="956453"/>
                  </a:lnTo>
                  <a:lnTo>
                    <a:pt x="1556150" y="956453"/>
                  </a:lnTo>
                  <a:lnTo>
                    <a:pt x="1556150" y="946889"/>
                  </a:lnTo>
                  <a:lnTo>
                    <a:pt x="1565714" y="946889"/>
                  </a:lnTo>
                  <a:lnTo>
                    <a:pt x="1565714" y="928079"/>
                  </a:lnTo>
                  <a:lnTo>
                    <a:pt x="1556150" y="928079"/>
                  </a:lnTo>
                  <a:lnTo>
                    <a:pt x="1556150" y="921702"/>
                  </a:lnTo>
                  <a:lnTo>
                    <a:pt x="1565714" y="918833"/>
                  </a:lnTo>
                  <a:lnTo>
                    <a:pt x="1565714" y="909268"/>
                  </a:lnTo>
                  <a:lnTo>
                    <a:pt x="1546904" y="909268"/>
                  </a:lnTo>
                  <a:lnTo>
                    <a:pt x="1546904" y="915326"/>
                  </a:lnTo>
                  <a:lnTo>
                    <a:pt x="1544035" y="919789"/>
                  </a:lnTo>
                  <a:lnTo>
                    <a:pt x="1539252" y="928079"/>
                  </a:lnTo>
                  <a:lnTo>
                    <a:pt x="1508965" y="928079"/>
                  </a:lnTo>
                  <a:lnTo>
                    <a:pt x="1508965" y="918514"/>
                  </a:lnTo>
                  <a:lnTo>
                    <a:pt x="1503226" y="918514"/>
                  </a:lnTo>
                  <a:lnTo>
                    <a:pt x="1488879" y="917558"/>
                  </a:lnTo>
                  <a:cubicBezTo>
                    <a:pt x="1509283" y="801189"/>
                    <a:pt x="1522355" y="684502"/>
                    <a:pt x="1534470" y="567814"/>
                  </a:cubicBezTo>
                  <a:cubicBezTo>
                    <a:pt x="1536702" y="550917"/>
                    <a:pt x="1525862" y="550917"/>
                    <a:pt x="1522674" y="566539"/>
                  </a:cubicBezTo>
                  <a:cubicBezTo>
                    <a:pt x="1497487" y="683227"/>
                    <a:pt x="1476764" y="800233"/>
                    <a:pt x="1470388" y="917239"/>
                  </a:cubicBezTo>
                  <a:lnTo>
                    <a:pt x="1463374" y="928079"/>
                  </a:lnTo>
                  <a:lnTo>
                    <a:pt x="1447433" y="928079"/>
                  </a:lnTo>
                  <a:lnTo>
                    <a:pt x="1440738" y="922340"/>
                  </a:lnTo>
                  <a:lnTo>
                    <a:pt x="1437868" y="928397"/>
                  </a:lnTo>
                  <a:lnTo>
                    <a:pt x="1435955" y="932223"/>
                  </a:lnTo>
                  <a:lnTo>
                    <a:pt x="1441056" y="933499"/>
                  </a:lnTo>
                  <a:lnTo>
                    <a:pt x="1445839" y="935730"/>
                  </a:lnTo>
                  <a:lnTo>
                    <a:pt x="1444563" y="938918"/>
                  </a:lnTo>
                  <a:cubicBezTo>
                    <a:pt x="1356570" y="974626"/>
                    <a:pt x="1276865" y="1019898"/>
                    <a:pt x="1201305" y="1069953"/>
                  </a:cubicBezTo>
                  <a:cubicBezTo>
                    <a:pt x="1189828" y="1076329"/>
                    <a:pt x="1192379" y="1081749"/>
                    <a:pt x="1203537" y="1076010"/>
                  </a:cubicBezTo>
                  <a:cubicBezTo>
                    <a:pt x="1293444" y="1036795"/>
                    <a:pt x="1380800" y="995349"/>
                    <a:pt x="1462098" y="947845"/>
                  </a:cubicBezTo>
                  <a:lnTo>
                    <a:pt x="1469750" y="946570"/>
                  </a:lnTo>
                  <a:lnTo>
                    <a:pt x="1480271" y="946570"/>
                  </a:lnTo>
                  <a:lnTo>
                    <a:pt x="1483140" y="951352"/>
                  </a:lnTo>
                  <a:lnTo>
                    <a:pt x="1489198" y="957091"/>
                  </a:lnTo>
                  <a:lnTo>
                    <a:pt x="1473257" y="1549773"/>
                  </a:lnTo>
                  <a:lnTo>
                    <a:pt x="1385901" y="1549773"/>
                  </a:lnTo>
                  <a:cubicBezTo>
                    <a:pt x="1385901" y="1549773"/>
                    <a:pt x="1393234" y="1554237"/>
                    <a:pt x="1393553" y="1550411"/>
                  </a:cubicBezTo>
                  <a:cubicBezTo>
                    <a:pt x="1388133" y="1541484"/>
                    <a:pt x="1405668" y="1541165"/>
                    <a:pt x="1399610" y="1531601"/>
                  </a:cubicBezTo>
                  <a:cubicBezTo>
                    <a:pt x="1401842" y="1526181"/>
                    <a:pt x="1398016" y="1520123"/>
                    <a:pt x="1391321" y="1519486"/>
                  </a:cubicBezTo>
                  <a:cubicBezTo>
                    <a:pt x="1391321" y="1514703"/>
                    <a:pt x="1387176" y="1509921"/>
                    <a:pt x="1382075" y="1506733"/>
                  </a:cubicBezTo>
                  <a:cubicBezTo>
                    <a:pt x="1381119" y="1493661"/>
                    <a:pt x="1361671" y="1509283"/>
                    <a:pt x="1361033" y="1499400"/>
                  </a:cubicBezTo>
                  <a:cubicBezTo>
                    <a:pt x="1358801" y="1491430"/>
                    <a:pt x="1366772" y="1484416"/>
                    <a:pt x="1359439" y="1478677"/>
                  </a:cubicBezTo>
                  <a:cubicBezTo>
                    <a:pt x="1351787" y="1468794"/>
                    <a:pt x="1345092" y="1487285"/>
                    <a:pt x="1335847" y="1482184"/>
                  </a:cubicBezTo>
                  <a:cubicBezTo>
                    <a:pt x="1329789" y="1474851"/>
                    <a:pt x="1316717" y="1480271"/>
                    <a:pt x="1310660" y="1471344"/>
                  </a:cubicBezTo>
                  <a:cubicBezTo>
                    <a:pt x="1307791" y="1466881"/>
                    <a:pt x="1300139" y="1464011"/>
                    <a:pt x="1293763" y="1464330"/>
                  </a:cubicBezTo>
                  <a:cubicBezTo>
                    <a:pt x="1288980" y="1464330"/>
                    <a:pt x="1284836" y="1466243"/>
                    <a:pt x="1284198" y="1471344"/>
                  </a:cubicBezTo>
                  <a:cubicBezTo>
                    <a:pt x="1285155" y="1479633"/>
                    <a:pt x="1277503" y="1472619"/>
                    <a:pt x="1275590" y="1478677"/>
                  </a:cubicBezTo>
                  <a:cubicBezTo>
                    <a:pt x="1264750" y="1483459"/>
                    <a:pt x="1265388" y="1467199"/>
                    <a:pt x="1256142" y="1468794"/>
                  </a:cubicBezTo>
                  <a:cubicBezTo>
                    <a:pt x="1245940" y="1468794"/>
                    <a:pt x="1244346" y="1480271"/>
                    <a:pt x="1234144" y="1480271"/>
                  </a:cubicBezTo>
                  <a:cubicBezTo>
                    <a:pt x="1228086" y="1486010"/>
                    <a:pt x="1221072" y="1494299"/>
                    <a:pt x="1211189" y="1489517"/>
                  </a:cubicBezTo>
                  <a:cubicBezTo>
                    <a:pt x="1200349" y="1485372"/>
                    <a:pt x="1207363" y="1500994"/>
                    <a:pt x="1206407" y="1506414"/>
                  </a:cubicBezTo>
                  <a:cubicBezTo>
                    <a:pt x="1201305" y="1505139"/>
                    <a:pt x="1196523" y="1510240"/>
                    <a:pt x="1191422" y="1511515"/>
                  </a:cubicBezTo>
                  <a:cubicBezTo>
                    <a:pt x="1181539" y="1511834"/>
                    <a:pt x="1173568" y="1523630"/>
                    <a:pt x="1178351" y="1533514"/>
                  </a:cubicBezTo>
                  <a:cubicBezTo>
                    <a:pt x="1182495" y="1539890"/>
                    <a:pt x="1177394" y="1544353"/>
                    <a:pt x="1180263" y="1550092"/>
                  </a:cubicBezTo>
                  <a:cubicBezTo>
                    <a:pt x="1179626" y="1552005"/>
                    <a:pt x="1179626" y="1553918"/>
                    <a:pt x="1180263" y="1550092"/>
                  </a:cubicBezTo>
                  <a:lnTo>
                    <a:pt x="967612" y="1550092"/>
                  </a:lnTo>
                  <a:cubicBezTo>
                    <a:pt x="965380" y="1525862"/>
                    <a:pt x="960917" y="1486647"/>
                    <a:pt x="959642" y="1481865"/>
                  </a:cubicBezTo>
                  <a:cubicBezTo>
                    <a:pt x="959642" y="1464649"/>
                    <a:pt x="954540" y="1445201"/>
                    <a:pt x="964105" y="1429579"/>
                  </a:cubicBezTo>
                  <a:cubicBezTo>
                    <a:pt x="973988" y="1414276"/>
                    <a:pt x="978133" y="1398335"/>
                    <a:pt x="985147" y="1381119"/>
                  </a:cubicBezTo>
                  <a:cubicBezTo>
                    <a:pt x="988973" y="1358483"/>
                    <a:pt x="1003638" y="1406943"/>
                    <a:pt x="1016710" y="1406943"/>
                  </a:cubicBezTo>
                  <a:cubicBezTo>
                    <a:pt x="1024680" y="1420014"/>
                    <a:pt x="1034882" y="1394828"/>
                    <a:pt x="1041897" y="1408856"/>
                  </a:cubicBezTo>
                  <a:cubicBezTo>
                    <a:pt x="1052736" y="1420971"/>
                    <a:pt x="1057837" y="1405349"/>
                    <a:pt x="1067402" y="1403755"/>
                  </a:cubicBezTo>
                  <a:cubicBezTo>
                    <a:pt x="1077285" y="1393234"/>
                    <a:pt x="1076648" y="1374742"/>
                    <a:pt x="1077285" y="1360077"/>
                  </a:cubicBezTo>
                  <a:cubicBezTo>
                    <a:pt x="1079836" y="1340948"/>
                    <a:pt x="1066446" y="1354338"/>
                    <a:pt x="1055924" y="1352106"/>
                  </a:cubicBezTo>
                  <a:cubicBezTo>
                    <a:pt x="1034245" y="1344455"/>
                    <a:pt x="1067402" y="1330108"/>
                    <a:pt x="1052736" y="1321181"/>
                  </a:cubicBezTo>
                  <a:cubicBezTo>
                    <a:pt x="1056881" y="1302690"/>
                    <a:pt x="1036477" y="1308747"/>
                    <a:pt x="1027231" y="1303646"/>
                  </a:cubicBezTo>
                  <a:cubicBezTo>
                    <a:pt x="1023724" y="1286749"/>
                    <a:pt x="1047635" y="1305240"/>
                    <a:pt x="1056243" y="1301733"/>
                  </a:cubicBezTo>
                  <a:cubicBezTo>
                    <a:pt x="1074097" y="1296951"/>
                    <a:pt x="1060388" y="1324688"/>
                    <a:pt x="1073141" y="1303646"/>
                  </a:cubicBezTo>
                  <a:cubicBezTo>
                    <a:pt x="1091951" y="1297588"/>
                    <a:pt x="1071865" y="1280053"/>
                    <a:pt x="1084299" y="1269532"/>
                  </a:cubicBezTo>
                  <a:cubicBezTo>
                    <a:pt x="1099603" y="1274315"/>
                    <a:pt x="1091951" y="1258374"/>
                    <a:pt x="1098008" y="1250722"/>
                  </a:cubicBezTo>
                  <a:cubicBezTo>
                    <a:pt x="1110124" y="1259649"/>
                    <a:pt x="1128615" y="1238288"/>
                    <a:pt x="1107892" y="1236375"/>
                  </a:cubicBezTo>
                  <a:cubicBezTo>
                    <a:pt x="1102472" y="1221710"/>
                    <a:pt x="1094502" y="1204812"/>
                    <a:pt x="1076329" y="1204812"/>
                  </a:cubicBezTo>
                  <a:cubicBezTo>
                    <a:pt x="1083024" y="1189509"/>
                    <a:pt x="1065808" y="1183452"/>
                    <a:pt x="1058475" y="1172931"/>
                  </a:cubicBezTo>
                  <a:cubicBezTo>
                    <a:pt x="1045404" y="1177713"/>
                    <a:pt x="1002044" y="1159222"/>
                    <a:pt x="1023724" y="1159540"/>
                  </a:cubicBezTo>
                  <a:cubicBezTo>
                    <a:pt x="1024043" y="1154439"/>
                    <a:pt x="997262" y="1157627"/>
                    <a:pt x="988016" y="1167830"/>
                  </a:cubicBezTo>
                  <a:cubicBezTo>
                    <a:pt x="981640" y="1162729"/>
                    <a:pt x="972394" y="1156990"/>
                    <a:pt x="960917" y="1155715"/>
                  </a:cubicBezTo>
                  <a:cubicBezTo>
                    <a:pt x="947208" y="1160178"/>
                    <a:pt x="928716" y="1161453"/>
                    <a:pt x="917239" y="1170380"/>
                  </a:cubicBezTo>
                  <a:cubicBezTo>
                    <a:pt x="912457" y="1183771"/>
                    <a:pt x="893009" y="1189190"/>
                    <a:pt x="880575" y="1181539"/>
                  </a:cubicBezTo>
                  <a:cubicBezTo>
                    <a:pt x="876430" y="1167830"/>
                    <a:pt x="864315" y="1172293"/>
                    <a:pt x="855069" y="1170061"/>
                  </a:cubicBezTo>
                  <a:cubicBezTo>
                    <a:pt x="852200" y="1182814"/>
                    <a:pt x="849012" y="1197798"/>
                    <a:pt x="851881" y="1211826"/>
                  </a:cubicBezTo>
                  <a:cubicBezTo>
                    <a:pt x="841041" y="1208001"/>
                    <a:pt x="822869" y="1210870"/>
                    <a:pt x="826057" y="1228405"/>
                  </a:cubicBezTo>
                  <a:cubicBezTo>
                    <a:pt x="806928" y="1234144"/>
                    <a:pt x="838810" y="1264750"/>
                    <a:pt x="816174" y="1262200"/>
                  </a:cubicBezTo>
                  <a:cubicBezTo>
                    <a:pt x="796088" y="1260924"/>
                    <a:pt x="817449" y="1281648"/>
                    <a:pt x="825100" y="1285792"/>
                  </a:cubicBezTo>
                  <a:cubicBezTo>
                    <a:pt x="832114" y="1304602"/>
                    <a:pt x="807884" y="1281648"/>
                    <a:pt x="800233" y="1292168"/>
                  </a:cubicBezTo>
                  <a:cubicBezTo>
                    <a:pt x="790349" y="1291850"/>
                    <a:pt x="784929" y="1283879"/>
                    <a:pt x="789074" y="1308747"/>
                  </a:cubicBezTo>
                  <a:cubicBezTo>
                    <a:pt x="784611" y="1324688"/>
                    <a:pt x="784929" y="1342223"/>
                    <a:pt x="796726" y="1354976"/>
                  </a:cubicBezTo>
                  <a:cubicBezTo>
                    <a:pt x="805015" y="1369322"/>
                    <a:pt x="789393" y="1374424"/>
                    <a:pt x="804058" y="1382394"/>
                  </a:cubicBezTo>
                  <a:cubicBezTo>
                    <a:pt x="816174" y="1398654"/>
                    <a:pt x="830839" y="1366453"/>
                    <a:pt x="839128" y="1386857"/>
                  </a:cubicBezTo>
                  <a:cubicBezTo>
                    <a:pt x="844229" y="1396103"/>
                    <a:pt x="863040" y="1420652"/>
                    <a:pt x="869735" y="1407262"/>
                  </a:cubicBezTo>
                  <a:cubicBezTo>
                    <a:pt x="864634" y="1394190"/>
                    <a:pt x="877068" y="1388451"/>
                    <a:pt x="882488" y="1402480"/>
                  </a:cubicBezTo>
                  <a:cubicBezTo>
                    <a:pt x="893646" y="1404392"/>
                    <a:pt x="908631" y="1400248"/>
                    <a:pt x="916601" y="1414276"/>
                  </a:cubicBezTo>
                  <a:cubicBezTo>
                    <a:pt x="924253" y="1428941"/>
                    <a:pt x="948483" y="1430535"/>
                    <a:pt x="948483" y="1449027"/>
                  </a:cubicBezTo>
                  <a:cubicBezTo>
                    <a:pt x="947208" y="1462736"/>
                    <a:pt x="948483" y="1520761"/>
                    <a:pt x="944976" y="1549136"/>
                  </a:cubicBezTo>
                  <a:lnTo>
                    <a:pt x="432636" y="1549136"/>
                  </a:lnTo>
                  <a:cubicBezTo>
                    <a:pt x="431042" y="1540209"/>
                    <a:pt x="420521" y="1521399"/>
                    <a:pt x="425622" y="1507689"/>
                  </a:cubicBezTo>
                  <a:cubicBezTo>
                    <a:pt x="433273" y="1487923"/>
                    <a:pt x="457504" y="1478358"/>
                    <a:pt x="476951" y="1474214"/>
                  </a:cubicBezTo>
                  <a:cubicBezTo>
                    <a:pt x="493530" y="1476764"/>
                    <a:pt x="512659" y="1476126"/>
                    <a:pt x="525093" y="1489836"/>
                  </a:cubicBezTo>
                  <a:cubicBezTo>
                    <a:pt x="547729" y="1477402"/>
                    <a:pt x="562076" y="1505776"/>
                    <a:pt x="580567" y="1508008"/>
                  </a:cubicBezTo>
                  <a:cubicBezTo>
                    <a:pt x="586306" y="1500038"/>
                    <a:pt x="566220" y="1467837"/>
                    <a:pt x="589813" y="1479952"/>
                  </a:cubicBezTo>
                  <a:cubicBezTo>
                    <a:pt x="598421" y="1491430"/>
                    <a:pt x="633491" y="1500675"/>
                    <a:pt x="627115" y="1477083"/>
                  </a:cubicBezTo>
                  <a:cubicBezTo>
                    <a:pt x="616912" y="1457954"/>
                    <a:pt x="644012" y="1467837"/>
                    <a:pt x="644650" y="1454128"/>
                  </a:cubicBezTo>
                  <a:cubicBezTo>
                    <a:pt x="633810" y="1435636"/>
                    <a:pt x="668880" y="1434999"/>
                    <a:pt x="657083" y="1415870"/>
                  </a:cubicBezTo>
                  <a:cubicBezTo>
                    <a:pt x="661547" y="1405030"/>
                    <a:pt x="653895" y="1392915"/>
                    <a:pt x="640505" y="1391321"/>
                  </a:cubicBezTo>
                  <a:cubicBezTo>
                    <a:pt x="640505" y="1381438"/>
                    <a:pt x="631897" y="1318630"/>
                    <a:pt x="622014" y="1312254"/>
                  </a:cubicBezTo>
                  <a:cubicBezTo>
                    <a:pt x="620101" y="1285473"/>
                    <a:pt x="581205" y="1317355"/>
                    <a:pt x="580248" y="1297588"/>
                  </a:cubicBezTo>
                  <a:cubicBezTo>
                    <a:pt x="575785" y="1281329"/>
                    <a:pt x="592363" y="1266982"/>
                    <a:pt x="577698" y="1255505"/>
                  </a:cubicBezTo>
                  <a:cubicBezTo>
                    <a:pt x="562395" y="1235100"/>
                    <a:pt x="548048" y="1273039"/>
                    <a:pt x="529556" y="1262837"/>
                  </a:cubicBezTo>
                  <a:cubicBezTo>
                    <a:pt x="517441" y="1247534"/>
                    <a:pt x="490661" y="1259330"/>
                    <a:pt x="478545" y="1240839"/>
                  </a:cubicBezTo>
                  <a:cubicBezTo>
                    <a:pt x="472807" y="1231912"/>
                    <a:pt x="457185" y="1225536"/>
                    <a:pt x="444751" y="1225854"/>
                  </a:cubicBezTo>
                  <a:cubicBezTo>
                    <a:pt x="434867" y="1226173"/>
                    <a:pt x="426578" y="1230637"/>
                    <a:pt x="425622" y="1240839"/>
                  </a:cubicBezTo>
                  <a:cubicBezTo>
                    <a:pt x="427216" y="1257417"/>
                    <a:pt x="411913" y="1243071"/>
                    <a:pt x="408406" y="1255186"/>
                  </a:cubicBezTo>
                  <a:cubicBezTo>
                    <a:pt x="386407" y="1265388"/>
                    <a:pt x="388320" y="1231912"/>
                    <a:pt x="369510" y="1235100"/>
                  </a:cubicBezTo>
                  <a:cubicBezTo>
                    <a:pt x="349105" y="1234781"/>
                    <a:pt x="345598" y="1258055"/>
                    <a:pt x="324875" y="1258374"/>
                  </a:cubicBezTo>
                  <a:cubicBezTo>
                    <a:pt x="313079" y="1270170"/>
                    <a:pt x="299051" y="1287386"/>
                    <a:pt x="278966" y="1277184"/>
                  </a:cubicBezTo>
                  <a:cubicBezTo>
                    <a:pt x="256967" y="1268895"/>
                    <a:pt x="271314" y="1300458"/>
                    <a:pt x="269401" y="1311298"/>
                  </a:cubicBezTo>
                  <a:cubicBezTo>
                    <a:pt x="258880" y="1308428"/>
                    <a:pt x="249634" y="1371873"/>
                    <a:pt x="239113" y="1374105"/>
                  </a:cubicBezTo>
                  <a:cubicBezTo>
                    <a:pt x="219347" y="1375061"/>
                    <a:pt x="202768" y="1399291"/>
                    <a:pt x="212651" y="1419377"/>
                  </a:cubicBezTo>
                  <a:cubicBezTo>
                    <a:pt x="220941" y="1432129"/>
                    <a:pt x="210420" y="1441375"/>
                    <a:pt x="216158" y="1452853"/>
                  </a:cubicBezTo>
                  <a:cubicBezTo>
                    <a:pt x="211695" y="1471663"/>
                    <a:pt x="227317" y="1485053"/>
                    <a:pt x="244852" y="1489836"/>
                  </a:cubicBezTo>
                  <a:cubicBezTo>
                    <a:pt x="258880" y="1504820"/>
                    <a:pt x="276096" y="1496850"/>
                    <a:pt x="290124" y="1487285"/>
                  </a:cubicBezTo>
                  <a:cubicBezTo>
                    <a:pt x="299051" y="1495255"/>
                    <a:pt x="325194" y="1482821"/>
                    <a:pt x="321050" y="1502907"/>
                  </a:cubicBezTo>
                  <a:cubicBezTo>
                    <a:pt x="338584" y="1507689"/>
                    <a:pt x="357395" y="1478677"/>
                    <a:pt x="375886" y="1497168"/>
                  </a:cubicBezTo>
                  <a:cubicBezTo>
                    <a:pt x="393740" y="1513747"/>
                    <a:pt x="407449" y="1528094"/>
                    <a:pt x="406811" y="1552005"/>
                  </a:cubicBezTo>
                  <a:lnTo>
                    <a:pt x="406811" y="1548498"/>
                  </a:lnTo>
                  <a:lnTo>
                    <a:pt x="0" y="1548498"/>
                  </a:lnTo>
                  <a:lnTo>
                    <a:pt x="0" y="1633304"/>
                  </a:lnTo>
                  <a:lnTo>
                    <a:pt x="10020124" y="1633304"/>
                  </a:lnTo>
                  <a:lnTo>
                    <a:pt x="10020124" y="1557744"/>
                  </a:lnTo>
                  <a:lnTo>
                    <a:pt x="9611719" y="1557744"/>
                  </a:lnTo>
                  <a:cubicBezTo>
                    <a:pt x="9621602" y="1542122"/>
                    <a:pt x="9626384" y="1530007"/>
                    <a:pt x="9633398" y="1516935"/>
                  </a:cubicBezTo>
                  <a:cubicBezTo>
                    <a:pt x="9637224" y="1499081"/>
                    <a:pt x="9652845" y="1536702"/>
                    <a:pt x="9666555" y="1537021"/>
                  </a:cubicBezTo>
                  <a:cubicBezTo>
                    <a:pt x="9674844" y="1547223"/>
                    <a:pt x="9685683" y="1527775"/>
                    <a:pt x="9693017" y="1538933"/>
                  </a:cubicBezTo>
                  <a:cubicBezTo>
                    <a:pt x="9704495" y="1548498"/>
                    <a:pt x="9709914" y="1536383"/>
                    <a:pt x="9720116" y="1535108"/>
                  </a:cubicBezTo>
                  <a:cubicBezTo>
                    <a:pt x="9730637" y="1526818"/>
                    <a:pt x="9730000" y="1512472"/>
                    <a:pt x="9730637" y="1500994"/>
                  </a:cubicBezTo>
                  <a:cubicBezTo>
                    <a:pt x="9733506" y="1486010"/>
                    <a:pt x="9719160" y="1496212"/>
                    <a:pt x="9707682" y="1494618"/>
                  </a:cubicBezTo>
                  <a:cubicBezTo>
                    <a:pt x="9684727" y="1488560"/>
                    <a:pt x="9719797" y="1477402"/>
                    <a:pt x="9704495" y="1470388"/>
                  </a:cubicBezTo>
                  <a:cubicBezTo>
                    <a:pt x="9708958" y="1456041"/>
                    <a:pt x="9687596" y="1460185"/>
                    <a:pt x="9677395" y="1456360"/>
                  </a:cubicBezTo>
                  <a:cubicBezTo>
                    <a:pt x="9673887" y="1442969"/>
                    <a:pt x="9699074" y="1457954"/>
                    <a:pt x="9708320" y="1455084"/>
                  </a:cubicBezTo>
                  <a:cubicBezTo>
                    <a:pt x="9727449" y="1451259"/>
                    <a:pt x="9712465" y="1473257"/>
                    <a:pt x="9725855" y="1456678"/>
                  </a:cubicBezTo>
                  <a:cubicBezTo>
                    <a:pt x="9745941" y="1451896"/>
                    <a:pt x="9724898" y="1437868"/>
                    <a:pt x="9737970" y="1429579"/>
                  </a:cubicBezTo>
                  <a:cubicBezTo>
                    <a:pt x="9753911" y="1433405"/>
                    <a:pt x="9745621" y="1420971"/>
                    <a:pt x="9752317" y="1414913"/>
                  </a:cubicBezTo>
                  <a:cubicBezTo>
                    <a:pt x="9765388" y="1421927"/>
                    <a:pt x="9784517" y="1405349"/>
                    <a:pt x="9762838" y="1403755"/>
                  </a:cubicBezTo>
                  <a:cubicBezTo>
                    <a:pt x="9756780" y="1391958"/>
                    <a:pt x="9748810" y="1378568"/>
                    <a:pt x="9729680" y="1378568"/>
                  </a:cubicBezTo>
                  <a:cubicBezTo>
                    <a:pt x="9736695" y="1366453"/>
                    <a:pt x="9718522" y="1361990"/>
                    <a:pt x="9710551" y="1353700"/>
                  </a:cubicBezTo>
                  <a:cubicBezTo>
                    <a:pt x="9696524" y="1357526"/>
                    <a:pt x="9651252" y="1342542"/>
                    <a:pt x="9673887" y="1343179"/>
                  </a:cubicBezTo>
                  <a:cubicBezTo>
                    <a:pt x="9674207" y="1339353"/>
                    <a:pt x="9645513" y="1341585"/>
                    <a:pt x="9635948" y="1349556"/>
                  </a:cubicBezTo>
                  <a:cubicBezTo>
                    <a:pt x="9629253" y="1345411"/>
                    <a:pt x="9619689" y="1340948"/>
                    <a:pt x="9607255" y="1339991"/>
                  </a:cubicBezTo>
                  <a:cubicBezTo>
                    <a:pt x="9592589" y="1343498"/>
                    <a:pt x="9572823" y="1344773"/>
                    <a:pt x="9560707" y="1351787"/>
                  </a:cubicBezTo>
                  <a:cubicBezTo>
                    <a:pt x="9555606" y="1362308"/>
                    <a:pt x="9535201" y="1366453"/>
                    <a:pt x="9522131" y="1360714"/>
                  </a:cubicBezTo>
                  <a:cubicBezTo>
                    <a:pt x="9517986" y="1349875"/>
                    <a:pt x="9504914" y="1353382"/>
                    <a:pt x="9495031" y="1351469"/>
                  </a:cubicBezTo>
                  <a:cubicBezTo>
                    <a:pt x="9491843" y="1361671"/>
                    <a:pt x="9488335" y="1373467"/>
                    <a:pt x="9491524" y="1384307"/>
                  </a:cubicBezTo>
                  <a:cubicBezTo>
                    <a:pt x="9480047" y="1381438"/>
                    <a:pt x="9460598" y="1383032"/>
                    <a:pt x="9464106" y="1397060"/>
                  </a:cubicBezTo>
                  <a:cubicBezTo>
                    <a:pt x="9443701" y="1401523"/>
                    <a:pt x="9477496" y="1426072"/>
                    <a:pt x="9453584" y="1424159"/>
                  </a:cubicBezTo>
                  <a:cubicBezTo>
                    <a:pt x="9432224" y="1423203"/>
                    <a:pt x="9454860" y="1439143"/>
                    <a:pt x="9463149" y="1442332"/>
                  </a:cubicBezTo>
                  <a:cubicBezTo>
                    <a:pt x="9470481" y="1457316"/>
                    <a:pt x="9444976" y="1439143"/>
                    <a:pt x="9437006" y="1447433"/>
                  </a:cubicBezTo>
                  <a:cubicBezTo>
                    <a:pt x="9426485" y="1447433"/>
                    <a:pt x="9420746" y="1441056"/>
                    <a:pt x="9425210" y="1460504"/>
                  </a:cubicBezTo>
                  <a:cubicBezTo>
                    <a:pt x="9420428" y="1473257"/>
                    <a:pt x="9420746" y="1486966"/>
                    <a:pt x="9433180" y="1497168"/>
                  </a:cubicBezTo>
                  <a:cubicBezTo>
                    <a:pt x="9442107" y="1508327"/>
                    <a:pt x="9425847" y="1512472"/>
                    <a:pt x="9441151" y="1518529"/>
                  </a:cubicBezTo>
                  <a:cubicBezTo>
                    <a:pt x="9453903" y="1531282"/>
                    <a:pt x="9469207" y="1506095"/>
                    <a:pt x="9477815" y="1522036"/>
                  </a:cubicBezTo>
                  <a:cubicBezTo>
                    <a:pt x="9483235" y="1529369"/>
                    <a:pt x="9503002" y="1548498"/>
                    <a:pt x="9510334" y="1537977"/>
                  </a:cubicBezTo>
                  <a:cubicBezTo>
                    <a:pt x="9504914" y="1527456"/>
                    <a:pt x="9517986" y="1522993"/>
                    <a:pt x="9524044" y="1534151"/>
                  </a:cubicBezTo>
                  <a:cubicBezTo>
                    <a:pt x="9535840" y="1535745"/>
                    <a:pt x="9552099" y="1532557"/>
                    <a:pt x="9560707" y="1543716"/>
                  </a:cubicBezTo>
                  <a:cubicBezTo>
                    <a:pt x="9563896" y="1548498"/>
                    <a:pt x="9570272" y="1551367"/>
                    <a:pt x="9576329" y="1558381"/>
                  </a:cubicBezTo>
                  <a:lnTo>
                    <a:pt x="9275365" y="1558381"/>
                  </a:lnTo>
                  <a:lnTo>
                    <a:pt x="9275365" y="1547223"/>
                  </a:lnTo>
                  <a:lnTo>
                    <a:pt x="9296726" y="1546585"/>
                  </a:lnTo>
                  <a:lnTo>
                    <a:pt x="9351244" y="1485691"/>
                  </a:lnTo>
                  <a:lnTo>
                    <a:pt x="9352200" y="1481546"/>
                  </a:lnTo>
                  <a:lnTo>
                    <a:pt x="9253049" y="1491111"/>
                  </a:lnTo>
                  <a:lnTo>
                    <a:pt x="9201081" y="1549136"/>
                  </a:lnTo>
                  <a:lnTo>
                    <a:pt x="9266120" y="1549136"/>
                  </a:lnTo>
                  <a:lnTo>
                    <a:pt x="9266120" y="1551367"/>
                  </a:lnTo>
                  <a:lnTo>
                    <a:pt x="9275684" y="1552005"/>
                  </a:lnTo>
                  <a:lnTo>
                    <a:pt x="9275684" y="1558700"/>
                  </a:lnTo>
                  <a:lnTo>
                    <a:pt x="9153258" y="1558700"/>
                  </a:lnTo>
                  <a:lnTo>
                    <a:pt x="9153258" y="1539890"/>
                  </a:lnTo>
                  <a:lnTo>
                    <a:pt x="9170793" y="1539890"/>
                  </a:lnTo>
                  <a:lnTo>
                    <a:pt x="9233919" y="1472619"/>
                  </a:lnTo>
                  <a:lnTo>
                    <a:pt x="9235513" y="1467518"/>
                  </a:lnTo>
                  <a:lnTo>
                    <a:pt x="9126796" y="1478677"/>
                  </a:lnTo>
                  <a:lnTo>
                    <a:pt x="9065264" y="1549136"/>
                  </a:lnTo>
                  <a:lnTo>
                    <a:pt x="9144012" y="1549136"/>
                  </a:lnTo>
                  <a:lnTo>
                    <a:pt x="9144012" y="1550092"/>
                  </a:lnTo>
                  <a:lnTo>
                    <a:pt x="9153577" y="1550730"/>
                  </a:lnTo>
                  <a:lnTo>
                    <a:pt x="9153577" y="1549136"/>
                  </a:lnTo>
                  <a:lnTo>
                    <a:pt x="9012341" y="1549136"/>
                  </a:lnTo>
                  <a:lnTo>
                    <a:pt x="9012341" y="1550411"/>
                  </a:lnTo>
                  <a:lnTo>
                    <a:pt x="9002776" y="1550411"/>
                  </a:lnTo>
                  <a:cubicBezTo>
                    <a:pt x="9002776" y="1550411"/>
                    <a:pt x="9002776" y="1536383"/>
                    <a:pt x="9002776" y="1536383"/>
                  </a:cubicBezTo>
                  <a:lnTo>
                    <a:pt x="9012979" y="1536383"/>
                  </a:lnTo>
                  <a:cubicBezTo>
                    <a:pt x="9012979" y="1536383"/>
                    <a:pt x="9124883" y="1417464"/>
                    <a:pt x="9124883" y="1417464"/>
                  </a:cubicBezTo>
                  <a:lnTo>
                    <a:pt x="9125840" y="1410131"/>
                  </a:lnTo>
                  <a:lnTo>
                    <a:pt x="8997356" y="1434042"/>
                  </a:lnTo>
                  <a:lnTo>
                    <a:pt x="8881307" y="1533195"/>
                  </a:lnTo>
                  <a:lnTo>
                    <a:pt x="8984284" y="1536064"/>
                  </a:lnTo>
                  <a:lnTo>
                    <a:pt x="8986197" y="1539571"/>
                  </a:lnTo>
                  <a:lnTo>
                    <a:pt x="8993530" y="1539571"/>
                  </a:lnTo>
                  <a:lnTo>
                    <a:pt x="8993530" y="1549136"/>
                  </a:lnTo>
                  <a:lnTo>
                    <a:pt x="8983966" y="1549136"/>
                  </a:lnTo>
                  <a:lnTo>
                    <a:pt x="8983966" y="1558700"/>
                  </a:lnTo>
                  <a:lnTo>
                    <a:pt x="8776735" y="1558700"/>
                  </a:lnTo>
                  <a:lnTo>
                    <a:pt x="8776735" y="1538933"/>
                  </a:lnTo>
                  <a:lnTo>
                    <a:pt x="8810847" y="1537658"/>
                  </a:lnTo>
                  <a:lnTo>
                    <a:pt x="8909681" y="1427347"/>
                  </a:lnTo>
                  <a:lnTo>
                    <a:pt x="8911594" y="1419696"/>
                  </a:lnTo>
                  <a:lnTo>
                    <a:pt x="8731143" y="1437231"/>
                  </a:lnTo>
                  <a:lnTo>
                    <a:pt x="8636773" y="1540209"/>
                  </a:lnTo>
                  <a:lnTo>
                    <a:pt x="8757605" y="1540209"/>
                  </a:lnTo>
                  <a:lnTo>
                    <a:pt x="8757605" y="1546585"/>
                  </a:lnTo>
                  <a:lnTo>
                    <a:pt x="8767170" y="1547542"/>
                  </a:lnTo>
                  <a:lnTo>
                    <a:pt x="8767170" y="1559019"/>
                  </a:lnTo>
                  <a:lnTo>
                    <a:pt x="8540810" y="1559019"/>
                  </a:lnTo>
                  <a:lnTo>
                    <a:pt x="8540810" y="1540209"/>
                  </a:lnTo>
                  <a:lnTo>
                    <a:pt x="8568547" y="1540209"/>
                  </a:lnTo>
                  <a:lnTo>
                    <a:pt x="8683639" y="1403117"/>
                  </a:lnTo>
                  <a:lnTo>
                    <a:pt x="8685871" y="1393871"/>
                  </a:lnTo>
                  <a:lnTo>
                    <a:pt x="8488204" y="1414276"/>
                  </a:lnTo>
                  <a:lnTo>
                    <a:pt x="8376300" y="1540209"/>
                  </a:lnTo>
                  <a:lnTo>
                    <a:pt x="8512434" y="1540209"/>
                  </a:lnTo>
                  <a:lnTo>
                    <a:pt x="8512434" y="1544353"/>
                  </a:lnTo>
                  <a:lnTo>
                    <a:pt x="8521999" y="1545629"/>
                  </a:lnTo>
                  <a:lnTo>
                    <a:pt x="8521999" y="1559338"/>
                  </a:lnTo>
                  <a:lnTo>
                    <a:pt x="8305203" y="1559338"/>
                  </a:lnTo>
                  <a:lnTo>
                    <a:pt x="8305203" y="1549773"/>
                  </a:lnTo>
                  <a:lnTo>
                    <a:pt x="8281611" y="1549773"/>
                  </a:lnTo>
                  <a:lnTo>
                    <a:pt x="8282248" y="1519804"/>
                  </a:lnTo>
                  <a:lnTo>
                    <a:pt x="8299465" y="1519167"/>
                  </a:lnTo>
                  <a:lnTo>
                    <a:pt x="8503188" y="1303327"/>
                  </a:lnTo>
                  <a:lnTo>
                    <a:pt x="8504783" y="1289937"/>
                  </a:lnTo>
                  <a:lnTo>
                    <a:pt x="8271409" y="1333296"/>
                  </a:lnTo>
                  <a:lnTo>
                    <a:pt x="8060351" y="1513747"/>
                  </a:lnTo>
                  <a:lnTo>
                    <a:pt x="8247497" y="1519167"/>
                  </a:lnTo>
                  <a:lnTo>
                    <a:pt x="8251004" y="1530963"/>
                  </a:lnTo>
                  <a:lnTo>
                    <a:pt x="8258018" y="1530963"/>
                  </a:lnTo>
                  <a:lnTo>
                    <a:pt x="8258018" y="1549773"/>
                  </a:lnTo>
                  <a:lnTo>
                    <a:pt x="8239208" y="1549773"/>
                  </a:lnTo>
                  <a:lnTo>
                    <a:pt x="8239208" y="1559338"/>
                  </a:lnTo>
                  <a:lnTo>
                    <a:pt x="7994037" y="1559338"/>
                  </a:lnTo>
                  <a:lnTo>
                    <a:pt x="7994037" y="805334"/>
                  </a:lnTo>
                  <a:lnTo>
                    <a:pt x="8005196" y="805334"/>
                  </a:lnTo>
                  <a:lnTo>
                    <a:pt x="8011572" y="807884"/>
                  </a:lnTo>
                  <a:lnTo>
                    <a:pt x="8029107" y="807247"/>
                  </a:lnTo>
                  <a:lnTo>
                    <a:pt x="8046004" y="805971"/>
                  </a:lnTo>
                  <a:lnTo>
                    <a:pt x="8047598" y="801827"/>
                  </a:lnTo>
                  <a:lnTo>
                    <a:pt x="8049511" y="796088"/>
                  </a:lnTo>
                  <a:lnTo>
                    <a:pt x="8052700" y="786523"/>
                  </a:lnTo>
                  <a:lnTo>
                    <a:pt x="8260887" y="768032"/>
                  </a:lnTo>
                  <a:cubicBezTo>
                    <a:pt x="8285756" y="765800"/>
                    <a:pt x="8273002" y="753048"/>
                    <a:pt x="8262801" y="753048"/>
                  </a:cubicBezTo>
                  <a:cubicBezTo>
                    <a:pt x="8170662" y="752410"/>
                    <a:pt x="8062264" y="750178"/>
                    <a:pt x="7973952" y="770583"/>
                  </a:cubicBezTo>
                  <a:lnTo>
                    <a:pt x="7947808" y="768670"/>
                  </a:lnTo>
                  <a:lnTo>
                    <a:pt x="7942708" y="764206"/>
                  </a:lnTo>
                  <a:lnTo>
                    <a:pt x="7781704" y="386088"/>
                  </a:lnTo>
                  <a:lnTo>
                    <a:pt x="7767358" y="380668"/>
                  </a:lnTo>
                  <a:lnTo>
                    <a:pt x="7766082" y="396928"/>
                  </a:lnTo>
                  <a:cubicBezTo>
                    <a:pt x="7799240" y="525731"/>
                    <a:pt x="7862047" y="642418"/>
                    <a:pt x="7919433" y="761656"/>
                  </a:cubicBezTo>
                  <a:lnTo>
                    <a:pt x="7919433" y="776640"/>
                  </a:lnTo>
                  <a:lnTo>
                    <a:pt x="7906043" y="776640"/>
                  </a:lnTo>
                  <a:lnTo>
                    <a:pt x="7893928" y="773452"/>
                  </a:lnTo>
                  <a:lnTo>
                    <a:pt x="7890421" y="777278"/>
                  </a:lnTo>
                  <a:lnTo>
                    <a:pt x="7893291" y="784292"/>
                  </a:lnTo>
                  <a:lnTo>
                    <a:pt x="7909550" y="789393"/>
                  </a:lnTo>
                  <a:lnTo>
                    <a:pt x="7918158" y="793856"/>
                  </a:lnTo>
                  <a:lnTo>
                    <a:pt x="7917521" y="804377"/>
                  </a:lnTo>
                  <a:cubicBezTo>
                    <a:pt x="7856626" y="929991"/>
                    <a:pt x="7805616" y="1059113"/>
                    <a:pt x="7763532" y="1192379"/>
                  </a:cubicBezTo>
                  <a:cubicBezTo>
                    <a:pt x="7757793" y="1208001"/>
                    <a:pt x="7768314" y="1209595"/>
                    <a:pt x="7772458" y="1199074"/>
                  </a:cubicBezTo>
                  <a:cubicBezTo>
                    <a:pt x="7835585" y="1071865"/>
                    <a:pt x="7890102" y="942425"/>
                    <a:pt x="7936969" y="808841"/>
                  </a:cubicBezTo>
                  <a:lnTo>
                    <a:pt x="7940476" y="805334"/>
                  </a:lnTo>
                  <a:lnTo>
                    <a:pt x="7951953" y="805334"/>
                  </a:lnTo>
                  <a:cubicBezTo>
                    <a:pt x="7951953" y="805334"/>
                    <a:pt x="7958967" y="805334"/>
                    <a:pt x="7958967" y="805334"/>
                  </a:cubicBezTo>
                  <a:lnTo>
                    <a:pt x="7936331" y="1559338"/>
                  </a:lnTo>
                  <a:lnTo>
                    <a:pt x="7777560" y="1559338"/>
                  </a:lnTo>
                  <a:lnTo>
                    <a:pt x="7777560" y="1540528"/>
                  </a:lnTo>
                  <a:lnTo>
                    <a:pt x="7801152" y="1540528"/>
                  </a:lnTo>
                  <a:lnTo>
                    <a:pt x="7885639" y="1443926"/>
                  </a:lnTo>
                  <a:lnTo>
                    <a:pt x="7887552" y="1437231"/>
                  </a:lnTo>
                  <a:lnTo>
                    <a:pt x="7741852" y="1452215"/>
                  </a:lnTo>
                  <a:lnTo>
                    <a:pt x="7659279" y="1550092"/>
                  </a:lnTo>
                  <a:lnTo>
                    <a:pt x="7758431" y="1550092"/>
                  </a:lnTo>
                  <a:lnTo>
                    <a:pt x="7758431" y="1547860"/>
                  </a:lnTo>
                  <a:lnTo>
                    <a:pt x="7767995" y="1548817"/>
                  </a:lnTo>
                  <a:lnTo>
                    <a:pt x="7767995" y="1559657"/>
                  </a:lnTo>
                  <a:lnTo>
                    <a:pt x="7598384" y="1559657"/>
                  </a:lnTo>
                  <a:lnTo>
                    <a:pt x="7598384" y="1555193"/>
                  </a:lnTo>
                  <a:lnTo>
                    <a:pt x="7588820" y="1555193"/>
                  </a:lnTo>
                  <a:cubicBezTo>
                    <a:pt x="7588820" y="1555193"/>
                    <a:pt x="7588820" y="1536064"/>
                    <a:pt x="7588820" y="1536064"/>
                  </a:cubicBezTo>
                  <a:lnTo>
                    <a:pt x="7596790" y="1536064"/>
                  </a:lnTo>
                  <a:cubicBezTo>
                    <a:pt x="7596790" y="1536064"/>
                    <a:pt x="7746634" y="1376655"/>
                    <a:pt x="7746634" y="1376655"/>
                  </a:cubicBezTo>
                  <a:lnTo>
                    <a:pt x="7747910" y="1366772"/>
                  </a:lnTo>
                  <a:lnTo>
                    <a:pt x="7576067" y="1398973"/>
                  </a:lnTo>
                  <a:lnTo>
                    <a:pt x="7420484" y="1532238"/>
                  </a:lnTo>
                  <a:lnTo>
                    <a:pt x="7558532" y="1536064"/>
                  </a:lnTo>
                  <a:lnTo>
                    <a:pt x="7560763" y="1541165"/>
                  </a:lnTo>
                  <a:lnTo>
                    <a:pt x="7569372" y="1541165"/>
                  </a:lnTo>
                  <a:lnTo>
                    <a:pt x="7569372" y="1559975"/>
                  </a:lnTo>
                  <a:lnTo>
                    <a:pt x="7352576" y="1559975"/>
                  </a:lnTo>
                  <a:lnTo>
                    <a:pt x="7352576" y="1549454"/>
                  </a:lnTo>
                  <a:lnTo>
                    <a:pt x="7376806" y="1548498"/>
                  </a:lnTo>
                  <a:lnTo>
                    <a:pt x="7431005" y="1487923"/>
                  </a:lnTo>
                  <a:lnTo>
                    <a:pt x="7432280" y="1483778"/>
                  </a:lnTo>
                  <a:lnTo>
                    <a:pt x="7333128" y="1493343"/>
                  </a:lnTo>
                  <a:lnTo>
                    <a:pt x="7281161" y="1550411"/>
                  </a:lnTo>
                  <a:lnTo>
                    <a:pt x="7352576" y="1550411"/>
                  </a:lnTo>
                  <a:lnTo>
                    <a:pt x="7352576" y="1553599"/>
                  </a:lnTo>
                  <a:lnTo>
                    <a:pt x="7352576" y="1553599"/>
                  </a:lnTo>
                  <a:lnTo>
                    <a:pt x="7352576" y="1559975"/>
                  </a:lnTo>
                  <a:lnTo>
                    <a:pt x="7230150" y="1559975"/>
                  </a:lnTo>
                  <a:lnTo>
                    <a:pt x="7230150" y="1541165"/>
                  </a:lnTo>
                  <a:lnTo>
                    <a:pt x="7242265" y="1541165"/>
                  </a:lnTo>
                  <a:lnTo>
                    <a:pt x="7305709" y="1474214"/>
                  </a:lnTo>
                  <a:lnTo>
                    <a:pt x="7307303" y="1469112"/>
                  </a:lnTo>
                  <a:lnTo>
                    <a:pt x="7198268" y="1480271"/>
                  </a:lnTo>
                  <a:lnTo>
                    <a:pt x="7136736" y="1550411"/>
                  </a:lnTo>
                  <a:lnTo>
                    <a:pt x="7220904" y="1550411"/>
                  </a:lnTo>
                  <a:lnTo>
                    <a:pt x="7220904" y="1552324"/>
                  </a:lnTo>
                  <a:lnTo>
                    <a:pt x="7220904" y="1550411"/>
                  </a:lnTo>
                  <a:lnTo>
                    <a:pt x="7088914" y="1550411"/>
                  </a:lnTo>
                  <a:lnTo>
                    <a:pt x="7088914" y="1552961"/>
                  </a:lnTo>
                  <a:lnTo>
                    <a:pt x="7076798" y="1552961"/>
                  </a:lnTo>
                  <a:cubicBezTo>
                    <a:pt x="7076798" y="1552961"/>
                    <a:pt x="7076798" y="1538933"/>
                    <a:pt x="7076798" y="1538933"/>
                  </a:cubicBezTo>
                  <a:lnTo>
                    <a:pt x="7086363" y="1538933"/>
                  </a:lnTo>
                  <a:cubicBezTo>
                    <a:pt x="7086363" y="1538933"/>
                    <a:pt x="7198586" y="1419696"/>
                    <a:pt x="7198586" y="1419696"/>
                  </a:cubicBezTo>
                  <a:lnTo>
                    <a:pt x="7199224" y="1412682"/>
                  </a:lnTo>
                  <a:lnTo>
                    <a:pt x="7071059" y="1436593"/>
                  </a:lnTo>
                  <a:lnTo>
                    <a:pt x="6955010" y="1535745"/>
                  </a:lnTo>
                  <a:lnTo>
                    <a:pt x="7057669" y="1538615"/>
                  </a:lnTo>
                  <a:lnTo>
                    <a:pt x="7059582" y="1541165"/>
                  </a:lnTo>
                  <a:lnTo>
                    <a:pt x="7060220" y="1541165"/>
                  </a:lnTo>
                  <a:lnTo>
                    <a:pt x="7060220" y="1550730"/>
                  </a:lnTo>
                  <a:lnTo>
                    <a:pt x="6805803" y="1550730"/>
                  </a:lnTo>
                  <a:lnTo>
                    <a:pt x="6805803" y="1550092"/>
                  </a:lnTo>
                  <a:lnTo>
                    <a:pt x="6786993" y="1550092"/>
                  </a:lnTo>
                  <a:cubicBezTo>
                    <a:pt x="6786993" y="1550092"/>
                    <a:pt x="6786993" y="1531601"/>
                    <a:pt x="6786993" y="1531601"/>
                  </a:cubicBezTo>
                  <a:lnTo>
                    <a:pt x="6801340" y="1530963"/>
                  </a:lnTo>
                  <a:lnTo>
                    <a:pt x="6948953" y="1374424"/>
                  </a:lnTo>
                  <a:lnTo>
                    <a:pt x="6950228" y="1364859"/>
                  </a:lnTo>
                  <a:lnTo>
                    <a:pt x="6781254" y="1396422"/>
                  </a:lnTo>
                  <a:lnTo>
                    <a:pt x="6628222" y="1527137"/>
                  </a:lnTo>
                  <a:lnTo>
                    <a:pt x="6764038" y="1530963"/>
                  </a:lnTo>
                  <a:lnTo>
                    <a:pt x="6766270" y="1541484"/>
                  </a:lnTo>
                  <a:lnTo>
                    <a:pt x="6768182" y="1541484"/>
                  </a:lnTo>
                  <a:lnTo>
                    <a:pt x="6768182" y="1551049"/>
                  </a:lnTo>
                  <a:lnTo>
                    <a:pt x="6428642" y="1551049"/>
                  </a:lnTo>
                  <a:lnTo>
                    <a:pt x="6407919" y="673662"/>
                  </a:lnTo>
                  <a:cubicBezTo>
                    <a:pt x="6484116" y="764206"/>
                    <a:pt x="6576255" y="857939"/>
                    <a:pt x="6678276" y="953265"/>
                  </a:cubicBezTo>
                  <a:cubicBezTo>
                    <a:pt x="6686247" y="960279"/>
                    <a:pt x="6700275" y="958685"/>
                    <a:pt x="6687203" y="943063"/>
                  </a:cubicBezTo>
                  <a:cubicBezTo>
                    <a:pt x="6610368" y="839766"/>
                    <a:pt x="6514404" y="742845"/>
                    <a:pt x="6409832" y="649113"/>
                  </a:cubicBezTo>
                  <a:lnTo>
                    <a:pt x="6409832" y="627115"/>
                  </a:lnTo>
                  <a:lnTo>
                    <a:pt x="6475827" y="627115"/>
                  </a:lnTo>
                  <a:lnTo>
                    <a:pt x="6475827" y="617550"/>
                  </a:lnTo>
                  <a:lnTo>
                    <a:pt x="6485391" y="617550"/>
                  </a:lnTo>
                  <a:lnTo>
                    <a:pt x="6485391" y="598740"/>
                  </a:lnTo>
                  <a:lnTo>
                    <a:pt x="6475827" y="598740"/>
                  </a:lnTo>
                  <a:lnTo>
                    <a:pt x="6475827" y="578654"/>
                  </a:lnTo>
                  <a:lnTo>
                    <a:pt x="6485391" y="573872"/>
                  </a:lnTo>
                  <a:lnTo>
                    <a:pt x="6485391" y="561119"/>
                  </a:lnTo>
                  <a:lnTo>
                    <a:pt x="6466581" y="561119"/>
                  </a:lnTo>
                  <a:lnTo>
                    <a:pt x="6466581" y="568452"/>
                  </a:lnTo>
                  <a:lnTo>
                    <a:pt x="6462118" y="575466"/>
                  </a:lnTo>
                  <a:lnTo>
                    <a:pt x="6455104" y="579930"/>
                  </a:lnTo>
                  <a:lnTo>
                    <a:pt x="6399629" y="579930"/>
                  </a:lnTo>
                  <a:lnTo>
                    <a:pt x="6377631" y="572278"/>
                  </a:lnTo>
                  <a:cubicBezTo>
                    <a:pt x="6409194" y="393102"/>
                    <a:pt x="6428642" y="213927"/>
                    <a:pt x="6447452" y="34751"/>
                  </a:cubicBezTo>
                  <a:cubicBezTo>
                    <a:pt x="6449365" y="21680"/>
                    <a:pt x="6445858" y="15303"/>
                    <a:pt x="6441713" y="14984"/>
                  </a:cubicBezTo>
                  <a:lnTo>
                    <a:pt x="6441713" y="14984"/>
                  </a:lnTo>
                  <a:close/>
                  <a:moveTo>
                    <a:pt x="2299314" y="1531282"/>
                  </a:moveTo>
                  <a:lnTo>
                    <a:pt x="2302821" y="1532238"/>
                  </a:lnTo>
                  <a:lnTo>
                    <a:pt x="2299314" y="1530963"/>
                  </a:lnTo>
                  <a:lnTo>
                    <a:pt x="2297401" y="1530963"/>
                  </a:lnTo>
                  <a:cubicBezTo>
                    <a:pt x="2297401" y="1530963"/>
                    <a:pt x="2299314" y="1530963"/>
                    <a:pt x="2299314" y="1530963"/>
                  </a:cubicBezTo>
                  <a:close/>
                  <a:moveTo>
                    <a:pt x="2293575" y="1508646"/>
                  </a:moveTo>
                  <a:lnTo>
                    <a:pt x="2291025" y="1507689"/>
                  </a:lnTo>
                  <a:lnTo>
                    <a:pt x="2291025" y="1507689"/>
                  </a:lnTo>
                  <a:cubicBezTo>
                    <a:pt x="2291025" y="1507689"/>
                    <a:pt x="2293894" y="1508646"/>
                    <a:pt x="2293894" y="1508646"/>
                  </a:cubicBezTo>
                  <a:close/>
                  <a:moveTo>
                    <a:pt x="2291025" y="1498125"/>
                  </a:moveTo>
                  <a:lnTo>
                    <a:pt x="2293256" y="1497168"/>
                  </a:lnTo>
                  <a:lnTo>
                    <a:pt x="2290387" y="1497806"/>
                  </a:lnTo>
                  <a:lnTo>
                    <a:pt x="2290387" y="1497806"/>
                  </a:lnTo>
                  <a:cubicBezTo>
                    <a:pt x="2290387" y="1497806"/>
                    <a:pt x="2291025" y="1497806"/>
                    <a:pt x="2291025" y="1497806"/>
                  </a:cubicBezTo>
                  <a:close/>
                  <a:moveTo>
                    <a:pt x="2285605" y="1461142"/>
                  </a:moveTo>
                  <a:lnTo>
                    <a:pt x="2286880" y="1461142"/>
                  </a:lnTo>
                  <a:cubicBezTo>
                    <a:pt x="2286880" y="1461142"/>
                    <a:pt x="2287837" y="1460504"/>
                    <a:pt x="2287837" y="1460504"/>
                  </a:cubicBezTo>
                  <a:lnTo>
                    <a:pt x="2285923" y="1460504"/>
                  </a:lnTo>
                  <a:cubicBezTo>
                    <a:pt x="2285923" y="1460504"/>
                    <a:pt x="2285923" y="1461142"/>
                    <a:pt x="2285923" y="1461142"/>
                  </a:cubicBezTo>
                  <a:close/>
                  <a:moveTo>
                    <a:pt x="2299633" y="1460504"/>
                  </a:moveTo>
                  <a:lnTo>
                    <a:pt x="2298995" y="1450940"/>
                  </a:lnTo>
                  <a:lnTo>
                    <a:pt x="2299952" y="1450940"/>
                  </a:lnTo>
                  <a:lnTo>
                    <a:pt x="2299952" y="1460504"/>
                  </a:lnTo>
                  <a:lnTo>
                    <a:pt x="2298995" y="1460504"/>
                  </a:lnTo>
                  <a:lnTo>
                    <a:pt x="2299633" y="1460504"/>
                  </a:lnTo>
                  <a:close/>
                  <a:moveTo>
                    <a:pt x="2401336" y="1350831"/>
                  </a:moveTo>
                  <a:cubicBezTo>
                    <a:pt x="2408031" y="1341904"/>
                    <a:pt x="2414088" y="1331702"/>
                    <a:pt x="2419189" y="1319906"/>
                  </a:cubicBezTo>
                  <a:cubicBezTo>
                    <a:pt x="2414088" y="1331702"/>
                    <a:pt x="2408031" y="1341904"/>
                    <a:pt x="2401336" y="1350831"/>
                  </a:cubicBezTo>
                  <a:close/>
                  <a:moveTo>
                    <a:pt x="2408350" y="1382394"/>
                  </a:moveTo>
                  <a:cubicBezTo>
                    <a:pt x="2413769" y="1378887"/>
                    <a:pt x="2418871" y="1375061"/>
                    <a:pt x="2424290" y="1370598"/>
                  </a:cubicBezTo>
                  <a:cubicBezTo>
                    <a:pt x="2419189" y="1375061"/>
                    <a:pt x="2413769" y="1379206"/>
                    <a:pt x="2408350" y="1382394"/>
                  </a:cubicBezTo>
                  <a:close/>
                  <a:moveTo>
                    <a:pt x="2445014" y="1390046"/>
                  </a:moveTo>
                  <a:cubicBezTo>
                    <a:pt x="2453622" y="1386539"/>
                    <a:pt x="2462549" y="1382394"/>
                    <a:pt x="2470838" y="1377612"/>
                  </a:cubicBezTo>
                  <a:cubicBezTo>
                    <a:pt x="2462230" y="1382394"/>
                    <a:pt x="2453622" y="1386539"/>
                    <a:pt x="2445014" y="1390046"/>
                  </a:cubicBezTo>
                  <a:close/>
                  <a:moveTo>
                    <a:pt x="2485503" y="1369322"/>
                  </a:moveTo>
                  <a:cubicBezTo>
                    <a:pt x="2481040" y="1372511"/>
                    <a:pt x="2476258" y="1375380"/>
                    <a:pt x="2471475" y="1377931"/>
                  </a:cubicBezTo>
                  <a:cubicBezTo>
                    <a:pt x="2476258" y="1375380"/>
                    <a:pt x="2481040" y="1372511"/>
                    <a:pt x="2485503" y="1369322"/>
                  </a:cubicBezTo>
                  <a:close/>
                  <a:moveTo>
                    <a:pt x="3119632" y="608623"/>
                  </a:moveTo>
                  <a:lnTo>
                    <a:pt x="3139080" y="734556"/>
                  </a:lnTo>
                  <a:lnTo>
                    <a:pt x="3139080" y="733600"/>
                  </a:lnTo>
                  <a:cubicBezTo>
                    <a:pt x="3139080" y="733600"/>
                    <a:pt x="3139080" y="734556"/>
                    <a:pt x="3139080" y="734556"/>
                  </a:cubicBezTo>
                  <a:lnTo>
                    <a:pt x="3101459" y="734556"/>
                  </a:lnTo>
                  <a:lnTo>
                    <a:pt x="3101459" y="733600"/>
                  </a:lnTo>
                  <a:lnTo>
                    <a:pt x="3096677" y="733600"/>
                  </a:lnTo>
                  <a:cubicBezTo>
                    <a:pt x="3096677" y="733600"/>
                    <a:pt x="3119951" y="608304"/>
                    <a:pt x="3119951" y="608304"/>
                  </a:cubicBezTo>
                  <a:close/>
                  <a:moveTo>
                    <a:pt x="3098909" y="734875"/>
                  </a:moveTo>
                  <a:lnTo>
                    <a:pt x="3132704" y="734875"/>
                  </a:lnTo>
                  <a:lnTo>
                    <a:pt x="3139080" y="737426"/>
                  </a:lnTo>
                  <a:lnTo>
                    <a:pt x="3141312" y="752729"/>
                  </a:lnTo>
                  <a:lnTo>
                    <a:pt x="3136529" y="753685"/>
                  </a:lnTo>
                  <a:lnTo>
                    <a:pt x="3096358" y="753685"/>
                  </a:lnTo>
                  <a:cubicBezTo>
                    <a:pt x="3096358" y="757192"/>
                    <a:pt x="3096358" y="756873"/>
                    <a:pt x="3096358" y="756873"/>
                  </a:cubicBezTo>
                  <a:cubicBezTo>
                    <a:pt x="3096358" y="756873"/>
                    <a:pt x="3096358" y="756873"/>
                    <a:pt x="3096358" y="756873"/>
                  </a:cubicBezTo>
                  <a:cubicBezTo>
                    <a:pt x="3096358" y="756873"/>
                    <a:pt x="3096358" y="756873"/>
                    <a:pt x="3096358" y="756873"/>
                  </a:cubicBezTo>
                  <a:lnTo>
                    <a:pt x="3092851" y="753366"/>
                  </a:lnTo>
                  <a:lnTo>
                    <a:pt x="3095721" y="737426"/>
                  </a:lnTo>
                  <a:lnTo>
                    <a:pt x="3098909" y="735513"/>
                  </a:lnTo>
                  <a:close/>
                  <a:moveTo>
                    <a:pt x="3093170" y="737107"/>
                  </a:moveTo>
                  <a:lnTo>
                    <a:pt x="3090938" y="750816"/>
                  </a:lnTo>
                  <a:lnTo>
                    <a:pt x="3079142" y="739976"/>
                  </a:lnTo>
                  <a:lnTo>
                    <a:pt x="3093170" y="737426"/>
                  </a:lnTo>
                  <a:close/>
                  <a:moveTo>
                    <a:pt x="3141949" y="738063"/>
                  </a:moveTo>
                  <a:lnTo>
                    <a:pt x="3155021" y="740614"/>
                  </a:lnTo>
                  <a:lnTo>
                    <a:pt x="3144181" y="750497"/>
                  </a:lnTo>
                  <a:lnTo>
                    <a:pt x="3142268" y="737744"/>
                  </a:lnTo>
                  <a:close/>
                  <a:moveTo>
                    <a:pt x="3072766" y="740933"/>
                  </a:moveTo>
                  <a:lnTo>
                    <a:pt x="3057463" y="755279"/>
                  </a:lnTo>
                  <a:lnTo>
                    <a:pt x="3047579" y="745715"/>
                  </a:lnTo>
                  <a:lnTo>
                    <a:pt x="3072766" y="740933"/>
                  </a:lnTo>
                  <a:close/>
                  <a:moveTo>
                    <a:pt x="3076273" y="737744"/>
                  </a:moveTo>
                  <a:lnTo>
                    <a:pt x="3089982" y="750497"/>
                  </a:lnTo>
                  <a:lnTo>
                    <a:pt x="3089344" y="753685"/>
                  </a:lnTo>
                  <a:lnTo>
                    <a:pt x="3059375" y="753685"/>
                  </a:lnTo>
                  <a:cubicBezTo>
                    <a:pt x="3059375" y="753685"/>
                    <a:pt x="3076273" y="737744"/>
                    <a:pt x="3076273" y="737744"/>
                  </a:cubicBezTo>
                  <a:close/>
                  <a:moveTo>
                    <a:pt x="3160122" y="741889"/>
                  </a:moveTo>
                  <a:lnTo>
                    <a:pt x="3185309" y="746990"/>
                  </a:lnTo>
                  <a:lnTo>
                    <a:pt x="3175744" y="756555"/>
                  </a:lnTo>
                  <a:lnTo>
                    <a:pt x="3159803" y="742208"/>
                  </a:lnTo>
                  <a:close/>
                  <a:moveTo>
                    <a:pt x="3156934" y="738382"/>
                  </a:moveTo>
                  <a:lnTo>
                    <a:pt x="3173512" y="753685"/>
                  </a:lnTo>
                  <a:lnTo>
                    <a:pt x="3145137" y="753685"/>
                  </a:lnTo>
                  <a:lnTo>
                    <a:pt x="3144500" y="750178"/>
                  </a:lnTo>
                  <a:lnTo>
                    <a:pt x="3156934" y="738382"/>
                  </a:lnTo>
                  <a:close/>
                  <a:moveTo>
                    <a:pt x="3042478" y="746352"/>
                  </a:moveTo>
                  <a:lnTo>
                    <a:pt x="3032913" y="755598"/>
                  </a:lnTo>
                  <a:lnTo>
                    <a:pt x="3027494" y="749222"/>
                  </a:lnTo>
                  <a:lnTo>
                    <a:pt x="3042159" y="746671"/>
                  </a:lnTo>
                  <a:close/>
                  <a:moveTo>
                    <a:pt x="3045666" y="743802"/>
                  </a:moveTo>
                  <a:lnTo>
                    <a:pt x="3055231" y="753366"/>
                  </a:lnTo>
                  <a:lnTo>
                    <a:pt x="3035464" y="753366"/>
                  </a:lnTo>
                  <a:lnTo>
                    <a:pt x="3045347" y="743802"/>
                  </a:lnTo>
                  <a:close/>
                  <a:moveTo>
                    <a:pt x="3187859" y="744121"/>
                  </a:moveTo>
                  <a:lnTo>
                    <a:pt x="3197424" y="753685"/>
                  </a:lnTo>
                  <a:lnTo>
                    <a:pt x="3178613" y="753685"/>
                  </a:lnTo>
                  <a:lnTo>
                    <a:pt x="3187859" y="744121"/>
                  </a:lnTo>
                  <a:close/>
                  <a:moveTo>
                    <a:pt x="3191685" y="747947"/>
                  </a:moveTo>
                  <a:lnTo>
                    <a:pt x="3205394" y="750497"/>
                  </a:lnTo>
                  <a:lnTo>
                    <a:pt x="3200293" y="756236"/>
                  </a:lnTo>
                  <a:lnTo>
                    <a:pt x="3191366" y="747628"/>
                  </a:lnTo>
                  <a:close/>
                  <a:moveTo>
                    <a:pt x="3023349" y="749859"/>
                  </a:moveTo>
                  <a:lnTo>
                    <a:pt x="3016654" y="753366"/>
                  </a:lnTo>
                  <a:lnTo>
                    <a:pt x="2996887" y="753366"/>
                  </a:lnTo>
                  <a:lnTo>
                    <a:pt x="3016654" y="762931"/>
                  </a:lnTo>
                  <a:lnTo>
                    <a:pt x="3016654" y="762931"/>
                  </a:lnTo>
                  <a:lnTo>
                    <a:pt x="3023030" y="749859"/>
                  </a:lnTo>
                  <a:close/>
                  <a:moveTo>
                    <a:pt x="3025581" y="747628"/>
                  </a:moveTo>
                  <a:lnTo>
                    <a:pt x="3030682" y="753366"/>
                  </a:lnTo>
                  <a:lnTo>
                    <a:pt x="3020480" y="753366"/>
                  </a:lnTo>
                  <a:lnTo>
                    <a:pt x="3025900" y="747628"/>
                  </a:lnTo>
                  <a:close/>
                  <a:moveTo>
                    <a:pt x="3207626" y="748265"/>
                  </a:moveTo>
                  <a:lnTo>
                    <a:pt x="3213046" y="753685"/>
                  </a:lnTo>
                  <a:lnTo>
                    <a:pt x="3203162" y="753685"/>
                  </a:lnTo>
                  <a:lnTo>
                    <a:pt x="3207945" y="748265"/>
                  </a:lnTo>
                  <a:close/>
                  <a:moveTo>
                    <a:pt x="3211133" y="748265"/>
                  </a:moveTo>
                  <a:lnTo>
                    <a:pt x="3220060" y="750178"/>
                  </a:lnTo>
                  <a:lnTo>
                    <a:pt x="3236638" y="753685"/>
                  </a:lnTo>
                  <a:lnTo>
                    <a:pt x="3216871" y="753685"/>
                  </a:lnTo>
                  <a:lnTo>
                    <a:pt x="3211133" y="748265"/>
                  </a:lnTo>
                  <a:close/>
                  <a:moveTo>
                    <a:pt x="3092214" y="752091"/>
                  </a:moveTo>
                  <a:lnTo>
                    <a:pt x="3093489" y="753685"/>
                  </a:lnTo>
                  <a:lnTo>
                    <a:pt x="3091895" y="753685"/>
                  </a:lnTo>
                  <a:lnTo>
                    <a:pt x="3091895" y="752091"/>
                  </a:lnTo>
                  <a:close/>
                  <a:moveTo>
                    <a:pt x="3142268" y="751772"/>
                  </a:moveTo>
                  <a:lnTo>
                    <a:pt x="3142268" y="753685"/>
                  </a:lnTo>
                  <a:cubicBezTo>
                    <a:pt x="3142268" y="753685"/>
                    <a:pt x="3140674" y="753685"/>
                    <a:pt x="3140674" y="753685"/>
                  </a:cubicBezTo>
                  <a:lnTo>
                    <a:pt x="3142268" y="751772"/>
                  </a:lnTo>
                  <a:close/>
                  <a:moveTo>
                    <a:pt x="3091257" y="753685"/>
                  </a:moveTo>
                  <a:lnTo>
                    <a:pt x="3142906" y="753685"/>
                  </a:lnTo>
                  <a:lnTo>
                    <a:pt x="3146731" y="782060"/>
                  </a:lnTo>
                  <a:lnTo>
                    <a:pt x="3098590" y="782060"/>
                  </a:lnTo>
                  <a:lnTo>
                    <a:pt x="3143543" y="763250"/>
                  </a:lnTo>
                  <a:lnTo>
                    <a:pt x="3144181" y="763250"/>
                  </a:lnTo>
                  <a:lnTo>
                    <a:pt x="3143543" y="772814"/>
                  </a:lnTo>
                  <a:lnTo>
                    <a:pt x="3089344" y="772814"/>
                  </a:lnTo>
                  <a:lnTo>
                    <a:pt x="3091257" y="754004"/>
                  </a:lnTo>
                  <a:close/>
                  <a:moveTo>
                    <a:pt x="3089663" y="772495"/>
                  </a:moveTo>
                  <a:lnTo>
                    <a:pt x="3091576" y="772495"/>
                  </a:lnTo>
                  <a:cubicBezTo>
                    <a:pt x="3091576" y="772495"/>
                    <a:pt x="3091576" y="772495"/>
                    <a:pt x="3091576" y="772495"/>
                  </a:cubicBezTo>
                  <a:lnTo>
                    <a:pt x="3133341" y="772495"/>
                  </a:lnTo>
                  <a:lnTo>
                    <a:pt x="3087113" y="784929"/>
                  </a:lnTo>
                  <a:lnTo>
                    <a:pt x="3089344" y="772495"/>
                  </a:lnTo>
                  <a:close/>
                  <a:moveTo>
                    <a:pt x="3086475" y="784611"/>
                  </a:moveTo>
                  <a:lnTo>
                    <a:pt x="3082330" y="785567"/>
                  </a:lnTo>
                  <a:lnTo>
                    <a:pt x="3082330" y="781741"/>
                  </a:lnTo>
                  <a:lnTo>
                    <a:pt x="3147050" y="781741"/>
                  </a:lnTo>
                  <a:lnTo>
                    <a:pt x="3148326" y="791306"/>
                  </a:lnTo>
                  <a:lnTo>
                    <a:pt x="3146731" y="791306"/>
                  </a:lnTo>
                  <a:cubicBezTo>
                    <a:pt x="3146731" y="791306"/>
                    <a:pt x="3146731" y="793856"/>
                    <a:pt x="3146731" y="793856"/>
                  </a:cubicBezTo>
                  <a:cubicBezTo>
                    <a:pt x="3146731" y="793856"/>
                    <a:pt x="3146731" y="793856"/>
                    <a:pt x="3146731" y="793856"/>
                  </a:cubicBezTo>
                  <a:cubicBezTo>
                    <a:pt x="3146731" y="793856"/>
                    <a:pt x="3146731" y="793856"/>
                    <a:pt x="3146731" y="793856"/>
                  </a:cubicBezTo>
                  <a:cubicBezTo>
                    <a:pt x="3146731" y="793856"/>
                    <a:pt x="3146731" y="793856"/>
                    <a:pt x="3146731" y="800870"/>
                  </a:cubicBezTo>
                  <a:lnTo>
                    <a:pt x="3086156" y="800870"/>
                  </a:lnTo>
                  <a:lnTo>
                    <a:pt x="3087750" y="784929"/>
                  </a:lnTo>
                  <a:close/>
                  <a:moveTo>
                    <a:pt x="3078823" y="800870"/>
                  </a:moveTo>
                  <a:lnTo>
                    <a:pt x="3083287" y="800870"/>
                  </a:lnTo>
                  <a:lnTo>
                    <a:pt x="3082330" y="805015"/>
                  </a:lnTo>
                  <a:lnTo>
                    <a:pt x="3082330" y="805015"/>
                  </a:lnTo>
                  <a:cubicBezTo>
                    <a:pt x="3082330" y="805015"/>
                    <a:pt x="3080736" y="848055"/>
                    <a:pt x="3080736" y="848055"/>
                  </a:cubicBezTo>
                  <a:lnTo>
                    <a:pt x="3072447" y="848055"/>
                  </a:ln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cubicBezTo>
                    <a:pt x="3072447" y="848055"/>
                    <a:pt x="3072447" y="848055"/>
                    <a:pt x="3072447" y="848055"/>
                  </a:cubicBezTo>
                  <a:lnTo>
                    <a:pt x="3032913" y="811072"/>
                  </a:lnTo>
                  <a:lnTo>
                    <a:pt x="3078823" y="803102"/>
                  </a:lnTo>
                  <a:close/>
                  <a:moveTo>
                    <a:pt x="3084562" y="800870"/>
                  </a:moveTo>
                  <a:lnTo>
                    <a:pt x="3086475" y="800870"/>
                  </a:lnTo>
                  <a:lnTo>
                    <a:pt x="3101140" y="804696"/>
                  </a:lnTo>
                  <a:lnTo>
                    <a:pt x="3101140" y="816492"/>
                  </a:lnTo>
                  <a:lnTo>
                    <a:pt x="3082649" y="825419"/>
                  </a:lnTo>
                  <a:lnTo>
                    <a:pt x="3082649" y="803102"/>
                  </a:lnTo>
                  <a:cubicBezTo>
                    <a:pt x="3082649" y="803102"/>
                    <a:pt x="3082330" y="803102"/>
                    <a:pt x="3082330" y="803102"/>
                  </a:cubicBezTo>
                  <a:lnTo>
                    <a:pt x="3084562" y="801508"/>
                  </a:lnTo>
                  <a:close/>
                  <a:moveTo>
                    <a:pt x="3092214" y="800870"/>
                  </a:moveTo>
                  <a:lnTo>
                    <a:pt x="3100503" y="800870"/>
                  </a:lnTo>
                  <a:lnTo>
                    <a:pt x="3100503" y="804696"/>
                  </a:lnTo>
                  <a:cubicBezTo>
                    <a:pt x="3100503" y="804696"/>
                    <a:pt x="3092214" y="800870"/>
                    <a:pt x="3092214" y="800870"/>
                  </a:cubicBezTo>
                  <a:close/>
                  <a:moveTo>
                    <a:pt x="3101140" y="800870"/>
                  </a:moveTo>
                  <a:lnTo>
                    <a:pt x="3129515" y="800870"/>
                  </a:lnTo>
                  <a:lnTo>
                    <a:pt x="3129515" y="805015"/>
                  </a:lnTo>
                  <a:lnTo>
                    <a:pt x="3113893" y="812348"/>
                  </a:lnTo>
                  <a:lnTo>
                    <a:pt x="3101140" y="806290"/>
                  </a:lnTo>
                  <a:lnTo>
                    <a:pt x="3101140" y="800870"/>
                  </a:lnTo>
                  <a:close/>
                  <a:moveTo>
                    <a:pt x="3129515" y="800870"/>
                  </a:moveTo>
                  <a:lnTo>
                    <a:pt x="3135892" y="800870"/>
                  </a:lnTo>
                  <a:lnTo>
                    <a:pt x="3129515" y="803740"/>
                  </a:lnTo>
                  <a:lnTo>
                    <a:pt x="3129515" y="800870"/>
                  </a:lnTo>
                  <a:close/>
                  <a:moveTo>
                    <a:pt x="3143543" y="800870"/>
                  </a:moveTo>
                  <a:lnTo>
                    <a:pt x="3148644" y="800870"/>
                  </a:lnTo>
                  <a:lnTo>
                    <a:pt x="3149920" y="830202"/>
                  </a:lnTo>
                  <a:lnTo>
                    <a:pt x="3132385" y="820956"/>
                  </a:lnTo>
                  <a:lnTo>
                    <a:pt x="3132385" y="806290"/>
                  </a:lnTo>
                  <a:cubicBezTo>
                    <a:pt x="3132385" y="806290"/>
                    <a:pt x="3143862" y="800551"/>
                    <a:pt x="3143862" y="800551"/>
                  </a:cubicBezTo>
                  <a:close/>
                  <a:moveTo>
                    <a:pt x="3153745" y="800870"/>
                  </a:moveTo>
                  <a:lnTo>
                    <a:pt x="3157252" y="800870"/>
                  </a:lnTo>
                  <a:lnTo>
                    <a:pt x="3206669" y="810435"/>
                  </a:lnTo>
                  <a:lnTo>
                    <a:pt x="3166817" y="847737"/>
                  </a:lnTo>
                  <a:cubicBezTo>
                    <a:pt x="3166817" y="847737"/>
                    <a:pt x="3166817" y="847737"/>
                    <a:pt x="3166817" y="847737"/>
                  </a:cubicBezTo>
                  <a:cubicBezTo>
                    <a:pt x="3166817" y="847737"/>
                    <a:pt x="3166817" y="847737"/>
                    <a:pt x="3166817" y="847737"/>
                  </a:cubicBezTo>
                  <a:lnTo>
                    <a:pt x="3155659" y="847737"/>
                  </a:lnTo>
                  <a:lnTo>
                    <a:pt x="3153745" y="800551"/>
                  </a:lnTo>
                  <a:close/>
                  <a:moveTo>
                    <a:pt x="3129197" y="804377"/>
                  </a:moveTo>
                  <a:lnTo>
                    <a:pt x="3129197" y="816492"/>
                  </a:lnTo>
                  <a:cubicBezTo>
                    <a:pt x="3129197" y="816492"/>
                    <a:pt x="3117400" y="810754"/>
                    <a:pt x="3117400" y="810754"/>
                  </a:cubicBezTo>
                  <a:lnTo>
                    <a:pt x="3129197" y="804696"/>
                  </a:lnTo>
                  <a:close/>
                  <a:moveTo>
                    <a:pt x="3103054" y="805971"/>
                  </a:moveTo>
                  <a:lnTo>
                    <a:pt x="3111980" y="810754"/>
                  </a:lnTo>
                  <a:lnTo>
                    <a:pt x="3102735" y="815217"/>
                  </a:lnTo>
                  <a:lnTo>
                    <a:pt x="3102735" y="805971"/>
                  </a:lnTo>
                  <a:close/>
                  <a:moveTo>
                    <a:pt x="3022074" y="807565"/>
                  </a:moveTo>
                  <a:lnTo>
                    <a:pt x="2981265" y="845505"/>
                  </a:lnTo>
                  <a:lnTo>
                    <a:pt x="2955441" y="819681"/>
                  </a:lnTo>
                  <a:lnTo>
                    <a:pt x="3022393" y="807565"/>
                  </a:lnTo>
                  <a:close/>
                  <a:moveTo>
                    <a:pt x="3025262" y="807247"/>
                  </a:moveTo>
                  <a:lnTo>
                    <a:pt x="3068302" y="847737"/>
                  </a:lnTo>
                  <a:lnTo>
                    <a:pt x="3068302" y="847737"/>
                  </a:lnTo>
                  <a:cubicBezTo>
                    <a:pt x="3068302" y="847737"/>
                    <a:pt x="2982222" y="847737"/>
                    <a:pt x="2982222" y="847737"/>
                  </a:cubicBezTo>
                  <a:lnTo>
                    <a:pt x="3025581" y="807565"/>
                  </a:lnTo>
                  <a:close/>
                  <a:moveTo>
                    <a:pt x="3213046" y="809160"/>
                  </a:moveTo>
                  <a:lnTo>
                    <a:pt x="3279997" y="822869"/>
                  </a:lnTo>
                  <a:lnTo>
                    <a:pt x="3254811" y="848055"/>
                  </a:lnTo>
                  <a:lnTo>
                    <a:pt x="3213046" y="809160"/>
                  </a:lnTo>
                  <a:close/>
                  <a:moveTo>
                    <a:pt x="3210495" y="808841"/>
                  </a:moveTo>
                  <a:lnTo>
                    <a:pt x="3252579" y="847737"/>
                  </a:lnTo>
                  <a:lnTo>
                    <a:pt x="3168730" y="847737"/>
                  </a:lnTo>
                  <a:cubicBezTo>
                    <a:pt x="3168730" y="847737"/>
                    <a:pt x="3210495" y="808841"/>
                    <a:pt x="3210495" y="808841"/>
                  </a:cubicBezTo>
                  <a:close/>
                  <a:moveTo>
                    <a:pt x="3114850" y="811710"/>
                  </a:moveTo>
                  <a:lnTo>
                    <a:pt x="3129515" y="819681"/>
                  </a:lnTo>
                  <a:lnTo>
                    <a:pt x="3129515" y="834984"/>
                  </a:lnTo>
                  <a:lnTo>
                    <a:pt x="3118038" y="839128"/>
                  </a:lnTo>
                  <a:lnTo>
                    <a:pt x="3102416" y="833390"/>
                  </a:lnTo>
                  <a:lnTo>
                    <a:pt x="3102416" y="818086"/>
                  </a:lnTo>
                  <a:cubicBezTo>
                    <a:pt x="3102416" y="818086"/>
                    <a:pt x="3114850" y="812029"/>
                    <a:pt x="3114850" y="812029"/>
                  </a:cubicBezTo>
                  <a:close/>
                  <a:moveTo>
                    <a:pt x="3100184" y="819362"/>
                  </a:moveTo>
                  <a:lnTo>
                    <a:pt x="3100184" y="831796"/>
                  </a:lnTo>
                  <a:cubicBezTo>
                    <a:pt x="3100184" y="831796"/>
                    <a:pt x="3086156" y="826376"/>
                    <a:pt x="3086156" y="826376"/>
                  </a:cubicBezTo>
                  <a:lnTo>
                    <a:pt x="3100184" y="819362"/>
                  </a:lnTo>
                  <a:close/>
                  <a:moveTo>
                    <a:pt x="2951615" y="820637"/>
                  </a:moveTo>
                  <a:lnTo>
                    <a:pt x="2924834" y="846461"/>
                  </a:lnTo>
                  <a:lnTo>
                    <a:pt x="2909212" y="828289"/>
                  </a:lnTo>
                  <a:lnTo>
                    <a:pt x="2951615" y="820637"/>
                  </a:lnTo>
                  <a:close/>
                  <a:moveTo>
                    <a:pt x="3129515" y="820956"/>
                  </a:moveTo>
                  <a:lnTo>
                    <a:pt x="3144819" y="828607"/>
                  </a:lnTo>
                  <a:lnTo>
                    <a:pt x="3129515" y="834346"/>
                  </a:lnTo>
                  <a:lnTo>
                    <a:pt x="3129515" y="820956"/>
                  </a:lnTo>
                  <a:close/>
                  <a:moveTo>
                    <a:pt x="2953847" y="821593"/>
                  </a:moveTo>
                  <a:lnTo>
                    <a:pt x="2980309" y="847737"/>
                  </a:lnTo>
                  <a:lnTo>
                    <a:pt x="2926428" y="847737"/>
                  </a:lnTo>
                  <a:lnTo>
                    <a:pt x="2953847" y="821593"/>
                  </a:lnTo>
                  <a:close/>
                  <a:moveTo>
                    <a:pt x="3285098" y="823825"/>
                  </a:moveTo>
                  <a:lnTo>
                    <a:pt x="3325588" y="831796"/>
                  </a:lnTo>
                  <a:lnTo>
                    <a:pt x="3310923" y="848374"/>
                  </a:lnTo>
                  <a:lnTo>
                    <a:pt x="3285417" y="823825"/>
                  </a:lnTo>
                  <a:close/>
                  <a:moveTo>
                    <a:pt x="3281910" y="822231"/>
                  </a:moveTo>
                  <a:lnTo>
                    <a:pt x="3308691" y="847737"/>
                  </a:lnTo>
                  <a:lnTo>
                    <a:pt x="3256405" y="847737"/>
                  </a:lnTo>
                  <a:cubicBezTo>
                    <a:pt x="3256405" y="847737"/>
                    <a:pt x="3281591" y="822231"/>
                    <a:pt x="3281591" y="822231"/>
                  </a:cubicBezTo>
                  <a:close/>
                  <a:moveTo>
                    <a:pt x="3082649" y="826695"/>
                  </a:moveTo>
                  <a:lnTo>
                    <a:pt x="3100184" y="833709"/>
                  </a:lnTo>
                  <a:lnTo>
                    <a:pt x="3100184" y="844548"/>
                  </a:lnTo>
                  <a:cubicBezTo>
                    <a:pt x="3100184" y="844548"/>
                    <a:pt x="3091257" y="847737"/>
                    <a:pt x="3091257" y="847737"/>
                  </a:cubicBezTo>
                  <a:lnTo>
                    <a:pt x="3081693" y="847737"/>
                  </a:lnTo>
                  <a:lnTo>
                    <a:pt x="3082649" y="826376"/>
                  </a:lnTo>
                  <a:close/>
                  <a:moveTo>
                    <a:pt x="2905068" y="828289"/>
                  </a:moveTo>
                  <a:lnTo>
                    <a:pt x="2885620" y="847418"/>
                  </a:lnTo>
                  <a:cubicBezTo>
                    <a:pt x="2885620" y="847418"/>
                    <a:pt x="2885620" y="847418"/>
                    <a:pt x="2885620" y="847418"/>
                  </a:cubicBezTo>
                  <a:lnTo>
                    <a:pt x="2827595" y="847418"/>
                  </a:lnTo>
                  <a:cubicBezTo>
                    <a:pt x="2827595" y="847418"/>
                    <a:pt x="2884345" y="831477"/>
                    <a:pt x="2884345" y="831477"/>
                  </a:cubicBezTo>
                  <a:lnTo>
                    <a:pt x="2884345" y="831477"/>
                  </a:lnTo>
                  <a:cubicBezTo>
                    <a:pt x="2884345" y="831477"/>
                    <a:pt x="2905068" y="827970"/>
                    <a:pt x="2905068" y="827970"/>
                  </a:cubicBezTo>
                  <a:close/>
                  <a:moveTo>
                    <a:pt x="3149920" y="830520"/>
                  </a:moveTo>
                  <a:lnTo>
                    <a:pt x="3150557" y="849331"/>
                  </a:lnTo>
                  <a:lnTo>
                    <a:pt x="3142906" y="849331"/>
                  </a:lnTo>
                  <a:cubicBezTo>
                    <a:pt x="3142906" y="849331"/>
                    <a:pt x="3132385" y="844867"/>
                    <a:pt x="3132385" y="844867"/>
                  </a:cubicBezTo>
                  <a:lnTo>
                    <a:pt x="3132385" y="836897"/>
                  </a:lnTo>
                  <a:cubicBezTo>
                    <a:pt x="3132385" y="836897"/>
                    <a:pt x="3149920" y="830520"/>
                    <a:pt x="3149920" y="830520"/>
                  </a:cubicBezTo>
                  <a:close/>
                  <a:moveTo>
                    <a:pt x="2908256" y="830839"/>
                  </a:moveTo>
                  <a:lnTo>
                    <a:pt x="2923559" y="848055"/>
                  </a:lnTo>
                  <a:lnTo>
                    <a:pt x="2891359" y="848055"/>
                  </a:lnTo>
                  <a:lnTo>
                    <a:pt x="2908256" y="830839"/>
                  </a:lnTo>
                  <a:close/>
                  <a:moveTo>
                    <a:pt x="3327501" y="831477"/>
                  </a:moveTo>
                  <a:lnTo>
                    <a:pt x="3344080" y="848055"/>
                  </a:lnTo>
                  <a:lnTo>
                    <a:pt x="3313473" y="848055"/>
                  </a:lnTo>
                  <a:lnTo>
                    <a:pt x="3327501" y="831477"/>
                  </a:lnTo>
                  <a:close/>
                  <a:moveTo>
                    <a:pt x="3330689" y="833390"/>
                  </a:moveTo>
                  <a:lnTo>
                    <a:pt x="3355876" y="838491"/>
                  </a:lnTo>
                  <a:lnTo>
                    <a:pt x="3409756" y="848055"/>
                  </a:lnTo>
                  <a:lnTo>
                    <a:pt x="3370861" y="848055"/>
                  </a:lnTo>
                  <a:lnTo>
                    <a:pt x="3369904" y="849331"/>
                  </a:lnTo>
                  <a:cubicBezTo>
                    <a:pt x="3369904" y="849331"/>
                    <a:pt x="3369585" y="849649"/>
                    <a:pt x="3369266" y="857301"/>
                  </a:cubicBezTo>
                  <a:lnTo>
                    <a:pt x="3347268" y="857301"/>
                  </a:lnTo>
                  <a:lnTo>
                    <a:pt x="3330689" y="833390"/>
                  </a:lnTo>
                  <a:close/>
                  <a:moveTo>
                    <a:pt x="3102416" y="835621"/>
                  </a:moveTo>
                  <a:lnTo>
                    <a:pt x="3114531" y="840404"/>
                  </a:lnTo>
                  <a:lnTo>
                    <a:pt x="3102097" y="844867"/>
                  </a:lnTo>
                  <a:lnTo>
                    <a:pt x="3102097" y="835621"/>
                  </a:lnTo>
                  <a:close/>
                  <a:moveTo>
                    <a:pt x="3129515" y="837853"/>
                  </a:moveTo>
                  <a:lnTo>
                    <a:pt x="3129515" y="843911"/>
                  </a:lnTo>
                  <a:lnTo>
                    <a:pt x="3121226" y="840723"/>
                  </a:lnTo>
                  <a:lnTo>
                    <a:pt x="3129515" y="837853"/>
                  </a:lnTo>
                  <a:close/>
                  <a:moveTo>
                    <a:pt x="3117400" y="840723"/>
                  </a:moveTo>
                  <a:lnTo>
                    <a:pt x="3129515" y="845505"/>
                  </a:lnTo>
                  <a:lnTo>
                    <a:pt x="3129515" y="847737"/>
                  </a:lnTo>
                  <a:lnTo>
                    <a:pt x="3101140" y="847737"/>
                  </a:lnTo>
                  <a:lnTo>
                    <a:pt x="3101140" y="846142"/>
                  </a:lnTo>
                  <a:lnTo>
                    <a:pt x="3117400" y="840404"/>
                  </a:lnTo>
                  <a:close/>
                  <a:moveTo>
                    <a:pt x="3129515" y="846780"/>
                  </a:moveTo>
                  <a:lnTo>
                    <a:pt x="3133022" y="848055"/>
                  </a:lnTo>
                  <a:lnTo>
                    <a:pt x="3129515" y="848055"/>
                  </a:lnTo>
                  <a:lnTo>
                    <a:pt x="3129515" y="846780"/>
                  </a:lnTo>
                  <a:close/>
                  <a:moveTo>
                    <a:pt x="3101140" y="847418"/>
                  </a:moveTo>
                  <a:lnTo>
                    <a:pt x="3101140" y="848055"/>
                  </a:lnTo>
                  <a:lnTo>
                    <a:pt x="3099865" y="848055"/>
                  </a:lnTo>
                  <a:lnTo>
                    <a:pt x="3101140" y="847418"/>
                  </a:lnTo>
                  <a:close/>
                  <a:moveTo>
                    <a:pt x="2874142" y="847737"/>
                  </a:moveTo>
                  <a:lnTo>
                    <a:pt x="3079780" y="848693"/>
                  </a:lnTo>
                  <a:lnTo>
                    <a:pt x="3077229" y="907355"/>
                  </a:lnTo>
                  <a:cubicBezTo>
                    <a:pt x="3077229" y="907355"/>
                    <a:pt x="3077229" y="907355"/>
                    <a:pt x="3077229" y="907355"/>
                  </a:cubicBezTo>
                  <a:cubicBezTo>
                    <a:pt x="3077229" y="907355"/>
                    <a:pt x="3077229" y="907355"/>
                    <a:pt x="3077229" y="907355"/>
                  </a:cubicBezTo>
                  <a:cubicBezTo>
                    <a:pt x="3077229" y="907355"/>
                    <a:pt x="3077229" y="907355"/>
                    <a:pt x="3077229" y="907355"/>
                  </a:cubicBezTo>
                  <a:cubicBezTo>
                    <a:pt x="3077229" y="907355"/>
                    <a:pt x="3077229" y="907355"/>
                    <a:pt x="3077229" y="907355"/>
                  </a:cubicBezTo>
                  <a:cubicBezTo>
                    <a:pt x="3077229" y="907355"/>
                    <a:pt x="3077229" y="907355"/>
                    <a:pt x="3077229" y="907355"/>
                  </a:cubicBezTo>
                  <a:cubicBezTo>
                    <a:pt x="3077229" y="907355"/>
                    <a:pt x="3077229" y="907355"/>
                    <a:pt x="3077229" y="907355"/>
                  </a:cubicBezTo>
                  <a:lnTo>
                    <a:pt x="3074679" y="970163"/>
                  </a:lnTo>
                  <a:cubicBezTo>
                    <a:pt x="3074679" y="970163"/>
                    <a:pt x="3074679" y="970163"/>
                    <a:pt x="3074679" y="970163"/>
                  </a:cubicBezTo>
                  <a:cubicBezTo>
                    <a:pt x="3074679" y="970163"/>
                    <a:pt x="3074679" y="970163"/>
                    <a:pt x="3074679" y="970163"/>
                  </a:cubicBezTo>
                  <a:cubicBezTo>
                    <a:pt x="3074679" y="970163"/>
                    <a:pt x="3074679" y="970163"/>
                    <a:pt x="3074679" y="970163"/>
                  </a:cubicBezTo>
                  <a:lnTo>
                    <a:pt x="3073085" y="1005551"/>
                  </a:lnTo>
                  <a:cubicBezTo>
                    <a:pt x="3012509" y="1048911"/>
                    <a:pt x="2945557" y="1076648"/>
                    <a:pt x="2880838" y="1099284"/>
                  </a:cubicBezTo>
                  <a:lnTo>
                    <a:pt x="2791250" y="1081111"/>
                  </a:lnTo>
                  <a:lnTo>
                    <a:pt x="2796351" y="1081111"/>
                  </a:lnTo>
                  <a:lnTo>
                    <a:pt x="2794119" y="1081111"/>
                  </a:lnTo>
                  <a:lnTo>
                    <a:pt x="2794119" y="1079198"/>
                  </a:lnTo>
                  <a:cubicBezTo>
                    <a:pt x="2804640" y="1074097"/>
                    <a:pt x="2814842" y="1068358"/>
                    <a:pt x="2825363" y="1062301"/>
                  </a:cubicBezTo>
                  <a:lnTo>
                    <a:pt x="2847043" y="1062301"/>
                  </a:lnTo>
                  <a:lnTo>
                    <a:pt x="2847043" y="1058794"/>
                  </a:lnTo>
                  <a:lnTo>
                    <a:pt x="2831102" y="1055287"/>
                  </a:lnTo>
                  <a:cubicBezTo>
                    <a:pt x="2890721" y="1018304"/>
                    <a:pt x="2947152" y="961873"/>
                    <a:pt x="2994018" y="846461"/>
                  </a:cubicBezTo>
                  <a:lnTo>
                    <a:pt x="2993061" y="846461"/>
                  </a:lnTo>
                  <a:cubicBezTo>
                    <a:pt x="2945876" y="961873"/>
                    <a:pt x="2889445" y="1017985"/>
                    <a:pt x="2829827" y="1054968"/>
                  </a:cubicBezTo>
                  <a:lnTo>
                    <a:pt x="2782642" y="1045404"/>
                  </a:lnTo>
                  <a:lnTo>
                    <a:pt x="2776265" y="1002682"/>
                  </a:lnTo>
                  <a:cubicBezTo>
                    <a:pt x="2815480" y="962511"/>
                    <a:pt x="2849275" y="912138"/>
                    <a:pt x="2874142" y="845505"/>
                  </a:cubicBezTo>
                  <a:lnTo>
                    <a:pt x="2874142" y="845505"/>
                  </a:lnTo>
                  <a:close/>
                  <a:moveTo>
                    <a:pt x="3082330" y="847737"/>
                  </a:moveTo>
                  <a:lnTo>
                    <a:pt x="3084881" y="847737"/>
                  </a:lnTo>
                  <a:lnTo>
                    <a:pt x="3082330" y="848374"/>
                  </a:lnTo>
                  <a:lnTo>
                    <a:pt x="3082330" y="847737"/>
                  </a:lnTo>
                  <a:close/>
                  <a:moveTo>
                    <a:pt x="3092851" y="847737"/>
                  </a:moveTo>
                  <a:lnTo>
                    <a:pt x="3101140" y="847737"/>
                  </a:lnTo>
                  <a:lnTo>
                    <a:pt x="3101140" y="853475"/>
                  </a:lnTo>
                  <a:lnTo>
                    <a:pt x="3087431" y="849649"/>
                  </a:lnTo>
                  <a:lnTo>
                    <a:pt x="3092851" y="847737"/>
                  </a:lnTo>
                  <a:close/>
                  <a:moveTo>
                    <a:pt x="3101140" y="847737"/>
                  </a:moveTo>
                  <a:lnTo>
                    <a:pt x="3129515" y="847737"/>
                  </a:lnTo>
                  <a:lnTo>
                    <a:pt x="3129515" y="853475"/>
                  </a:lnTo>
                  <a:lnTo>
                    <a:pt x="3114212" y="857620"/>
                  </a:lnTo>
                  <a:lnTo>
                    <a:pt x="3101140" y="854113"/>
                  </a:lnTo>
                  <a:lnTo>
                    <a:pt x="3101140" y="848055"/>
                  </a:lnTo>
                  <a:close/>
                  <a:moveTo>
                    <a:pt x="3129515" y="847737"/>
                  </a:moveTo>
                  <a:lnTo>
                    <a:pt x="3139080" y="847737"/>
                  </a:lnTo>
                  <a:lnTo>
                    <a:pt x="3142587" y="849012"/>
                  </a:lnTo>
                  <a:lnTo>
                    <a:pt x="3129197" y="852519"/>
                  </a:lnTo>
                  <a:lnTo>
                    <a:pt x="3129197" y="847737"/>
                  </a:lnTo>
                  <a:close/>
                  <a:moveTo>
                    <a:pt x="3148007" y="847737"/>
                  </a:moveTo>
                  <a:lnTo>
                    <a:pt x="3148007" y="847737"/>
                  </a:lnTo>
                  <a:cubicBezTo>
                    <a:pt x="3148007" y="847737"/>
                    <a:pt x="3148007" y="847737"/>
                    <a:pt x="3148007" y="847737"/>
                  </a:cubicBezTo>
                  <a:cubicBezTo>
                    <a:pt x="3148007" y="847737"/>
                    <a:pt x="3148007" y="847737"/>
                    <a:pt x="3148007" y="847737"/>
                  </a:cubicBezTo>
                  <a:close/>
                  <a:moveTo>
                    <a:pt x="3153108" y="847737"/>
                  </a:moveTo>
                  <a:lnTo>
                    <a:pt x="3211452" y="847737"/>
                  </a:lnTo>
                  <a:cubicBezTo>
                    <a:pt x="3194873" y="878981"/>
                    <a:pt x="3176381" y="906399"/>
                    <a:pt x="3155977" y="930629"/>
                  </a:cubicBezTo>
                  <a:lnTo>
                    <a:pt x="3155021" y="908631"/>
                  </a:lnTo>
                  <a:cubicBezTo>
                    <a:pt x="3155021" y="908631"/>
                    <a:pt x="3155021" y="908631"/>
                    <a:pt x="3155021" y="908631"/>
                  </a:cubicBezTo>
                  <a:cubicBezTo>
                    <a:pt x="3155021" y="908631"/>
                    <a:pt x="3155021" y="908631"/>
                    <a:pt x="3155021" y="908631"/>
                  </a:cubicBezTo>
                  <a:cubicBezTo>
                    <a:pt x="3155021" y="908631"/>
                    <a:pt x="3155021" y="908631"/>
                    <a:pt x="3155021" y="908631"/>
                  </a:cubicBezTo>
                  <a:cubicBezTo>
                    <a:pt x="3155021" y="908631"/>
                    <a:pt x="3155021" y="908631"/>
                    <a:pt x="3155021" y="908631"/>
                  </a:cubicBezTo>
                  <a:cubicBezTo>
                    <a:pt x="3155021" y="908631"/>
                    <a:pt x="3155021" y="908631"/>
                    <a:pt x="3155021" y="908631"/>
                  </a:cubicBezTo>
                  <a:cubicBezTo>
                    <a:pt x="3155021" y="908631"/>
                    <a:pt x="3155021" y="908631"/>
                    <a:pt x="3155021" y="908631"/>
                  </a:cubicBezTo>
                  <a:lnTo>
                    <a:pt x="3153108" y="849649"/>
                  </a:lnTo>
                  <a:close/>
                  <a:moveTo>
                    <a:pt x="3212089" y="847737"/>
                  </a:moveTo>
                  <a:lnTo>
                    <a:pt x="3367991" y="847737"/>
                  </a:lnTo>
                  <a:cubicBezTo>
                    <a:pt x="3311242" y="930948"/>
                    <a:pt x="3253854" y="998218"/>
                    <a:pt x="3160441" y="1047316"/>
                  </a:cubicBezTo>
                  <a:lnTo>
                    <a:pt x="3159165" y="1015435"/>
                  </a:lnTo>
                  <a:lnTo>
                    <a:pt x="3158528" y="993436"/>
                  </a:lnTo>
                  <a:lnTo>
                    <a:pt x="3157252" y="971438"/>
                  </a:lnTo>
                  <a:cubicBezTo>
                    <a:pt x="3157252" y="971438"/>
                    <a:pt x="3157252" y="971438"/>
                    <a:pt x="3157252" y="971438"/>
                  </a:cubicBezTo>
                  <a:cubicBezTo>
                    <a:pt x="3157252" y="971438"/>
                    <a:pt x="3157252" y="971438"/>
                    <a:pt x="3157252" y="971438"/>
                  </a:cubicBezTo>
                  <a:cubicBezTo>
                    <a:pt x="3157252" y="971438"/>
                    <a:pt x="3157252" y="971438"/>
                    <a:pt x="3157252" y="971438"/>
                  </a:cubicBezTo>
                  <a:cubicBezTo>
                    <a:pt x="3157252" y="971438"/>
                    <a:pt x="3157252" y="971438"/>
                    <a:pt x="3157252" y="971438"/>
                  </a:cubicBezTo>
                  <a:lnTo>
                    <a:pt x="3156615" y="951033"/>
                  </a:lnTo>
                  <a:cubicBezTo>
                    <a:pt x="3156615" y="951033"/>
                    <a:pt x="3156615" y="951033"/>
                    <a:pt x="3156615" y="951033"/>
                  </a:cubicBezTo>
                  <a:cubicBezTo>
                    <a:pt x="3156615" y="951033"/>
                    <a:pt x="3156615" y="951033"/>
                    <a:pt x="3156615" y="951033"/>
                  </a:cubicBezTo>
                  <a:cubicBezTo>
                    <a:pt x="3156615" y="951033"/>
                    <a:pt x="3156615" y="951033"/>
                    <a:pt x="3156615" y="951033"/>
                  </a:cubicBezTo>
                  <a:cubicBezTo>
                    <a:pt x="3156615" y="951033"/>
                    <a:pt x="3156615" y="951033"/>
                    <a:pt x="3156615" y="951033"/>
                  </a:cubicBezTo>
                  <a:lnTo>
                    <a:pt x="3155977" y="933499"/>
                  </a:lnTo>
                  <a:cubicBezTo>
                    <a:pt x="3176700" y="909268"/>
                    <a:pt x="3195192" y="881531"/>
                    <a:pt x="3212089" y="849968"/>
                  </a:cubicBezTo>
                  <a:lnTo>
                    <a:pt x="3212089" y="849968"/>
                  </a:lnTo>
                  <a:close/>
                  <a:moveTo>
                    <a:pt x="3147369" y="854113"/>
                  </a:moveTo>
                  <a:cubicBezTo>
                    <a:pt x="3147369" y="854113"/>
                    <a:pt x="3147369" y="854113"/>
                    <a:pt x="3147369" y="854113"/>
                  </a:cubicBezTo>
                  <a:lnTo>
                    <a:pt x="3148326" y="871010"/>
                  </a:lnTo>
                  <a:lnTo>
                    <a:pt x="3129197" y="865909"/>
                  </a:lnTo>
                  <a:lnTo>
                    <a:pt x="3129197" y="859214"/>
                  </a:lnTo>
                  <a:lnTo>
                    <a:pt x="3146731" y="854432"/>
                  </a:lnTo>
                  <a:cubicBezTo>
                    <a:pt x="3146731" y="854432"/>
                    <a:pt x="3146731" y="854432"/>
                    <a:pt x="3146731" y="854432"/>
                  </a:cubicBezTo>
                  <a:cubicBezTo>
                    <a:pt x="3146731" y="854432"/>
                    <a:pt x="3146731" y="854432"/>
                    <a:pt x="3146731" y="854432"/>
                  </a:cubicBezTo>
                  <a:lnTo>
                    <a:pt x="3146731" y="854432"/>
                  </a:lnTo>
                  <a:close/>
                  <a:moveTo>
                    <a:pt x="3082968" y="855069"/>
                  </a:moveTo>
                  <a:lnTo>
                    <a:pt x="3101140" y="860170"/>
                  </a:lnTo>
                  <a:lnTo>
                    <a:pt x="3101140" y="865590"/>
                  </a:lnTo>
                  <a:lnTo>
                    <a:pt x="3082330" y="870691"/>
                  </a:lnTo>
                  <a:lnTo>
                    <a:pt x="3082968" y="855388"/>
                  </a:lnTo>
                  <a:close/>
                  <a:moveTo>
                    <a:pt x="3129515" y="860170"/>
                  </a:moveTo>
                  <a:lnTo>
                    <a:pt x="3129515" y="865271"/>
                  </a:lnTo>
                  <a:lnTo>
                    <a:pt x="3119632" y="862721"/>
                  </a:lnTo>
                  <a:lnTo>
                    <a:pt x="3129515" y="860489"/>
                  </a:lnTo>
                  <a:close/>
                  <a:moveTo>
                    <a:pt x="3101140" y="860489"/>
                  </a:moveTo>
                  <a:lnTo>
                    <a:pt x="3109111" y="862402"/>
                  </a:lnTo>
                  <a:lnTo>
                    <a:pt x="3101140" y="864634"/>
                  </a:lnTo>
                  <a:lnTo>
                    <a:pt x="3101140" y="860170"/>
                  </a:lnTo>
                  <a:close/>
                  <a:moveTo>
                    <a:pt x="3114531" y="863996"/>
                  </a:moveTo>
                  <a:lnTo>
                    <a:pt x="3129515" y="868141"/>
                  </a:lnTo>
                  <a:lnTo>
                    <a:pt x="3129515" y="877068"/>
                  </a:lnTo>
                  <a:lnTo>
                    <a:pt x="3115806" y="880575"/>
                  </a:lnTo>
                  <a:lnTo>
                    <a:pt x="3101140" y="876749"/>
                  </a:lnTo>
                  <a:lnTo>
                    <a:pt x="3101140" y="867503"/>
                  </a:lnTo>
                  <a:cubicBezTo>
                    <a:pt x="3101140" y="867503"/>
                    <a:pt x="3114531" y="863996"/>
                    <a:pt x="3114531" y="863996"/>
                  </a:cubicBezTo>
                  <a:close/>
                  <a:moveTo>
                    <a:pt x="3099547" y="868141"/>
                  </a:moveTo>
                  <a:lnTo>
                    <a:pt x="3099547" y="875792"/>
                  </a:lnTo>
                  <a:cubicBezTo>
                    <a:pt x="3099547" y="875792"/>
                    <a:pt x="3085200" y="871967"/>
                    <a:pt x="3085200" y="871967"/>
                  </a:cubicBezTo>
                  <a:lnTo>
                    <a:pt x="3099547" y="868141"/>
                  </a:lnTo>
                  <a:close/>
                  <a:moveTo>
                    <a:pt x="3132385" y="868778"/>
                  </a:moveTo>
                  <a:lnTo>
                    <a:pt x="3146413" y="872604"/>
                  </a:lnTo>
                  <a:lnTo>
                    <a:pt x="3132704" y="876430"/>
                  </a:lnTo>
                  <a:lnTo>
                    <a:pt x="3132704" y="868778"/>
                  </a:lnTo>
                  <a:close/>
                  <a:moveTo>
                    <a:pt x="3082649" y="873561"/>
                  </a:moveTo>
                  <a:lnTo>
                    <a:pt x="3101140" y="878662"/>
                  </a:lnTo>
                  <a:lnTo>
                    <a:pt x="3101140" y="885676"/>
                  </a:lnTo>
                  <a:lnTo>
                    <a:pt x="3081693" y="890777"/>
                  </a:lnTo>
                  <a:lnTo>
                    <a:pt x="3082649" y="873561"/>
                  </a:lnTo>
                  <a:close/>
                  <a:moveTo>
                    <a:pt x="3148326" y="873561"/>
                  </a:moveTo>
                  <a:lnTo>
                    <a:pt x="3148326" y="890139"/>
                  </a:lnTo>
                  <a:cubicBezTo>
                    <a:pt x="3148326" y="890139"/>
                    <a:pt x="3129515" y="884719"/>
                    <a:pt x="3129515" y="884719"/>
                  </a:cubicBezTo>
                  <a:lnTo>
                    <a:pt x="3129515" y="878662"/>
                  </a:lnTo>
                  <a:lnTo>
                    <a:pt x="3148326" y="873561"/>
                  </a:lnTo>
                  <a:close/>
                  <a:moveTo>
                    <a:pt x="3101140" y="878981"/>
                  </a:moveTo>
                  <a:lnTo>
                    <a:pt x="3111024" y="881850"/>
                  </a:lnTo>
                  <a:lnTo>
                    <a:pt x="3101140" y="884401"/>
                  </a:lnTo>
                  <a:lnTo>
                    <a:pt x="3101140" y="878662"/>
                  </a:lnTo>
                  <a:close/>
                  <a:moveTo>
                    <a:pt x="3129515" y="879618"/>
                  </a:moveTo>
                  <a:lnTo>
                    <a:pt x="3129515" y="884082"/>
                  </a:lnTo>
                  <a:lnTo>
                    <a:pt x="3120907" y="882169"/>
                  </a:lnTo>
                  <a:lnTo>
                    <a:pt x="3129515" y="879937"/>
                  </a:lnTo>
                  <a:close/>
                  <a:moveTo>
                    <a:pt x="3116125" y="883125"/>
                  </a:moveTo>
                  <a:lnTo>
                    <a:pt x="3129834" y="886951"/>
                  </a:lnTo>
                  <a:lnTo>
                    <a:pt x="3129834" y="895559"/>
                  </a:lnTo>
                  <a:lnTo>
                    <a:pt x="3114850" y="899704"/>
                  </a:lnTo>
                  <a:lnTo>
                    <a:pt x="3101459" y="896197"/>
                  </a:lnTo>
                  <a:lnTo>
                    <a:pt x="3101459" y="887270"/>
                  </a:lnTo>
                  <a:lnTo>
                    <a:pt x="3116125" y="883125"/>
                  </a:lnTo>
                  <a:close/>
                  <a:moveTo>
                    <a:pt x="3129515" y="887270"/>
                  </a:moveTo>
                  <a:lnTo>
                    <a:pt x="3143224" y="891415"/>
                  </a:lnTo>
                  <a:lnTo>
                    <a:pt x="3129515" y="894922"/>
                  </a:lnTo>
                  <a:lnTo>
                    <a:pt x="3129515" y="887270"/>
                  </a:lnTo>
                  <a:close/>
                  <a:moveTo>
                    <a:pt x="3099228" y="887908"/>
                  </a:moveTo>
                  <a:lnTo>
                    <a:pt x="3099228" y="895559"/>
                  </a:lnTo>
                  <a:cubicBezTo>
                    <a:pt x="3099228" y="895559"/>
                    <a:pt x="3084881" y="891733"/>
                    <a:pt x="3084881" y="891733"/>
                  </a:cubicBezTo>
                  <a:lnTo>
                    <a:pt x="3099228" y="887908"/>
                  </a:lnTo>
                  <a:close/>
                  <a:moveTo>
                    <a:pt x="3148963" y="892371"/>
                  </a:moveTo>
                  <a:lnTo>
                    <a:pt x="3149601" y="909906"/>
                  </a:lnTo>
                  <a:lnTo>
                    <a:pt x="3129515" y="904167"/>
                  </a:lnTo>
                  <a:lnTo>
                    <a:pt x="3129515" y="897472"/>
                  </a:lnTo>
                  <a:lnTo>
                    <a:pt x="3148644" y="892052"/>
                  </a:lnTo>
                  <a:lnTo>
                    <a:pt x="3148644" y="892052"/>
                  </a:lnTo>
                  <a:close/>
                  <a:moveTo>
                    <a:pt x="3081693" y="892690"/>
                  </a:moveTo>
                  <a:lnTo>
                    <a:pt x="3101140" y="898110"/>
                  </a:lnTo>
                  <a:lnTo>
                    <a:pt x="3101140" y="903848"/>
                  </a:lnTo>
                  <a:lnTo>
                    <a:pt x="3081374" y="909268"/>
                  </a:lnTo>
                  <a:lnTo>
                    <a:pt x="3081374" y="892690"/>
                  </a:lnTo>
                  <a:close/>
                  <a:moveTo>
                    <a:pt x="3129515" y="898110"/>
                  </a:moveTo>
                  <a:lnTo>
                    <a:pt x="3129515" y="903848"/>
                  </a:lnTo>
                  <a:lnTo>
                    <a:pt x="3119313" y="900660"/>
                  </a:lnTo>
                  <a:lnTo>
                    <a:pt x="3129515" y="898110"/>
                  </a:lnTo>
                  <a:close/>
                  <a:moveTo>
                    <a:pt x="3101140" y="899066"/>
                  </a:moveTo>
                  <a:lnTo>
                    <a:pt x="3109749" y="900979"/>
                  </a:lnTo>
                  <a:lnTo>
                    <a:pt x="3101140" y="903211"/>
                  </a:lnTo>
                  <a:lnTo>
                    <a:pt x="3101140" y="898747"/>
                  </a:lnTo>
                  <a:close/>
                  <a:moveTo>
                    <a:pt x="3114531" y="902254"/>
                  </a:moveTo>
                  <a:lnTo>
                    <a:pt x="3129515" y="906399"/>
                  </a:lnTo>
                  <a:lnTo>
                    <a:pt x="3129515" y="916920"/>
                  </a:lnTo>
                  <a:lnTo>
                    <a:pt x="3116444" y="920427"/>
                  </a:lnTo>
                  <a:lnTo>
                    <a:pt x="3101140" y="916282"/>
                  </a:lnTo>
                  <a:lnTo>
                    <a:pt x="3101140" y="905761"/>
                  </a:lnTo>
                  <a:lnTo>
                    <a:pt x="3114531" y="902254"/>
                  </a:lnTo>
                  <a:close/>
                  <a:moveTo>
                    <a:pt x="3098909" y="906718"/>
                  </a:moveTo>
                  <a:lnTo>
                    <a:pt x="3098909" y="915963"/>
                  </a:lnTo>
                  <a:cubicBezTo>
                    <a:pt x="3098909" y="915963"/>
                    <a:pt x="3082011" y="911181"/>
                    <a:pt x="3082011" y="911181"/>
                  </a:cubicBezTo>
                  <a:lnTo>
                    <a:pt x="3098909" y="906718"/>
                  </a:lnTo>
                  <a:close/>
                  <a:moveTo>
                    <a:pt x="3129515" y="907355"/>
                  </a:moveTo>
                  <a:lnTo>
                    <a:pt x="3146413" y="911819"/>
                  </a:lnTo>
                  <a:lnTo>
                    <a:pt x="3129515" y="916282"/>
                  </a:lnTo>
                  <a:lnTo>
                    <a:pt x="3129515" y="907355"/>
                  </a:lnTo>
                  <a:close/>
                  <a:moveTo>
                    <a:pt x="3081374" y="912775"/>
                  </a:moveTo>
                  <a:lnTo>
                    <a:pt x="3101140" y="918195"/>
                  </a:lnTo>
                  <a:lnTo>
                    <a:pt x="3101140" y="925528"/>
                  </a:lnTo>
                  <a:lnTo>
                    <a:pt x="3080418" y="931267"/>
                  </a:lnTo>
                  <a:lnTo>
                    <a:pt x="3081374" y="913094"/>
                  </a:lnTo>
                  <a:close/>
                  <a:moveTo>
                    <a:pt x="3149920" y="913413"/>
                  </a:moveTo>
                  <a:lnTo>
                    <a:pt x="3150557" y="930629"/>
                  </a:lnTo>
                  <a:lnTo>
                    <a:pt x="3129515" y="924890"/>
                  </a:lnTo>
                  <a:lnTo>
                    <a:pt x="3129515" y="918833"/>
                  </a:lnTo>
                  <a:lnTo>
                    <a:pt x="3149920" y="913413"/>
                  </a:lnTo>
                  <a:close/>
                  <a:moveTo>
                    <a:pt x="3101140" y="919152"/>
                  </a:moveTo>
                  <a:lnTo>
                    <a:pt x="3111343" y="922021"/>
                  </a:lnTo>
                  <a:lnTo>
                    <a:pt x="3101140" y="924572"/>
                  </a:lnTo>
                  <a:lnTo>
                    <a:pt x="3101140" y="918833"/>
                  </a:lnTo>
                  <a:close/>
                  <a:moveTo>
                    <a:pt x="3129515" y="919471"/>
                  </a:moveTo>
                  <a:lnTo>
                    <a:pt x="3129515" y="924572"/>
                  </a:lnTo>
                  <a:lnTo>
                    <a:pt x="3120907" y="922021"/>
                  </a:lnTo>
                  <a:lnTo>
                    <a:pt x="3129515" y="919789"/>
                  </a:lnTo>
                  <a:close/>
                  <a:moveTo>
                    <a:pt x="3115806" y="923296"/>
                  </a:moveTo>
                  <a:lnTo>
                    <a:pt x="3129515" y="927122"/>
                  </a:lnTo>
                  <a:lnTo>
                    <a:pt x="3129515" y="937324"/>
                  </a:lnTo>
                  <a:lnTo>
                    <a:pt x="3114212" y="941469"/>
                  </a:lnTo>
                  <a:lnTo>
                    <a:pt x="3100503" y="937962"/>
                  </a:lnTo>
                  <a:lnTo>
                    <a:pt x="3100503" y="927441"/>
                  </a:lnTo>
                  <a:cubicBezTo>
                    <a:pt x="3100503" y="927441"/>
                    <a:pt x="3115806" y="923296"/>
                    <a:pt x="3115806" y="923296"/>
                  </a:cubicBezTo>
                  <a:close/>
                  <a:moveTo>
                    <a:pt x="3129515" y="927760"/>
                  </a:moveTo>
                  <a:lnTo>
                    <a:pt x="3146094" y="932223"/>
                  </a:lnTo>
                  <a:lnTo>
                    <a:pt x="3129515" y="936687"/>
                  </a:lnTo>
                  <a:lnTo>
                    <a:pt x="3129515" y="927760"/>
                  </a:lnTo>
                  <a:close/>
                  <a:moveTo>
                    <a:pt x="3101140" y="927760"/>
                  </a:moveTo>
                  <a:lnTo>
                    <a:pt x="3101140" y="937005"/>
                  </a:lnTo>
                  <a:lnTo>
                    <a:pt x="3084562" y="932542"/>
                  </a:lnTo>
                  <a:lnTo>
                    <a:pt x="3101140" y="927760"/>
                  </a:lnTo>
                  <a:close/>
                  <a:moveTo>
                    <a:pt x="3148326" y="934136"/>
                  </a:moveTo>
                  <a:lnTo>
                    <a:pt x="3148326" y="937962"/>
                  </a:lnTo>
                  <a:cubicBezTo>
                    <a:pt x="3145137" y="941469"/>
                    <a:pt x="3141949" y="944976"/>
                    <a:pt x="3138761" y="948483"/>
                  </a:cubicBezTo>
                  <a:lnTo>
                    <a:pt x="3129197" y="945932"/>
                  </a:lnTo>
                  <a:lnTo>
                    <a:pt x="3129197" y="939875"/>
                  </a:lnTo>
                  <a:lnTo>
                    <a:pt x="3148007" y="934455"/>
                  </a:lnTo>
                  <a:close/>
                  <a:moveTo>
                    <a:pt x="3078186" y="934136"/>
                  </a:moveTo>
                  <a:lnTo>
                    <a:pt x="3098590" y="939556"/>
                  </a:lnTo>
                  <a:lnTo>
                    <a:pt x="3098590" y="945932"/>
                  </a:lnTo>
                  <a:cubicBezTo>
                    <a:pt x="3098590" y="945932"/>
                    <a:pt x="3077548" y="951671"/>
                    <a:pt x="3077548" y="951671"/>
                  </a:cubicBezTo>
                  <a:lnTo>
                    <a:pt x="3078186" y="934136"/>
                  </a:lnTo>
                  <a:close/>
                  <a:moveTo>
                    <a:pt x="3153745" y="938600"/>
                  </a:moveTo>
                  <a:lnTo>
                    <a:pt x="3153745" y="952309"/>
                  </a:lnTo>
                  <a:cubicBezTo>
                    <a:pt x="3153745" y="952309"/>
                    <a:pt x="3144181" y="949758"/>
                    <a:pt x="3144181" y="949758"/>
                  </a:cubicBezTo>
                  <a:cubicBezTo>
                    <a:pt x="3147369" y="946251"/>
                    <a:pt x="3150876" y="942425"/>
                    <a:pt x="3153745" y="938918"/>
                  </a:cubicBezTo>
                  <a:lnTo>
                    <a:pt x="3153745" y="938918"/>
                  </a:lnTo>
                  <a:close/>
                  <a:moveTo>
                    <a:pt x="3129515" y="939556"/>
                  </a:moveTo>
                  <a:lnTo>
                    <a:pt x="3129515" y="945295"/>
                  </a:lnTo>
                  <a:lnTo>
                    <a:pt x="3118994" y="942744"/>
                  </a:lnTo>
                  <a:lnTo>
                    <a:pt x="3129515" y="939556"/>
                  </a:lnTo>
                  <a:close/>
                  <a:moveTo>
                    <a:pt x="3101140" y="940194"/>
                  </a:moveTo>
                  <a:lnTo>
                    <a:pt x="3110068" y="942744"/>
                  </a:lnTo>
                  <a:lnTo>
                    <a:pt x="3101140" y="944976"/>
                  </a:lnTo>
                  <a:lnTo>
                    <a:pt x="3101140" y="939875"/>
                  </a:lnTo>
                  <a:close/>
                  <a:moveTo>
                    <a:pt x="3114212" y="944019"/>
                  </a:moveTo>
                  <a:lnTo>
                    <a:pt x="3129515" y="948164"/>
                  </a:lnTo>
                  <a:lnTo>
                    <a:pt x="3129515" y="959323"/>
                  </a:lnTo>
                  <a:lnTo>
                    <a:pt x="3115806" y="962830"/>
                  </a:lnTo>
                  <a:lnTo>
                    <a:pt x="3100184" y="958366"/>
                  </a:lnTo>
                  <a:lnTo>
                    <a:pt x="3100184" y="947845"/>
                  </a:lnTo>
                  <a:cubicBezTo>
                    <a:pt x="3100184" y="947845"/>
                    <a:pt x="3114212" y="944019"/>
                    <a:pt x="3114212" y="944019"/>
                  </a:cubicBezTo>
                  <a:close/>
                  <a:moveTo>
                    <a:pt x="3101140" y="948483"/>
                  </a:moveTo>
                  <a:lnTo>
                    <a:pt x="3101140" y="958047"/>
                  </a:lnTo>
                  <a:lnTo>
                    <a:pt x="3083925" y="953265"/>
                  </a:lnTo>
                  <a:lnTo>
                    <a:pt x="3101140" y="948483"/>
                  </a:lnTo>
                  <a:close/>
                  <a:moveTo>
                    <a:pt x="3133022" y="949121"/>
                  </a:moveTo>
                  <a:lnTo>
                    <a:pt x="3141312" y="951352"/>
                  </a:lnTo>
                  <a:cubicBezTo>
                    <a:pt x="3139080" y="953584"/>
                    <a:pt x="3136848" y="955816"/>
                    <a:pt x="3134935" y="958047"/>
                  </a:cubicBezTo>
                  <a:lnTo>
                    <a:pt x="3133341" y="958047"/>
                  </a:lnTo>
                  <a:cubicBezTo>
                    <a:pt x="3133341" y="958047"/>
                    <a:pt x="3133341" y="948802"/>
                    <a:pt x="3133341" y="948802"/>
                  </a:cubicBezTo>
                  <a:close/>
                  <a:moveTo>
                    <a:pt x="3141949" y="951352"/>
                  </a:moveTo>
                  <a:lnTo>
                    <a:pt x="3150557" y="953584"/>
                  </a:lnTo>
                  <a:lnTo>
                    <a:pt x="3135892" y="957410"/>
                  </a:lnTo>
                  <a:cubicBezTo>
                    <a:pt x="3137805" y="955178"/>
                    <a:pt x="3140036" y="953265"/>
                    <a:pt x="3141949" y="951352"/>
                  </a:cubicBezTo>
                  <a:close/>
                  <a:moveTo>
                    <a:pt x="3077229" y="954859"/>
                  </a:moveTo>
                  <a:lnTo>
                    <a:pt x="3098271" y="960598"/>
                  </a:lnTo>
                  <a:lnTo>
                    <a:pt x="3098271" y="967931"/>
                  </a:lnTo>
                  <a:cubicBezTo>
                    <a:pt x="3098271" y="967931"/>
                    <a:pt x="3076592" y="973670"/>
                    <a:pt x="3076592" y="973670"/>
                  </a:cubicBezTo>
                  <a:lnTo>
                    <a:pt x="3077548" y="954859"/>
                  </a:lnTo>
                  <a:close/>
                  <a:moveTo>
                    <a:pt x="3150876" y="955178"/>
                  </a:moveTo>
                  <a:lnTo>
                    <a:pt x="3151514" y="973032"/>
                  </a:lnTo>
                  <a:lnTo>
                    <a:pt x="3129834" y="967293"/>
                  </a:lnTo>
                  <a:lnTo>
                    <a:pt x="3129834" y="961236"/>
                  </a:lnTo>
                  <a:lnTo>
                    <a:pt x="3151195" y="955497"/>
                  </a:lnTo>
                  <a:close/>
                  <a:moveTo>
                    <a:pt x="3100822" y="961554"/>
                  </a:moveTo>
                  <a:lnTo>
                    <a:pt x="3111662" y="964105"/>
                  </a:lnTo>
                  <a:lnTo>
                    <a:pt x="3100503" y="967293"/>
                  </a:lnTo>
                  <a:lnTo>
                    <a:pt x="3100503" y="961554"/>
                  </a:lnTo>
                  <a:close/>
                  <a:moveTo>
                    <a:pt x="3129515" y="961873"/>
                  </a:moveTo>
                  <a:lnTo>
                    <a:pt x="3129515" y="962830"/>
                  </a:lnTo>
                  <a:cubicBezTo>
                    <a:pt x="3129515" y="962830"/>
                    <a:pt x="3127284" y="965061"/>
                    <a:pt x="3126327" y="966018"/>
                  </a:cubicBezTo>
                  <a:lnTo>
                    <a:pt x="3120588" y="964424"/>
                  </a:lnTo>
                  <a:lnTo>
                    <a:pt x="3129515" y="961873"/>
                  </a:lnTo>
                  <a:close/>
                  <a:moveTo>
                    <a:pt x="3129515" y="963467"/>
                  </a:moveTo>
                  <a:lnTo>
                    <a:pt x="3129515" y="966656"/>
                  </a:lnTo>
                  <a:lnTo>
                    <a:pt x="3126965" y="966018"/>
                  </a:lnTo>
                  <a:cubicBezTo>
                    <a:pt x="3126965" y="966018"/>
                    <a:pt x="3128878" y="964105"/>
                    <a:pt x="3129515" y="963467"/>
                  </a:cubicBezTo>
                  <a:close/>
                  <a:moveTo>
                    <a:pt x="3116763" y="965699"/>
                  </a:moveTo>
                  <a:lnTo>
                    <a:pt x="3125052" y="967931"/>
                  </a:lnTo>
                  <a:cubicBezTo>
                    <a:pt x="3119632" y="973351"/>
                    <a:pt x="3113575" y="978133"/>
                    <a:pt x="3107836" y="983234"/>
                  </a:cubicBezTo>
                  <a:lnTo>
                    <a:pt x="3100184" y="981321"/>
                  </a:lnTo>
                  <a:lnTo>
                    <a:pt x="3100184" y="969844"/>
                  </a:lnTo>
                  <a:cubicBezTo>
                    <a:pt x="3100184" y="969844"/>
                    <a:pt x="3116763" y="965699"/>
                    <a:pt x="3116763" y="965699"/>
                  </a:cubicBezTo>
                  <a:close/>
                  <a:moveTo>
                    <a:pt x="3125371" y="968250"/>
                  </a:moveTo>
                  <a:lnTo>
                    <a:pt x="3130153" y="969525"/>
                  </a:lnTo>
                  <a:lnTo>
                    <a:pt x="3130153" y="980684"/>
                  </a:lnTo>
                  <a:cubicBezTo>
                    <a:pt x="3130153" y="980684"/>
                    <a:pt x="3114850" y="985147"/>
                    <a:pt x="3114850" y="985147"/>
                  </a:cubicBezTo>
                  <a:lnTo>
                    <a:pt x="3108792" y="983553"/>
                  </a:lnTo>
                  <a:cubicBezTo>
                    <a:pt x="3114531" y="978771"/>
                    <a:pt x="3120270" y="973670"/>
                    <a:pt x="3125690" y="968250"/>
                  </a:cubicBezTo>
                  <a:lnTo>
                    <a:pt x="3125690" y="968250"/>
                  </a:lnTo>
                  <a:close/>
                  <a:moveTo>
                    <a:pt x="3129515" y="970163"/>
                  </a:moveTo>
                  <a:lnTo>
                    <a:pt x="3148007" y="974945"/>
                  </a:lnTo>
                  <a:lnTo>
                    <a:pt x="3129515" y="980365"/>
                  </a:lnTo>
                  <a:lnTo>
                    <a:pt x="3129515" y="970481"/>
                  </a:lnTo>
                  <a:close/>
                  <a:moveTo>
                    <a:pt x="3101140" y="970481"/>
                  </a:moveTo>
                  <a:lnTo>
                    <a:pt x="3101140" y="980046"/>
                  </a:lnTo>
                  <a:lnTo>
                    <a:pt x="3082968" y="975264"/>
                  </a:lnTo>
                  <a:lnTo>
                    <a:pt x="3101140" y="970163"/>
                  </a:lnTo>
                  <a:close/>
                  <a:moveTo>
                    <a:pt x="2767020" y="975582"/>
                  </a:moveTo>
                  <a:lnTo>
                    <a:pt x="2772439" y="1009058"/>
                  </a:lnTo>
                  <a:cubicBezTo>
                    <a:pt x="2767976" y="1013841"/>
                    <a:pt x="2763194" y="1018304"/>
                    <a:pt x="2758730" y="1022768"/>
                  </a:cubicBezTo>
                  <a:lnTo>
                    <a:pt x="2767338" y="975582"/>
                  </a:lnTo>
                  <a:close/>
                  <a:moveTo>
                    <a:pt x="3157890" y="976539"/>
                  </a:moveTo>
                  <a:lnTo>
                    <a:pt x="3157890" y="995987"/>
                  </a:lnTo>
                  <a:lnTo>
                    <a:pt x="3139080" y="990248"/>
                  </a:lnTo>
                  <a:lnTo>
                    <a:pt x="3139080" y="982915"/>
                  </a:lnTo>
                  <a:lnTo>
                    <a:pt x="3157890" y="976858"/>
                  </a:lnTo>
                  <a:close/>
                  <a:moveTo>
                    <a:pt x="3079780" y="977177"/>
                  </a:moveTo>
                  <a:lnTo>
                    <a:pt x="3101140" y="982915"/>
                  </a:lnTo>
                  <a:lnTo>
                    <a:pt x="3101140" y="989610"/>
                  </a:lnTo>
                  <a:lnTo>
                    <a:pt x="3078823" y="995349"/>
                  </a:lnTo>
                  <a:lnTo>
                    <a:pt x="3079780" y="976858"/>
                  </a:lnTo>
                  <a:close/>
                  <a:moveTo>
                    <a:pt x="3129515" y="983234"/>
                  </a:moveTo>
                  <a:lnTo>
                    <a:pt x="3129515" y="988973"/>
                  </a:lnTo>
                  <a:lnTo>
                    <a:pt x="3118994" y="986103"/>
                  </a:lnTo>
                  <a:lnTo>
                    <a:pt x="3129515" y="983234"/>
                  </a:lnTo>
                  <a:close/>
                  <a:moveTo>
                    <a:pt x="3101140" y="983553"/>
                  </a:moveTo>
                  <a:lnTo>
                    <a:pt x="3106879" y="985466"/>
                  </a:lnTo>
                  <a:cubicBezTo>
                    <a:pt x="3106879" y="985466"/>
                    <a:pt x="3104329" y="987697"/>
                    <a:pt x="3103054" y="988654"/>
                  </a:cubicBezTo>
                  <a:lnTo>
                    <a:pt x="3101140" y="988654"/>
                  </a:lnTo>
                  <a:cubicBezTo>
                    <a:pt x="3101140" y="988654"/>
                    <a:pt x="3101140" y="983553"/>
                    <a:pt x="3101140" y="983553"/>
                  </a:cubicBezTo>
                  <a:close/>
                  <a:moveTo>
                    <a:pt x="3106242" y="985466"/>
                  </a:moveTo>
                  <a:lnTo>
                    <a:pt x="3109749" y="986741"/>
                  </a:lnTo>
                  <a:lnTo>
                    <a:pt x="3103372" y="988335"/>
                  </a:lnTo>
                  <a:cubicBezTo>
                    <a:pt x="3103372" y="988335"/>
                    <a:pt x="3105285" y="986422"/>
                    <a:pt x="3106242" y="985785"/>
                  </a:cubicBezTo>
                  <a:close/>
                  <a:moveTo>
                    <a:pt x="3113893" y="987697"/>
                  </a:moveTo>
                  <a:lnTo>
                    <a:pt x="3129515" y="991842"/>
                  </a:lnTo>
                  <a:lnTo>
                    <a:pt x="3129515" y="1003638"/>
                  </a:lnTo>
                  <a:lnTo>
                    <a:pt x="3115487" y="1007145"/>
                  </a:lnTo>
                  <a:lnTo>
                    <a:pt x="3098909" y="1003001"/>
                  </a:lnTo>
                  <a:lnTo>
                    <a:pt x="3098909" y="991842"/>
                  </a:lnTo>
                  <a:cubicBezTo>
                    <a:pt x="3098909" y="991842"/>
                    <a:pt x="3113893" y="987697"/>
                    <a:pt x="3113893" y="987697"/>
                  </a:cubicBezTo>
                  <a:close/>
                  <a:moveTo>
                    <a:pt x="3097315" y="992161"/>
                  </a:moveTo>
                  <a:cubicBezTo>
                    <a:pt x="3094127" y="994712"/>
                    <a:pt x="3091257" y="997262"/>
                    <a:pt x="3088069" y="999494"/>
                  </a:cubicBezTo>
                  <a:lnTo>
                    <a:pt x="3079142" y="997262"/>
                  </a:lnTo>
                  <a:lnTo>
                    <a:pt x="3096996" y="992161"/>
                  </a:lnTo>
                  <a:close/>
                  <a:moveTo>
                    <a:pt x="3129515" y="992480"/>
                  </a:moveTo>
                  <a:lnTo>
                    <a:pt x="3148326" y="997900"/>
                  </a:lnTo>
                  <a:lnTo>
                    <a:pt x="3129515" y="1003001"/>
                  </a:lnTo>
                  <a:lnTo>
                    <a:pt x="3129515" y="992799"/>
                  </a:lnTo>
                  <a:close/>
                  <a:moveTo>
                    <a:pt x="3097952" y="992799"/>
                  </a:moveTo>
                  <a:lnTo>
                    <a:pt x="3097952" y="1002363"/>
                  </a:lnTo>
                  <a:cubicBezTo>
                    <a:pt x="3097952" y="1002363"/>
                    <a:pt x="3089344" y="1000131"/>
                    <a:pt x="3089344" y="1000131"/>
                  </a:cubicBezTo>
                  <a:cubicBezTo>
                    <a:pt x="3092214" y="997900"/>
                    <a:pt x="3095083" y="995349"/>
                    <a:pt x="3097952" y="993117"/>
                  </a:cubicBezTo>
                  <a:lnTo>
                    <a:pt x="3097952" y="993117"/>
                  </a:lnTo>
                  <a:close/>
                  <a:moveTo>
                    <a:pt x="3075316" y="998537"/>
                  </a:moveTo>
                  <a:lnTo>
                    <a:pt x="3085518" y="1001407"/>
                  </a:lnTo>
                  <a:cubicBezTo>
                    <a:pt x="3082011" y="1004276"/>
                    <a:pt x="3078186" y="1006827"/>
                    <a:pt x="3074679" y="1009377"/>
                  </a:cubicBezTo>
                  <a:lnTo>
                    <a:pt x="3075316" y="998537"/>
                  </a:lnTo>
                  <a:close/>
                  <a:moveTo>
                    <a:pt x="3152152" y="999175"/>
                  </a:moveTo>
                  <a:lnTo>
                    <a:pt x="3152789" y="1017985"/>
                  </a:lnTo>
                  <a:lnTo>
                    <a:pt x="3129515" y="1011928"/>
                  </a:lnTo>
                  <a:lnTo>
                    <a:pt x="3129515" y="1005551"/>
                  </a:lnTo>
                  <a:lnTo>
                    <a:pt x="3152152" y="999494"/>
                  </a:lnTo>
                  <a:close/>
                  <a:moveTo>
                    <a:pt x="3090301" y="1001725"/>
                  </a:moveTo>
                  <a:lnTo>
                    <a:pt x="3101140" y="1004595"/>
                  </a:lnTo>
                  <a:lnTo>
                    <a:pt x="3101140" y="1012246"/>
                  </a:lnTo>
                  <a:lnTo>
                    <a:pt x="3077867" y="1018304"/>
                  </a:lnTo>
                  <a:lnTo>
                    <a:pt x="3078504" y="1010334"/>
                  </a:lnTo>
                  <a:cubicBezTo>
                    <a:pt x="3082649" y="1007464"/>
                    <a:pt x="3086475" y="1004595"/>
                    <a:pt x="3090301" y="1001407"/>
                  </a:cubicBezTo>
                  <a:close/>
                  <a:moveTo>
                    <a:pt x="3101140" y="1005233"/>
                  </a:moveTo>
                  <a:lnTo>
                    <a:pt x="3112937" y="1008421"/>
                  </a:lnTo>
                  <a:lnTo>
                    <a:pt x="3101140" y="1011609"/>
                  </a:lnTo>
                  <a:lnTo>
                    <a:pt x="3101140" y="1005233"/>
                  </a:lnTo>
                  <a:close/>
                  <a:moveTo>
                    <a:pt x="3129515" y="1005870"/>
                  </a:moveTo>
                  <a:lnTo>
                    <a:pt x="3129515" y="1011290"/>
                  </a:lnTo>
                  <a:lnTo>
                    <a:pt x="3120270" y="1008739"/>
                  </a:lnTo>
                  <a:lnTo>
                    <a:pt x="3129515" y="1006189"/>
                  </a:lnTo>
                  <a:close/>
                  <a:moveTo>
                    <a:pt x="2768614" y="1005551"/>
                  </a:moveTo>
                  <a:lnTo>
                    <a:pt x="2774671" y="1046679"/>
                  </a:lnTo>
                  <a:lnTo>
                    <a:pt x="2771483" y="1046041"/>
                  </a:lnTo>
                  <a:lnTo>
                    <a:pt x="2771483" y="1046041"/>
                  </a:lnTo>
                  <a:cubicBezTo>
                    <a:pt x="2771483" y="1046041"/>
                    <a:pt x="2752673" y="1046041"/>
                    <a:pt x="2752673" y="1046041"/>
                  </a:cubicBezTo>
                  <a:lnTo>
                    <a:pt x="2752673" y="1046041"/>
                  </a:lnTo>
                  <a:cubicBezTo>
                    <a:pt x="2752673" y="1046041"/>
                    <a:pt x="2751079" y="1046679"/>
                    <a:pt x="2751079" y="1046679"/>
                  </a:cubicBezTo>
                  <a:lnTo>
                    <a:pt x="2755861" y="1019579"/>
                  </a:lnTo>
                  <a:cubicBezTo>
                    <a:pt x="2760324" y="1015116"/>
                    <a:pt x="2764788" y="1010334"/>
                    <a:pt x="2768932" y="1005870"/>
                  </a:cubicBezTo>
                  <a:lnTo>
                    <a:pt x="2768932" y="1005870"/>
                  </a:lnTo>
                  <a:close/>
                  <a:moveTo>
                    <a:pt x="3115487" y="1010015"/>
                  </a:moveTo>
                  <a:lnTo>
                    <a:pt x="3129515" y="1013522"/>
                  </a:lnTo>
                  <a:lnTo>
                    <a:pt x="3129515" y="1025637"/>
                  </a:lnTo>
                  <a:lnTo>
                    <a:pt x="3113575" y="1030100"/>
                  </a:lnTo>
                  <a:lnTo>
                    <a:pt x="3098271" y="1025956"/>
                  </a:lnTo>
                  <a:lnTo>
                    <a:pt x="3098271" y="1014478"/>
                  </a:lnTo>
                  <a:cubicBezTo>
                    <a:pt x="3098271" y="1014478"/>
                    <a:pt x="3115487" y="1010015"/>
                    <a:pt x="3115487" y="1010015"/>
                  </a:cubicBezTo>
                  <a:close/>
                  <a:moveTo>
                    <a:pt x="3072128" y="1012565"/>
                  </a:moveTo>
                  <a:lnTo>
                    <a:pt x="3069896" y="1065489"/>
                  </a:ln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cubicBezTo>
                    <a:pt x="3069896" y="1065489"/>
                    <a:pt x="3069896" y="1065489"/>
                    <a:pt x="3069896" y="1065489"/>
                  </a:cubicBezTo>
                  <a:lnTo>
                    <a:pt x="3068940" y="1087488"/>
                  </a:lnTo>
                  <a:cubicBezTo>
                    <a:pt x="3032913" y="1099284"/>
                    <a:pt x="2992424" y="1109805"/>
                    <a:pt x="2946833" y="1118094"/>
                  </a:cubicBezTo>
                  <a:lnTo>
                    <a:pt x="2909531" y="1109805"/>
                  </a:lnTo>
                  <a:lnTo>
                    <a:pt x="2880200" y="1104066"/>
                  </a:lnTo>
                  <a:cubicBezTo>
                    <a:pt x="2944920" y="1081430"/>
                    <a:pt x="3011872" y="1053693"/>
                    <a:pt x="3072447" y="1010334"/>
                  </a:cubicBezTo>
                  <a:lnTo>
                    <a:pt x="3072447" y="1010334"/>
                  </a:lnTo>
                  <a:close/>
                  <a:moveTo>
                    <a:pt x="3129515" y="1014478"/>
                  </a:moveTo>
                  <a:lnTo>
                    <a:pt x="3149282" y="1019898"/>
                  </a:lnTo>
                  <a:lnTo>
                    <a:pt x="3129515" y="1025318"/>
                  </a:lnTo>
                  <a:lnTo>
                    <a:pt x="3129515" y="1014797"/>
                  </a:lnTo>
                  <a:close/>
                  <a:moveTo>
                    <a:pt x="3097634" y="1015116"/>
                  </a:moveTo>
                  <a:lnTo>
                    <a:pt x="3097634" y="1025318"/>
                  </a:lnTo>
                  <a:cubicBezTo>
                    <a:pt x="3097634" y="1025318"/>
                    <a:pt x="3078504" y="1020217"/>
                    <a:pt x="3078504" y="1020217"/>
                  </a:cubicBezTo>
                  <a:lnTo>
                    <a:pt x="3097634" y="1014797"/>
                  </a:lnTo>
                  <a:close/>
                  <a:moveTo>
                    <a:pt x="3152789" y="1021492"/>
                  </a:moveTo>
                  <a:lnTo>
                    <a:pt x="3153427" y="1041578"/>
                  </a:lnTo>
                  <a:lnTo>
                    <a:pt x="3129515" y="1035201"/>
                  </a:lnTo>
                  <a:lnTo>
                    <a:pt x="3129515" y="1027869"/>
                  </a:lnTo>
                  <a:lnTo>
                    <a:pt x="3152789" y="1021811"/>
                  </a:lnTo>
                  <a:close/>
                  <a:moveTo>
                    <a:pt x="3074360" y="1021811"/>
                  </a:moveTo>
                  <a:lnTo>
                    <a:pt x="3097315" y="1027550"/>
                  </a:lnTo>
                  <a:lnTo>
                    <a:pt x="3097315" y="1034564"/>
                  </a:lnTo>
                  <a:cubicBezTo>
                    <a:pt x="3097315" y="1034564"/>
                    <a:pt x="3073722" y="1040940"/>
                    <a:pt x="3073722" y="1040940"/>
                  </a:cubicBezTo>
                  <a:lnTo>
                    <a:pt x="3074360" y="1021492"/>
                  </a:lnTo>
                  <a:close/>
                  <a:moveTo>
                    <a:pt x="2756499" y="1025637"/>
                  </a:moveTo>
                  <a:lnTo>
                    <a:pt x="2751716" y="1051142"/>
                  </a:lnTo>
                  <a:lnTo>
                    <a:pt x="2717603" y="1057200"/>
                  </a:lnTo>
                  <a:cubicBezTo>
                    <a:pt x="2730993" y="1047316"/>
                    <a:pt x="2744065" y="1036795"/>
                    <a:pt x="2756499" y="1025318"/>
                  </a:cubicBezTo>
                  <a:close/>
                  <a:moveTo>
                    <a:pt x="3129515" y="1028506"/>
                  </a:moveTo>
                  <a:lnTo>
                    <a:pt x="3129515" y="1034564"/>
                  </a:lnTo>
                  <a:lnTo>
                    <a:pt x="3118357" y="1031694"/>
                  </a:lnTo>
                  <a:lnTo>
                    <a:pt x="3129515" y="1028506"/>
                  </a:lnTo>
                  <a:close/>
                  <a:moveTo>
                    <a:pt x="3101140" y="1028506"/>
                  </a:moveTo>
                  <a:lnTo>
                    <a:pt x="3111343" y="1031057"/>
                  </a:lnTo>
                  <a:lnTo>
                    <a:pt x="3101140" y="1033607"/>
                  </a:lnTo>
                  <a:lnTo>
                    <a:pt x="3101140" y="1028187"/>
                  </a:lnTo>
                  <a:close/>
                  <a:moveTo>
                    <a:pt x="3116444" y="1032651"/>
                  </a:moveTo>
                  <a:lnTo>
                    <a:pt x="3132385" y="1037114"/>
                  </a:lnTo>
                  <a:lnTo>
                    <a:pt x="3132385" y="1048911"/>
                  </a:lnTo>
                  <a:cubicBezTo>
                    <a:pt x="3132385" y="1048911"/>
                    <a:pt x="3118038" y="1053055"/>
                    <a:pt x="3118038" y="1053055"/>
                  </a:cubicBezTo>
                  <a:lnTo>
                    <a:pt x="3101140" y="1048273"/>
                  </a:lnTo>
                  <a:lnTo>
                    <a:pt x="3101140" y="1036795"/>
                  </a:lnTo>
                  <a:lnTo>
                    <a:pt x="3116444" y="1032651"/>
                  </a:lnTo>
                  <a:close/>
                  <a:moveTo>
                    <a:pt x="3101140" y="1037433"/>
                  </a:moveTo>
                  <a:lnTo>
                    <a:pt x="3101140" y="1047316"/>
                  </a:lnTo>
                  <a:lnTo>
                    <a:pt x="3082649" y="1042215"/>
                  </a:lnTo>
                  <a:lnTo>
                    <a:pt x="3101140" y="1037114"/>
                  </a:lnTo>
                  <a:close/>
                  <a:moveTo>
                    <a:pt x="3129515" y="1037433"/>
                  </a:moveTo>
                  <a:lnTo>
                    <a:pt x="3149601" y="1043172"/>
                  </a:lnTo>
                  <a:lnTo>
                    <a:pt x="3129515" y="1048592"/>
                  </a:lnTo>
                  <a:lnTo>
                    <a:pt x="3129515" y="1037752"/>
                  </a:lnTo>
                  <a:close/>
                  <a:moveTo>
                    <a:pt x="3073403" y="1043809"/>
                  </a:moveTo>
                  <a:lnTo>
                    <a:pt x="3096996" y="1050186"/>
                  </a:lnTo>
                  <a:lnTo>
                    <a:pt x="3096996" y="1058156"/>
                  </a:lnTo>
                  <a:cubicBezTo>
                    <a:pt x="3096996" y="1058156"/>
                    <a:pt x="3072766" y="1064533"/>
                    <a:pt x="3072766" y="1064533"/>
                  </a:cubicBezTo>
                  <a:lnTo>
                    <a:pt x="3073403" y="1043491"/>
                  </a:lnTo>
                  <a:close/>
                  <a:moveTo>
                    <a:pt x="3153427" y="1044447"/>
                  </a:moveTo>
                  <a:lnTo>
                    <a:pt x="3153427" y="1052736"/>
                  </a:lnTo>
                  <a:cubicBezTo>
                    <a:pt x="3148963" y="1055287"/>
                    <a:pt x="3144181" y="1057837"/>
                    <a:pt x="3139399" y="1060069"/>
                  </a:cubicBezTo>
                  <a:lnTo>
                    <a:pt x="3129834" y="1057519"/>
                  </a:lnTo>
                  <a:lnTo>
                    <a:pt x="3129834" y="1051142"/>
                  </a:lnTo>
                  <a:lnTo>
                    <a:pt x="3153745" y="1044766"/>
                  </a:lnTo>
                  <a:close/>
                  <a:moveTo>
                    <a:pt x="3099547" y="1051142"/>
                  </a:moveTo>
                  <a:lnTo>
                    <a:pt x="3111662" y="1054330"/>
                  </a:lnTo>
                  <a:lnTo>
                    <a:pt x="3099228" y="1057519"/>
                  </a:lnTo>
                  <a:lnTo>
                    <a:pt x="3099228" y="1051142"/>
                  </a:lnTo>
                  <a:close/>
                  <a:moveTo>
                    <a:pt x="3129515" y="1051780"/>
                  </a:moveTo>
                  <a:lnTo>
                    <a:pt x="3129515" y="1057200"/>
                  </a:lnTo>
                  <a:lnTo>
                    <a:pt x="3119951" y="1054649"/>
                  </a:lnTo>
                  <a:lnTo>
                    <a:pt x="3129515" y="1052099"/>
                  </a:lnTo>
                  <a:close/>
                  <a:moveTo>
                    <a:pt x="2754905" y="1055287"/>
                  </a:moveTo>
                  <a:lnTo>
                    <a:pt x="2775309" y="1055287"/>
                  </a:lnTo>
                  <a:lnTo>
                    <a:pt x="2779135" y="1053055"/>
                  </a:lnTo>
                  <a:lnTo>
                    <a:pt x="2780729" y="1062301"/>
                  </a:lnTo>
                  <a:lnTo>
                    <a:pt x="2777859" y="1064851"/>
                  </a:lnTo>
                  <a:lnTo>
                    <a:pt x="2753629" y="1064851"/>
                  </a:lnTo>
                  <a:cubicBezTo>
                    <a:pt x="2753629" y="1064851"/>
                    <a:pt x="2753629" y="1064851"/>
                    <a:pt x="2753629" y="1064851"/>
                  </a:cubicBezTo>
                  <a:cubicBezTo>
                    <a:pt x="2753629" y="1064851"/>
                    <a:pt x="2753629" y="1064851"/>
                    <a:pt x="2753629" y="1064851"/>
                  </a:cubicBezTo>
                  <a:cubicBezTo>
                    <a:pt x="2753629" y="1064851"/>
                    <a:pt x="2753629" y="1064851"/>
                    <a:pt x="2753629" y="1064851"/>
                  </a:cubicBezTo>
                  <a:lnTo>
                    <a:pt x="2751716" y="1062939"/>
                  </a:lnTo>
                  <a:lnTo>
                    <a:pt x="2753629" y="1053374"/>
                  </a:lnTo>
                  <a:lnTo>
                    <a:pt x="2755542" y="1056243"/>
                  </a:lnTo>
                  <a:close/>
                  <a:moveTo>
                    <a:pt x="2751398" y="1052736"/>
                  </a:moveTo>
                  <a:lnTo>
                    <a:pt x="2749803" y="1061026"/>
                  </a:lnTo>
                  <a:lnTo>
                    <a:pt x="2742789" y="1054330"/>
                  </a:lnTo>
                  <a:lnTo>
                    <a:pt x="2751398" y="1052736"/>
                  </a:lnTo>
                  <a:close/>
                  <a:moveTo>
                    <a:pt x="2780410" y="1053374"/>
                  </a:moveTo>
                  <a:lnTo>
                    <a:pt x="2788380" y="1054968"/>
                  </a:lnTo>
                  <a:lnTo>
                    <a:pt x="2782004" y="1060707"/>
                  </a:lnTo>
                  <a:lnTo>
                    <a:pt x="2780410" y="1053374"/>
                  </a:lnTo>
                  <a:close/>
                  <a:moveTo>
                    <a:pt x="3157571" y="1053693"/>
                  </a:moveTo>
                  <a:lnTo>
                    <a:pt x="3158209" y="1064214"/>
                  </a:lnTo>
                  <a:lnTo>
                    <a:pt x="3144181" y="1060388"/>
                  </a:lnTo>
                  <a:cubicBezTo>
                    <a:pt x="3148644" y="1058156"/>
                    <a:pt x="3153427" y="1055925"/>
                    <a:pt x="3157890" y="1053693"/>
                  </a:cubicBezTo>
                  <a:close/>
                  <a:moveTo>
                    <a:pt x="2738964" y="1055287"/>
                  </a:moveTo>
                  <a:lnTo>
                    <a:pt x="2729718" y="1063895"/>
                  </a:lnTo>
                  <a:lnTo>
                    <a:pt x="2723979" y="1058156"/>
                  </a:lnTo>
                  <a:lnTo>
                    <a:pt x="2738964" y="1055606"/>
                  </a:lnTo>
                  <a:close/>
                  <a:moveTo>
                    <a:pt x="2741514" y="1054968"/>
                  </a:moveTo>
                  <a:lnTo>
                    <a:pt x="2749803" y="1062620"/>
                  </a:lnTo>
                  <a:lnTo>
                    <a:pt x="2749166" y="1064533"/>
                  </a:lnTo>
                  <a:lnTo>
                    <a:pt x="2731312" y="1064533"/>
                  </a:lnTo>
                  <a:cubicBezTo>
                    <a:pt x="2731312" y="1064533"/>
                    <a:pt x="2741514" y="1054968"/>
                    <a:pt x="2741514" y="1054968"/>
                  </a:cubicBezTo>
                  <a:close/>
                  <a:moveTo>
                    <a:pt x="2791887" y="1055606"/>
                  </a:moveTo>
                  <a:lnTo>
                    <a:pt x="2806872" y="1058794"/>
                  </a:lnTo>
                  <a:lnTo>
                    <a:pt x="2801133" y="1064533"/>
                  </a:lnTo>
                  <a:lnTo>
                    <a:pt x="2791568" y="1055606"/>
                  </a:lnTo>
                  <a:close/>
                  <a:moveTo>
                    <a:pt x="2789656" y="1055606"/>
                  </a:moveTo>
                  <a:lnTo>
                    <a:pt x="2799220" y="1064851"/>
                  </a:lnTo>
                  <a:lnTo>
                    <a:pt x="2782323" y="1064851"/>
                  </a:lnTo>
                  <a:lnTo>
                    <a:pt x="2782323" y="1062939"/>
                  </a:lnTo>
                  <a:cubicBezTo>
                    <a:pt x="2782323" y="1062939"/>
                    <a:pt x="2789337" y="1055925"/>
                    <a:pt x="2789337" y="1055925"/>
                  </a:cubicBezTo>
                  <a:close/>
                  <a:moveTo>
                    <a:pt x="3115169" y="1055606"/>
                  </a:moveTo>
                  <a:lnTo>
                    <a:pt x="3129515" y="1059113"/>
                  </a:lnTo>
                  <a:lnTo>
                    <a:pt x="3129515" y="1065489"/>
                  </a:lnTo>
                  <a:cubicBezTo>
                    <a:pt x="3122183" y="1068677"/>
                    <a:pt x="3114531" y="1072184"/>
                    <a:pt x="3106561" y="1075054"/>
                  </a:cubicBezTo>
                  <a:lnTo>
                    <a:pt x="3097315" y="1072503"/>
                  </a:lnTo>
                  <a:lnTo>
                    <a:pt x="3097315" y="1060069"/>
                  </a:lnTo>
                  <a:cubicBezTo>
                    <a:pt x="3097315" y="1060069"/>
                    <a:pt x="3114850" y="1055287"/>
                    <a:pt x="3114850" y="1055287"/>
                  </a:cubicBezTo>
                  <a:close/>
                  <a:moveTo>
                    <a:pt x="2720791" y="1058475"/>
                  </a:moveTo>
                  <a:lnTo>
                    <a:pt x="2715052" y="1063895"/>
                  </a:lnTo>
                  <a:lnTo>
                    <a:pt x="2712820" y="1061344"/>
                  </a:lnTo>
                  <a:cubicBezTo>
                    <a:pt x="2712820" y="1061344"/>
                    <a:pt x="2714096" y="1060388"/>
                    <a:pt x="2714733" y="1059750"/>
                  </a:cubicBezTo>
                  <a:lnTo>
                    <a:pt x="2720472" y="1058475"/>
                  </a:lnTo>
                  <a:close/>
                  <a:moveTo>
                    <a:pt x="2722704" y="1058794"/>
                  </a:moveTo>
                  <a:lnTo>
                    <a:pt x="2728443" y="1064533"/>
                  </a:lnTo>
                  <a:lnTo>
                    <a:pt x="2716327" y="1064533"/>
                  </a:lnTo>
                  <a:lnTo>
                    <a:pt x="2722385" y="1058794"/>
                  </a:lnTo>
                  <a:close/>
                  <a:moveTo>
                    <a:pt x="2808147" y="1059113"/>
                  </a:moveTo>
                  <a:lnTo>
                    <a:pt x="2813886" y="1064851"/>
                  </a:lnTo>
                  <a:lnTo>
                    <a:pt x="2802408" y="1064851"/>
                  </a:lnTo>
                  <a:lnTo>
                    <a:pt x="2808147" y="1059113"/>
                  </a:lnTo>
                  <a:close/>
                  <a:moveTo>
                    <a:pt x="2810698" y="1059432"/>
                  </a:moveTo>
                  <a:lnTo>
                    <a:pt x="2818987" y="1061344"/>
                  </a:lnTo>
                  <a:lnTo>
                    <a:pt x="2816118" y="1064533"/>
                  </a:lnTo>
                  <a:lnTo>
                    <a:pt x="2810698" y="1059432"/>
                  </a:lnTo>
                  <a:close/>
                  <a:moveTo>
                    <a:pt x="2713139" y="1059750"/>
                  </a:moveTo>
                  <a:cubicBezTo>
                    <a:pt x="2713139" y="1059750"/>
                    <a:pt x="2712502" y="1060069"/>
                    <a:pt x="2712183" y="1060388"/>
                  </a:cubicBezTo>
                  <a:lnTo>
                    <a:pt x="2712183" y="1060388"/>
                  </a:lnTo>
                  <a:cubicBezTo>
                    <a:pt x="2712183" y="1060388"/>
                    <a:pt x="2713458" y="1059750"/>
                    <a:pt x="2713458" y="1059750"/>
                  </a:cubicBezTo>
                  <a:close/>
                  <a:moveTo>
                    <a:pt x="3129515" y="1060069"/>
                  </a:moveTo>
                  <a:lnTo>
                    <a:pt x="3135573" y="1061982"/>
                  </a:lnTo>
                  <a:cubicBezTo>
                    <a:pt x="3133660" y="1062939"/>
                    <a:pt x="3131428" y="1063576"/>
                    <a:pt x="3129515" y="1064533"/>
                  </a:cubicBezTo>
                  <a:lnTo>
                    <a:pt x="3129515" y="1060069"/>
                  </a:lnTo>
                  <a:close/>
                  <a:moveTo>
                    <a:pt x="2709314" y="1063895"/>
                  </a:moveTo>
                  <a:lnTo>
                    <a:pt x="2705169" y="1068040"/>
                  </a:lnTo>
                  <a:lnTo>
                    <a:pt x="2693691" y="1068040"/>
                  </a:lnTo>
                  <a:cubicBezTo>
                    <a:pt x="2693691" y="1068040"/>
                    <a:pt x="2705169" y="1064851"/>
                    <a:pt x="2705169" y="1064851"/>
                  </a:cubicBezTo>
                  <a:lnTo>
                    <a:pt x="2705169" y="1064851"/>
                  </a:lnTo>
                  <a:lnTo>
                    <a:pt x="2708995" y="1063895"/>
                  </a:lnTo>
                  <a:close/>
                  <a:moveTo>
                    <a:pt x="2710908" y="1061026"/>
                  </a:moveTo>
                  <a:lnTo>
                    <a:pt x="2710908" y="1061026"/>
                  </a:lnTo>
                  <a:cubicBezTo>
                    <a:pt x="2710908" y="1061026"/>
                    <a:pt x="2709632" y="1062301"/>
                    <a:pt x="2708995" y="1062939"/>
                  </a:cubicBezTo>
                  <a:lnTo>
                    <a:pt x="2710589" y="1061026"/>
                  </a:lnTo>
                  <a:close/>
                  <a:moveTo>
                    <a:pt x="3096677" y="1061026"/>
                  </a:moveTo>
                  <a:lnTo>
                    <a:pt x="3096677" y="1072184"/>
                  </a:lnTo>
                  <a:cubicBezTo>
                    <a:pt x="3096677" y="1072184"/>
                    <a:pt x="3075954" y="1066446"/>
                    <a:pt x="3075954" y="1066446"/>
                  </a:cubicBezTo>
                  <a:lnTo>
                    <a:pt x="3096677" y="1060707"/>
                  </a:lnTo>
                  <a:close/>
                  <a:moveTo>
                    <a:pt x="2819943" y="1061344"/>
                  </a:moveTo>
                  <a:lnTo>
                    <a:pt x="2822813" y="1064214"/>
                  </a:lnTo>
                  <a:cubicBezTo>
                    <a:pt x="2822813" y="1064214"/>
                    <a:pt x="2822175" y="1064214"/>
                    <a:pt x="2821856" y="1064214"/>
                  </a:cubicBezTo>
                  <a:lnTo>
                    <a:pt x="2817074" y="1064214"/>
                  </a:lnTo>
                  <a:lnTo>
                    <a:pt x="2819625" y="1061026"/>
                  </a:lnTo>
                  <a:close/>
                  <a:moveTo>
                    <a:pt x="2822175" y="1061663"/>
                  </a:moveTo>
                  <a:lnTo>
                    <a:pt x="2826001" y="1062620"/>
                  </a:lnTo>
                  <a:cubicBezTo>
                    <a:pt x="2826001" y="1062620"/>
                    <a:pt x="2824726" y="1063576"/>
                    <a:pt x="2824088" y="1063895"/>
                  </a:cubicBezTo>
                  <a:lnTo>
                    <a:pt x="2822175" y="1061982"/>
                  </a:lnTo>
                  <a:close/>
                  <a:moveTo>
                    <a:pt x="2711545" y="1061982"/>
                  </a:moveTo>
                  <a:lnTo>
                    <a:pt x="2713777" y="1064533"/>
                  </a:lnTo>
                  <a:lnTo>
                    <a:pt x="2708038" y="1064533"/>
                  </a:lnTo>
                  <a:cubicBezTo>
                    <a:pt x="2708038" y="1064533"/>
                    <a:pt x="2710270" y="1062620"/>
                    <a:pt x="2711545" y="1061982"/>
                  </a:cubicBezTo>
                  <a:close/>
                  <a:moveTo>
                    <a:pt x="3136529" y="1061982"/>
                  </a:moveTo>
                  <a:lnTo>
                    <a:pt x="3151514" y="1066127"/>
                  </a:lnTo>
                  <a:lnTo>
                    <a:pt x="3129515" y="1072184"/>
                  </a:lnTo>
                  <a:lnTo>
                    <a:pt x="3129515" y="1065489"/>
                  </a:lnTo>
                  <a:cubicBezTo>
                    <a:pt x="3132066" y="1064533"/>
                    <a:pt x="3134298" y="1062939"/>
                    <a:pt x="3136529" y="1061982"/>
                  </a:cubicBezTo>
                  <a:close/>
                  <a:moveTo>
                    <a:pt x="2826957" y="1064533"/>
                  </a:moveTo>
                  <a:lnTo>
                    <a:pt x="2826957" y="1064533"/>
                  </a:lnTo>
                  <a:lnTo>
                    <a:pt x="2836841" y="1066764"/>
                  </a:lnTo>
                  <a:lnTo>
                    <a:pt x="2825044" y="1066764"/>
                  </a:lnTo>
                  <a:cubicBezTo>
                    <a:pt x="2825044" y="1066764"/>
                    <a:pt x="2824088" y="1065489"/>
                    <a:pt x="2824088" y="1065489"/>
                  </a:cubicBezTo>
                  <a:cubicBezTo>
                    <a:pt x="2824726" y="1065170"/>
                    <a:pt x="2825682" y="1064851"/>
                    <a:pt x="2826320" y="1064214"/>
                  </a:cubicBezTo>
                  <a:lnTo>
                    <a:pt x="2826320" y="1064214"/>
                  </a:lnTo>
                  <a:close/>
                  <a:moveTo>
                    <a:pt x="2750760" y="1064214"/>
                  </a:moveTo>
                  <a:lnTo>
                    <a:pt x="2751398" y="1064851"/>
                  </a:lnTo>
                  <a:lnTo>
                    <a:pt x="2750441" y="1064851"/>
                  </a:lnTo>
                  <a:lnTo>
                    <a:pt x="2750441" y="1064214"/>
                  </a:lnTo>
                  <a:close/>
                  <a:moveTo>
                    <a:pt x="2780729" y="1063895"/>
                  </a:moveTo>
                  <a:lnTo>
                    <a:pt x="2780729" y="1064851"/>
                  </a:lnTo>
                  <a:lnTo>
                    <a:pt x="2779772" y="1064851"/>
                  </a:lnTo>
                  <a:lnTo>
                    <a:pt x="2780729" y="1063895"/>
                  </a:lnTo>
                  <a:close/>
                  <a:moveTo>
                    <a:pt x="2706125" y="1064533"/>
                  </a:moveTo>
                  <a:lnTo>
                    <a:pt x="2748847" y="1064533"/>
                  </a:lnTo>
                  <a:cubicBezTo>
                    <a:pt x="2748847" y="1064533"/>
                    <a:pt x="2745021" y="1083343"/>
                    <a:pt x="2745021" y="1083343"/>
                  </a:cubicBezTo>
                  <a:lnTo>
                    <a:pt x="2744384" y="1083343"/>
                  </a:lnTo>
                  <a:cubicBezTo>
                    <a:pt x="2744384" y="1083343"/>
                    <a:pt x="2744384" y="1086850"/>
                    <a:pt x="2744384" y="1086850"/>
                  </a:cubicBezTo>
                  <a:cubicBezTo>
                    <a:pt x="2744384" y="1086850"/>
                    <a:pt x="2744384" y="1086850"/>
                    <a:pt x="2744384" y="1086850"/>
                  </a:cubicBezTo>
                  <a:cubicBezTo>
                    <a:pt x="2744384" y="1086850"/>
                    <a:pt x="2744384" y="1086850"/>
                    <a:pt x="2744384" y="1086850"/>
                  </a:cubicBezTo>
                  <a:cubicBezTo>
                    <a:pt x="2744384" y="1086850"/>
                    <a:pt x="2744384" y="1092589"/>
                    <a:pt x="2744384" y="1092589"/>
                  </a:cubicBezTo>
                  <a:lnTo>
                    <a:pt x="2742470" y="1092589"/>
                  </a:lnTo>
                  <a:lnTo>
                    <a:pt x="2641724" y="1105660"/>
                  </a:lnTo>
                  <a:cubicBezTo>
                    <a:pt x="2664041" y="1093545"/>
                    <a:pt x="2685721" y="1080473"/>
                    <a:pt x="2706763" y="1065489"/>
                  </a:cubicBezTo>
                  <a:lnTo>
                    <a:pt x="2706763" y="1064214"/>
                  </a:lnTo>
                  <a:close/>
                  <a:moveTo>
                    <a:pt x="2750122" y="1064533"/>
                  </a:moveTo>
                  <a:lnTo>
                    <a:pt x="2781048" y="1064533"/>
                  </a:lnTo>
                  <a:lnTo>
                    <a:pt x="2783279" y="1083343"/>
                  </a:lnTo>
                  <a:lnTo>
                    <a:pt x="2754267" y="1083343"/>
                  </a:lnTo>
                  <a:lnTo>
                    <a:pt x="2781366" y="1064533"/>
                  </a:lnTo>
                  <a:lnTo>
                    <a:pt x="2781366" y="1064533"/>
                  </a:lnTo>
                  <a:lnTo>
                    <a:pt x="2781366" y="1074097"/>
                  </a:lnTo>
                  <a:lnTo>
                    <a:pt x="2748528" y="1074097"/>
                  </a:lnTo>
                  <a:lnTo>
                    <a:pt x="2749485" y="1064533"/>
                  </a:lnTo>
                  <a:close/>
                  <a:moveTo>
                    <a:pt x="2782642" y="1064533"/>
                  </a:moveTo>
                  <a:lnTo>
                    <a:pt x="2819306" y="1064533"/>
                  </a:lnTo>
                  <a:cubicBezTo>
                    <a:pt x="2808147" y="1071547"/>
                    <a:pt x="2796670" y="1077285"/>
                    <a:pt x="2785192" y="1082705"/>
                  </a:cubicBezTo>
                  <a:lnTo>
                    <a:pt x="2782642" y="1064533"/>
                  </a:lnTo>
                  <a:close/>
                  <a:moveTo>
                    <a:pt x="3129197" y="1066764"/>
                  </a:moveTo>
                  <a:cubicBezTo>
                    <a:pt x="3129197" y="1066764"/>
                    <a:pt x="3129197" y="1066764"/>
                    <a:pt x="3129197" y="1066764"/>
                  </a:cubicBezTo>
                  <a:lnTo>
                    <a:pt x="3129197" y="1072822"/>
                  </a:lnTo>
                  <a:lnTo>
                    <a:pt x="3112937" y="1077285"/>
                  </a:lnTo>
                  <a:lnTo>
                    <a:pt x="3107198" y="1075691"/>
                  </a:lnTo>
                  <a:cubicBezTo>
                    <a:pt x="3114531" y="1072822"/>
                    <a:pt x="3121864" y="1069634"/>
                    <a:pt x="3128559" y="1066446"/>
                  </a:cubicBezTo>
                  <a:lnTo>
                    <a:pt x="3128559" y="1066446"/>
                  </a:lnTo>
                  <a:close/>
                  <a:moveTo>
                    <a:pt x="3154383" y="1068040"/>
                  </a:moveTo>
                  <a:lnTo>
                    <a:pt x="3155021" y="1089400"/>
                  </a:lnTo>
                  <a:lnTo>
                    <a:pt x="3129834" y="1082705"/>
                  </a:lnTo>
                  <a:lnTo>
                    <a:pt x="3129834" y="1074735"/>
                  </a:lnTo>
                  <a:lnTo>
                    <a:pt x="3154702" y="1068358"/>
                  </a:lnTo>
                  <a:close/>
                  <a:moveTo>
                    <a:pt x="3067984" y="1068358"/>
                  </a:moveTo>
                  <a:lnTo>
                    <a:pt x="3091895" y="1074735"/>
                  </a:lnTo>
                  <a:lnTo>
                    <a:pt x="3091895" y="1080155"/>
                  </a:lnTo>
                  <a:cubicBezTo>
                    <a:pt x="3083925" y="1083343"/>
                    <a:pt x="3075316" y="1085893"/>
                    <a:pt x="3066708" y="1088763"/>
                  </a:cubicBezTo>
                  <a:lnTo>
                    <a:pt x="3067984" y="1068358"/>
                  </a:lnTo>
                  <a:close/>
                  <a:moveTo>
                    <a:pt x="2749166" y="1074097"/>
                  </a:moveTo>
                  <a:lnTo>
                    <a:pt x="2775309" y="1074097"/>
                  </a:lnTo>
                  <a:lnTo>
                    <a:pt x="2747572" y="1081430"/>
                  </a:lnTo>
                  <a:lnTo>
                    <a:pt x="2749166" y="1074097"/>
                  </a:lnTo>
                  <a:close/>
                  <a:moveTo>
                    <a:pt x="3129515" y="1075372"/>
                  </a:moveTo>
                  <a:lnTo>
                    <a:pt x="3129515" y="1081430"/>
                  </a:lnTo>
                  <a:lnTo>
                    <a:pt x="3118357" y="1078242"/>
                  </a:lnTo>
                  <a:lnTo>
                    <a:pt x="3129515" y="1075372"/>
                  </a:lnTo>
                  <a:close/>
                  <a:moveTo>
                    <a:pt x="3101140" y="1075691"/>
                  </a:moveTo>
                  <a:lnTo>
                    <a:pt x="3106242" y="1076966"/>
                  </a:lnTo>
                  <a:cubicBezTo>
                    <a:pt x="3104647" y="1077604"/>
                    <a:pt x="3103054" y="1078242"/>
                    <a:pt x="3101140" y="1078879"/>
                  </a:cubicBezTo>
                  <a:lnTo>
                    <a:pt x="3101140" y="1075691"/>
                  </a:lnTo>
                  <a:close/>
                  <a:moveTo>
                    <a:pt x="3107517" y="1077285"/>
                  </a:moveTo>
                  <a:lnTo>
                    <a:pt x="3111980" y="1078561"/>
                  </a:lnTo>
                  <a:lnTo>
                    <a:pt x="3101459" y="1081430"/>
                  </a:lnTo>
                  <a:lnTo>
                    <a:pt x="3101459" y="1079836"/>
                  </a:lnTo>
                  <a:cubicBezTo>
                    <a:pt x="3103691" y="1078879"/>
                    <a:pt x="3105604" y="1077923"/>
                    <a:pt x="3107517" y="1077285"/>
                  </a:cubicBezTo>
                  <a:close/>
                  <a:moveTo>
                    <a:pt x="3114850" y="1079836"/>
                  </a:moveTo>
                  <a:lnTo>
                    <a:pt x="3131109" y="1084299"/>
                  </a:lnTo>
                  <a:lnTo>
                    <a:pt x="3131109" y="1097052"/>
                  </a:lnTo>
                  <a:cubicBezTo>
                    <a:pt x="3131109" y="1097052"/>
                    <a:pt x="3116444" y="1101197"/>
                    <a:pt x="3116444" y="1101197"/>
                  </a:cubicBezTo>
                  <a:lnTo>
                    <a:pt x="3098909" y="1096096"/>
                  </a:lnTo>
                  <a:lnTo>
                    <a:pt x="3098909" y="1084299"/>
                  </a:lnTo>
                  <a:cubicBezTo>
                    <a:pt x="3098909" y="1084299"/>
                    <a:pt x="3115169" y="1079836"/>
                    <a:pt x="3115169" y="1079836"/>
                  </a:cubicBezTo>
                  <a:close/>
                  <a:moveTo>
                    <a:pt x="3091895" y="1080792"/>
                  </a:moveTo>
                  <a:lnTo>
                    <a:pt x="3091895" y="1082386"/>
                  </a:lnTo>
                  <a:lnTo>
                    <a:pt x="3077229" y="1086212"/>
                  </a:lnTo>
                  <a:cubicBezTo>
                    <a:pt x="3082330" y="1084299"/>
                    <a:pt x="3087113" y="1082705"/>
                    <a:pt x="3091895" y="1080792"/>
                  </a:cubicBezTo>
                  <a:close/>
                  <a:moveTo>
                    <a:pt x="2743108" y="1082068"/>
                  </a:moveTo>
                  <a:lnTo>
                    <a:pt x="2743108" y="1083662"/>
                  </a:lnTo>
                  <a:lnTo>
                    <a:pt x="2783917" y="1083662"/>
                  </a:lnTo>
                  <a:lnTo>
                    <a:pt x="2783917" y="1085256"/>
                  </a:lnTo>
                  <a:cubicBezTo>
                    <a:pt x="2783917" y="1085256"/>
                    <a:pt x="2782323" y="1086212"/>
                    <a:pt x="2781366" y="1092907"/>
                  </a:cubicBezTo>
                  <a:lnTo>
                    <a:pt x="2746615" y="1092907"/>
                  </a:lnTo>
                  <a:lnTo>
                    <a:pt x="2743427" y="1082068"/>
                  </a:lnTo>
                  <a:close/>
                  <a:moveTo>
                    <a:pt x="3091895" y="1084937"/>
                  </a:moveTo>
                  <a:lnTo>
                    <a:pt x="3091895" y="1095458"/>
                  </a:lnTo>
                  <a:lnTo>
                    <a:pt x="3072128" y="1090038"/>
                  </a:lnTo>
                  <a:lnTo>
                    <a:pt x="3091895" y="1084618"/>
                  </a:lnTo>
                  <a:close/>
                  <a:moveTo>
                    <a:pt x="3129515" y="1084937"/>
                  </a:moveTo>
                  <a:lnTo>
                    <a:pt x="3150876" y="1090676"/>
                  </a:lnTo>
                  <a:lnTo>
                    <a:pt x="3129515" y="1096096"/>
                  </a:lnTo>
                  <a:lnTo>
                    <a:pt x="3129515" y="1084937"/>
                  </a:lnTo>
                  <a:close/>
                  <a:moveTo>
                    <a:pt x="2780729" y="1082705"/>
                  </a:moveTo>
                  <a:lnTo>
                    <a:pt x="2780729" y="1083662"/>
                  </a:lnTo>
                  <a:lnTo>
                    <a:pt x="2779772" y="1083662"/>
                  </a:lnTo>
                  <a:cubicBezTo>
                    <a:pt x="2779772" y="1083662"/>
                    <a:pt x="2779772" y="1083662"/>
                    <a:pt x="2779772" y="1083662"/>
                  </a:cubicBezTo>
                  <a:cubicBezTo>
                    <a:pt x="2779772" y="1083662"/>
                    <a:pt x="2779772" y="1083662"/>
                    <a:pt x="2779772" y="1083662"/>
                  </a:cubicBezTo>
                  <a:cubicBezTo>
                    <a:pt x="2780091" y="1083662"/>
                    <a:pt x="2780410" y="1083343"/>
                    <a:pt x="2781048" y="1083024"/>
                  </a:cubicBezTo>
                  <a:lnTo>
                    <a:pt x="2781048" y="1083024"/>
                  </a:lnTo>
                  <a:close/>
                  <a:moveTo>
                    <a:pt x="2740558" y="1092907"/>
                  </a:moveTo>
                  <a:lnTo>
                    <a:pt x="2743427" y="1092907"/>
                  </a:lnTo>
                  <a:lnTo>
                    <a:pt x="2742789" y="1095458"/>
                  </a:lnTo>
                  <a:lnTo>
                    <a:pt x="2742789" y="1095458"/>
                  </a:lnTo>
                  <a:cubicBezTo>
                    <a:pt x="2742789" y="1095458"/>
                    <a:pt x="2742152" y="1107254"/>
                    <a:pt x="2742152" y="1107254"/>
                  </a:cubicBezTo>
                  <a:cubicBezTo>
                    <a:pt x="2737051" y="1109486"/>
                    <a:pt x="2732268" y="1111718"/>
                    <a:pt x="2727167" y="1113949"/>
                  </a:cubicBezTo>
                  <a:lnTo>
                    <a:pt x="2710270" y="1098327"/>
                  </a:lnTo>
                  <a:lnTo>
                    <a:pt x="2740239" y="1092589"/>
                  </a:lnTo>
                  <a:close/>
                  <a:moveTo>
                    <a:pt x="2743108" y="1092907"/>
                  </a:moveTo>
                  <a:lnTo>
                    <a:pt x="2744702" y="1092907"/>
                  </a:lnTo>
                  <a:lnTo>
                    <a:pt x="2752673" y="1097371"/>
                  </a:lnTo>
                  <a:lnTo>
                    <a:pt x="2752673" y="1102153"/>
                  </a:lnTo>
                  <a:cubicBezTo>
                    <a:pt x="2749166" y="1103747"/>
                    <a:pt x="2745659" y="1105341"/>
                    <a:pt x="2742152" y="1106935"/>
                  </a:cubicBezTo>
                  <a:lnTo>
                    <a:pt x="2742789" y="1096096"/>
                  </a:lnTo>
                  <a:lnTo>
                    <a:pt x="2743427" y="1093226"/>
                  </a:lnTo>
                  <a:close/>
                  <a:moveTo>
                    <a:pt x="2750760" y="1092907"/>
                  </a:moveTo>
                  <a:lnTo>
                    <a:pt x="2755861" y="1092907"/>
                  </a:lnTo>
                  <a:lnTo>
                    <a:pt x="2755861" y="1095139"/>
                  </a:lnTo>
                  <a:cubicBezTo>
                    <a:pt x="2755861" y="1095139"/>
                    <a:pt x="2750760" y="1092907"/>
                    <a:pt x="2750760" y="1092907"/>
                  </a:cubicBezTo>
                  <a:close/>
                  <a:moveTo>
                    <a:pt x="2752354" y="1092907"/>
                  </a:moveTo>
                  <a:lnTo>
                    <a:pt x="2771164" y="1092907"/>
                  </a:lnTo>
                  <a:lnTo>
                    <a:pt x="2771164" y="1090357"/>
                  </a:lnTo>
                  <a:cubicBezTo>
                    <a:pt x="2769251" y="1091951"/>
                    <a:pt x="2765744" y="1093545"/>
                    <a:pt x="2762237" y="1095139"/>
                  </a:cubicBezTo>
                  <a:lnTo>
                    <a:pt x="2752354" y="1092589"/>
                  </a:lnTo>
                  <a:lnTo>
                    <a:pt x="2752354" y="1092589"/>
                  </a:lnTo>
                  <a:close/>
                  <a:moveTo>
                    <a:pt x="2771483" y="1092907"/>
                  </a:moveTo>
                  <a:lnTo>
                    <a:pt x="2772758" y="1092907"/>
                  </a:lnTo>
                  <a:cubicBezTo>
                    <a:pt x="2772758" y="1092907"/>
                    <a:pt x="2772121" y="1093226"/>
                    <a:pt x="2771483" y="1093545"/>
                  </a:cubicBezTo>
                  <a:lnTo>
                    <a:pt x="2771483" y="1092907"/>
                  </a:lnTo>
                  <a:close/>
                  <a:moveTo>
                    <a:pt x="2774671" y="1089082"/>
                  </a:moveTo>
                  <a:lnTo>
                    <a:pt x="2771483" y="1090995"/>
                  </a:lnTo>
                  <a:lnTo>
                    <a:pt x="2771483" y="1090995"/>
                  </a:lnTo>
                  <a:cubicBezTo>
                    <a:pt x="2771483" y="1090995"/>
                    <a:pt x="2773715" y="1089719"/>
                    <a:pt x="2774671" y="1089082"/>
                  </a:cubicBezTo>
                  <a:lnTo>
                    <a:pt x="2774671" y="1089082"/>
                  </a:lnTo>
                  <a:close/>
                  <a:moveTo>
                    <a:pt x="2778497" y="1092907"/>
                  </a:moveTo>
                  <a:lnTo>
                    <a:pt x="2781366" y="1092907"/>
                  </a:lnTo>
                  <a:lnTo>
                    <a:pt x="2782004" y="1110761"/>
                  </a:lnTo>
                  <a:lnTo>
                    <a:pt x="2771483" y="1105022"/>
                  </a:lnTo>
                  <a:lnTo>
                    <a:pt x="2771483" y="1096096"/>
                  </a:lnTo>
                  <a:lnTo>
                    <a:pt x="2778497" y="1092589"/>
                  </a:lnTo>
                  <a:close/>
                  <a:moveTo>
                    <a:pt x="2787743" y="1092907"/>
                  </a:moveTo>
                  <a:lnTo>
                    <a:pt x="2789975" y="1092907"/>
                  </a:lnTo>
                  <a:lnTo>
                    <a:pt x="2819306" y="1098646"/>
                  </a:lnTo>
                  <a:lnTo>
                    <a:pt x="2795713" y="1120645"/>
                  </a:lnTo>
                  <a:cubicBezTo>
                    <a:pt x="2795713" y="1120645"/>
                    <a:pt x="2795713" y="1120645"/>
                    <a:pt x="2795713" y="1120645"/>
                  </a:cubicBezTo>
                  <a:lnTo>
                    <a:pt x="2789018" y="1120645"/>
                  </a:lnTo>
                  <a:lnTo>
                    <a:pt x="2788061" y="1092270"/>
                  </a:lnTo>
                  <a:close/>
                  <a:moveTo>
                    <a:pt x="3067346" y="1090038"/>
                  </a:moveTo>
                  <a:lnTo>
                    <a:pt x="3048536" y="1536064"/>
                  </a:lnTo>
                  <a:lnTo>
                    <a:pt x="2804002" y="1536064"/>
                  </a:lnTo>
                  <a:lnTo>
                    <a:pt x="2800495" y="1439781"/>
                  </a:lnTo>
                  <a:cubicBezTo>
                    <a:pt x="2800495" y="1439781"/>
                    <a:pt x="2800495" y="1439781"/>
                    <a:pt x="2800495" y="1439781"/>
                  </a:cubicBezTo>
                  <a:cubicBezTo>
                    <a:pt x="2800495" y="1439781"/>
                    <a:pt x="2800495" y="1439781"/>
                    <a:pt x="2800495" y="1439781"/>
                  </a:cubicBezTo>
                  <a:cubicBezTo>
                    <a:pt x="2800495" y="1439781"/>
                    <a:pt x="2800495" y="1439781"/>
                    <a:pt x="2800495" y="1439781"/>
                  </a:cubicBezTo>
                  <a:cubicBezTo>
                    <a:pt x="2800495" y="1439781"/>
                    <a:pt x="2800495" y="1439781"/>
                    <a:pt x="2800495" y="1439781"/>
                  </a:cubicBezTo>
                  <a:cubicBezTo>
                    <a:pt x="2800495" y="1439781"/>
                    <a:pt x="2800495" y="1439781"/>
                    <a:pt x="2800495" y="1439781"/>
                  </a:cubicBezTo>
                  <a:lnTo>
                    <a:pt x="2799858" y="1423521"/>
                  </a:lnTo>
                  <a:cubicBezTo>
                    <a:pt x="2799858" y="1423521"/>
                    <a:pt x="2799858" y="1423521"/>
                    <a:pt x="2799858" y="1423521"/>
                  </a:cubicBezTo>
                  <a:cubicBezTo>
                    <a:pt x="2799858" y="1423521"/>
                    <a:pt x="2799858" y="1423521"/>
                    <a:pt x="2799858" y="1423521"/>
                  </a:cubicBezTo>
                  <a:cubicBezTo>
                    <a:pt x="2799858" y="1423521"/>
                    <a:pt x="2799858" y="1423521"/>
                    <a:pt x="2799858" y="1423521"/>
                  </a:cubicBezTo>
                  <a:cubicBezTo>
                    <a:pt x="2799858" y="1423521"/>
                    <a:pt x="2799858" y="1423521"/>
                    <a:pt x="2799858" y="1423521"/>
                  </a:cubicBezTo>
                  <a:lnTo>
                    <a:pt x="2797307" y="1340310"/>
                  </a:lnTo>
                  <a:cubicBezTo>
                    <a:pt x="2797307" y="1340310"/>
                    <a:pt x="2797307" y="1340310"/>
                    <a:pt x="2797307" y="1340310"/>
                  </a:cubicBezTo>
                  <a:cubicBezTo>
                    <a:pt x="2797307" y="1340310"/>
                    <a:pt x="2797307" y="1340310"/>
                    <a:pt x="2797307" y="1340310"/>
                  </a:cubicBezTo>
                  <a:cubicBezTo>
                    <a:pt x="2797307" y="1340310"/>
                    <a:pt x="2797307" y="1340310"/>
                    <a:pt x="2797307" y="1340310"/>
                  </a:cubicBezTo>
                  <a:cubicBezTo>
                    <a:pt x="2797307" y="1340310"/>
                    <a:pt x="2797307" y="1340310"/>
                    <a:pt x="2797307" y="1340310"/>
                  </a:cubicBezTo>
                  <a:cubicBezTo>
                    <a:pt x="2797307" y="1340310"/>
                    <a:pt x="2797307" y="1340310"/>
                    <a:pt x="2797307" y="1340310"/>
                  </a:cubicBezTo>
                  <a:lnTo>
                    <a:pt x="2796670" y="1325963"/>
                  </a:lnTo>
                  <a:cubicBezTo>
                    <a:pt x="2796670" y="1325963"/>
                    <a:pt x="2796670" y="1325963"/>
                    <a:pt x="2796670" y="1325963"/>
                  </a:cubicBezTo>
                  <a:cubicBezTo>
                    <a:pt x="2796670" y="1325963"/>
                    <a:pt x="2796670" y="1325963"/>
                    <a:pt x="2796670" y="1325963"/>
                  </a:cubicBezTo>
                  <a:cubicBezTo>
                    <a:pt x="2796670" y="1325963"/>
                    <a:pt x="2796670" y="1325963"/>
                    <a:pt x="2796670" y="1325963"/>
                  </a:cubicBezTo>
                  <a:cubicBezTo>
                    <a:pt x="2796670" y="1325963"/>
                    <a:pt x="2796670" y="1325963"/>
                    <a:pt x="2796670" y="1325963"/>
                  </a:cubicBezTo>
                  <a:cubicBezTo>
                    <a:pt x="2796670" y="1325963"/>
                    <a:pt x="2796670" y="1325963"/>
                    <a:pt x="2796670" y="1325963"/>
                  </a:cubicBezTo>
                  <a:cubicBezTo>
                    <a:pt x="2796670" y="1325963"/>
                    <a:pt x="2796670" y="1325963"/>
                    <a:pt x="2796670" y="1325963"/>
                  </a:cubicBezTo>
                  <a:lnTo>
                    <a:pt x="2795075" y="1281966"/>
                  </a:lnTo>
                  <a:cubicBezTo>
                    <a:pt x="2795075" y="1281966"/>
                    <a:pt x="2795075" y="1281966"/>
                    <a:pt x="2795075" y="1281966"/>
                  </a:cubicBezTo>
                  <a:cubicBezTo>
                    <a:pt x="2795075" y="1281966"/>
                    <a:pt x="2795075" y="1281966"/>
                    <a:pt x="2795075" y="1281966"/>
                  </a:cubicBezTo>
                  <a:lnTo>
                    <a:pt x="2793800" y="1254229"/>
                  </a:ln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cubicBezTo>
                    <a:pt x="2793800" y="1254229"/>
                    <a:pt x="2793800" y="1254229"/>
                    <a:pt x="2793800" y="1254229"/>
                  </a:cubicBezTo>
                  <a:lnTo>
                    <a:pt x="2793163" y="1235738"/>
                  </a:lnTo>
                  <a:cubicBezTo>
                    <a:pt x="2845449" y="1202262"/>
                    <a:pt x="2892953" y="1163366"/>
                    <a:pt x="2941094" y="1128296"/>
                  </a:cubicBezTo>
                  <a:lnTo>
                    <a:pt x="2948746" y="1128296"/>
                  </a:lnTo>
                  <a:lnTo>
                    <a:pt x="2948746" y="1127021"/>
                  </a:lnTo>
                  <a:cubicBezTo>
                    <a:pt x="2948746" y="1127021"/>
                    <a:pt x="2948746" y="1127021"/>
                    <a:pt x="2948746" y="1127021"/>
                  </a:cubicBezTo>
                  <a:cubicBezTo>
                    <a:pt x="2993380" y="1118732"/>
                    <a:pt x="3032595" y="1108848"/>
                    <a:pt x="3067984" y="1097371"/>
                  </a:cubicBezTo>
                  <a:lnTo>
                    <a:pt x="3067984" y="1097371"/>
                  </a:lnTo>
                  <a:close/>
                  <a:moveTo>
                    <a:pt x="2771483" y="1091313"/>
                  </a:moveTo>
                  <a:lnTo>
                    <a:pt x="2771483" y="1091313"/>
                  </a:lnTo>
                  <a:cubicBezTo>
                    <a:pt x="2771483" y="1091313"/>
                    <a:pt x="2762875" y="1096096"/>
                    <a:pt x="2762875" y="1096096"/>
                  </a:cubicBezTo>
                  <a:lnTo>
                    <a:pt x="2761918" y="1095458"/>
                  </a:lnTo>
                  <a:cubicBezTo>
                    <a:pt x="2765107" y="1094183"/>
                    <a:pt x="2768295" y="1092907"/>
                    <a:pt x="2771483" y="1091313"/>
                  </a:cubicBezTo>
                  <a:lnTo>
                    <a:pt x="2771483" y="1091313"/>
                  </a:lnTo>
                  <a:close/>
                  <a:moveTo>
                    <a:pt x="3071172" y="1091313"/>
                  </a:moveTo>
                  <a:cubicBezTo>
                    <a:pt x="3071172" y="1091313"/>
                    <a:pt x="3071172" y="1091313"/>
                    <a:pt x="3071172" y="1091313"/>
                  </a:cubicBezTo>
                  <a:lnTo>
                    <a:pt x="3096040" y="1097690"/>
                  </a:lnTo>
                  <a:lnTo>
                    <a:pt x="3096040" y="1106298"/>
                  </a:lnTo>
                  <a:cubicBezTo>
                    <a:pt x="3096040" y="1106298"/>
                    <a:pt x="3070215" y="1112993"/>
                    <a:pt x="3070215" y="1112993"/>
                  </a:cubicBezTo>
                  <a:lnTo>
                    <a:pt x="3071172" y="1091313"/>
                  </a:lnTo>
                  <a:close/>
                  <a:moveTo>
                    <a:pt x="3155021" y="1092270"/>
                  </a:moveTo>
                  <a:lnTo>
                    <a:pt x="3155977" y="1112993"/>
                  </a:lnTo>
                  <a:lnTo>
                    <a:pt x="3129834" y="1105979"/>
                  </a:lnTo>
                  <a:lnTo>
                    <a:pt x="3129834" y="1099284"/>
                  </a:lnTo>
                  <a:lnTo>
                    <a:pt x="3155021" y="1092589"/>
                  </a:lnTo>
                  <a:close/>
                  <a:moveTo>
                    <a:pt x="2772758" y="1093545"/>
                  </a:moveTo>
                  <a:lnTo>
                    <a:pt x="2772758" y="1100559"/>
                  </a:lnTo>
                  <a:cubicBezTo>
                    <a:pt x="2772758" y="1100559"/>
                    <a:pt x="2765744" y="1097052"/>
                    <a:pt x="2765744" y="1097052"/>
                  </a:cubicBezTo>
                  <a:lnTo>
                    <a:pt x="2772758" y="1093545"/>
                  </a:lnTo>
                  <a:close/>
                  <a:moveTo>
                    <a:pt x="2757455" y="1094183"/>
                  </a:moveTo>
                  <a:lnTo>
                    <a:pt x="2760643" y="1096096"/>
                  </a:lnTo>
                  <a:cubicBezTo>
                    <a:pt x="2760643" y="1096096"/>
                    <a:pt x="2758411" y="1097371"/>
                    <a:pt x="2757136" y="1098008"/>
                  </a:cubicBezTo>
                  <a:lnTo>
                    <a:pt x="2757136" y="1094502"/>
                  </a:lnTo>
                  <a:close/>
                  <a:moveTo>
                    <a:pt x="2708676" y="1095139"/>
                  </a:moveTo>
                  <a:lnTo>
                    <a:pt x="2683808" y="1117775"/>
                  </a:lnTo>
                  <a:lnTo>
                    <a:pt x="2668505" y="1102472"/>
                  </a:lnTo>
                  <a:lnTo>
                    <a:pt x="2708676" y="1095139"/>
                  </a:lnTo>
                  <a:close/>
                  <a:moveTo>
                    <a:pt x="2710589" y="1097052"/>
                  </a:moveTo>
                  <a:lnTo>
                    <a:pt x="2727167" y="1112355"/>
                  </a:lnTo>
                  <a:cubicBezTo>
                    <a:pt x="2720472" y="1115225"/>
                    <a:pt x="2713458" y="1118094"/>
                    <a:pt x="2706763" y="1121282"/>
                  </a:cubicBezTo>
                  <a:lnTo>
                    <a:pt x="2684765" y="1121282"/>
                  </a:lnTo>
                  <a:lnTo>
                    <a:pt x="2710589" y="1097052"/>
                  </a:lnTo>
                  <a:close/>
                  <a:moveTo>
                    <a:pt x="2823132" y="1096096"/>
                  </a:moveTo>
                  <a:lnTo>
                    <a:pt x="2863302" y="1104385"/>
                  </a:lnTo>
                  <a:lnTo>
                    <a:pt x="2853100" y="1114587"/>
                  </a:lnTo>
                  <a:cubicBezTo>
                    <a:pt x="2850869" y="1115225"/>
                    <a:pt x="2848318" y="1116181"/>
                    <a:pt x="2846086" y="1116819"/>
                  </a:cubicBezTo>
                  <a:lnTo>
                    <a:pt x="2823450" y="1095777"/>
                  </a:lnTo>
                  <a:close/>
                  <a:moveTo>
                    <a:pt x="2757136" y="1096414"/>
                  </a:moveTo>
                  <a:lnTo>
                    <a:pt x="2758093" y="1097052"/>
                  </a:lnTo>
                  <a:lnTo>
                    <a:pt x="2752354" y="1099603"/>
                  </a:lnTo>
                  <a:lnTo>
                    <a:pt x="2752354" y="1098327"/>
                  </a:lnTo>
                  <a:cubicBezTo>
                    <a:pt x="2752354" y="1098327"/>
                    <a:pt x="2755542" y="1097052"/>
                    <a:pt x="2757136" y="1096414"/>
                  </a:cubicBezTo>
                  <a:lnTo>
                    <a:pt x="2757136" y="1096414"/>
                  </a:lnTo>
                  <a:close/>
                  <a:moveTo>
                    <a:pt x="2821856" y="1098008"/>
                  </a:moveTo>
                  <a:lnTo>
                    <a:pt x="2844173" y="1118732"/>
                  </a:lnTo>
                  <a:lnTo>
                    <a:pt x="2843217" y="1121282"/>
                  </a:lnTo>
                  <a:lnTo>
                    <a:pt x="2796670" y="1121282"/>
                  </a:lnTo>
                  <a:lnTo>
                    <a:pt x="2821856" y="1098008"/>
                  </a:lnTo>
                  <a:close/>
                  <a:moveTo>
                    <a:pt x="2764469" y="1097690"/>
                  </a:moveTo>
                  <a:lnTo>
                    <a:pt x="2771483" y="1102472"/>
                  </a:lnTo>
                  <a:lnTo>
                    <a:pt x="2771483" y="1112037"/>
                  </a:lnTo>
                  <a:lnTo>
                    <a:pt x="2766382" y="1114268"/>
                  </a:lnTo>
                  <a:lnTo>
                    <a:pt x="2752673" y="1110761"/>
                  </a:lnTo>
                  <a:lnTo>
                    <a:pt x="2752673" y="1101515"/>
                  </a:lnTo>
                  <a:lnTo>
                    <a:pt x="2764469" y="1097690"/>
                  </a:lnTo>
                  <a:close/>
                  <a:moveTo>
                    <a:pt x="3101140" y="1098646"/>
                  </a:moveTo>
                  <a:lnTo>
                    <a:pt x="3114212" y="1102153"/>
                  </a:lnTo>
                  <a:lnTo>
                    <a:pt x="3101140" y="1105660"/>
                  </a:lnTo>
                  <a:lnTo>
                    <a:pt x="3101140" y="1098646"/>
                  </a:lnTo>
                  <a:close/>
                  <a:moveTo>
                    <a:pt x="2752354" y="1098965"/>
                  </a:moveTo>
                  <a:lnTo>
                    <a:pt x="2752354" y="1100559"/>
                  </a:lnTo>
                  <a:lnTo>
                    <a:pt x="2742789" y="1105660"/>
                  </a:lnTo>
                  <a:lnTo>
                    <a:pt x="2742789" y="1104066"/>
                  </a:lnTo>
                  <a:cubicBezTo>
                    <a:pt x="2748209" y="1102472"/>
                    <a:pt x="2751716" y="1100559"/>
                    <a:pt x="2752354" y="1098965"/>
                  </a:cubicBezTo>
                  <a:close/>
                  <a:moveTo>
                    <a:pt x="3129515" y="1099603"/>
                  </a:moveTo>
                  <a:lnTo>
                    <a:pt x="3129515" y="1105022"/>
                  </a:lnTo>
                  <a:lnTo>
                    <a:pt x="3119632" y="1102472"/>
                  </a:lnTo>
                  <a:lnTo>
                    <a:pt x="3129515" y="1099921"/>
                  </a:lnTo>
                  <a:close/>
                  <a:moveTo>
                    <a:pt x="2752354" y="1102153"/>
                  </a:moveTo>
                  <a:lnTo>
                    <a:pt x="2752354" y="1109486"/>
                  </a:lnTo>
                  <a:lnTo>
                    <a:pt x="2743746" y="1106298"/>
                  </a:lnTo>
                  <a:lnTo>
                    <a:pt x="2752354" y="1102153"/>
                  </a:lnTo>
                  <a:close/>
                  <a:moveTo>
                    <a:pt x="2666592" y="1102791"/>
                  </a:moveTo>
                  <a:lnTo>
                    <a:pt x="2650332" y="1118413"/>
                  </a:lnTo>
                  <a:lnTo>
                    <a:pt x="2640768" y="1107573"/>
                  </a:lnTo>
                  <a:lnTo>
                    <a:pt x="2666273" y="1102791"/>
                  </a:lnTo>
                  <a:close/>
                  <a:moveTo>
                    <a:pt x="2771483" y="1103110"/>
                  </a:moveTo>
                  <a:lnTo>
                    <a:pt x="2780729" y="1107892"/>
                  </a:lnTo>
                  <a:lnTo>
                    <a:pt x="2771483" y="1111080"/>
                  </a:lnTo>
                  <a:lnTo>
                    <a:pt x="2771483" y="1103110"/>
                  </a:lnTo>
                  <a:close/>
                  <a:moveTo>
                    <a:pt x="3116763" y="1103428"/>
                  </a:moveTo>
                  <a:lnTo>
                    <a:pt x="3129515" y="1107573"/>
                  </a:lnTo>
                  <a:lnTo>
                    <a:pt x="3129515" y="1121282"/>
                  </a:lnTo>
                  <a:lnTo>
                    <a:pt x="3114850" y="1125427"/>
                  </a:lnTo>
                  <a:lnTo>
                    <a:pt x="3091895" y="1121282"/>
                  </a:lnTo>
                  <a:lnTo>
                    <a:pt x="3091895" y="1108211"/>
                  </a:lnTo>
                  <a:lnTo>
                    <a:pt x="3116763" y="1103110"/>
                  </a:lnTo>
                  <a:close/>
                  <a:moveTo>
                    <a:pt x="2667867" y="1105341"/>
                  </a:moveTo>
                  <a:lnTo>
                    <a:pt x="2683808" y="1121282"/>
                  </a:lnTo>
                  <a:lnTo>
                    <a:pt x="2651289" y="1121282"/>
                  </a:lnTo>
                  <a:cubicBezTo>
                    <a:pt x="2651289" y="1121282"/>
                    <a:pt x="2667867" y="1105341"/>
                    <a:pt x="2667867" y="1105341"/>
                  </a:cubicBezTo>
                  <a:close/>
                  <a:moveTo>
                    <a:pt x="2743427" y="1105979"/>
                  </a:moveTo>
                  <a:lnTo>
                    <a:pt x="2742789" y="1121282"/>
                  </a:lnTo>
                  <a:lnTo>
                    <a:pt x="2737370" y="1121282"/>
                  </a:lnTo>
                  <a:cubicBezTo>
                    <a:pt x="2737370" y="1121282"/>
                    <a:pt x="2737370" y="1121282"/>
                    <a:pt x="2737370" y="1121282"/>
                  </a:cubicBezTo>
                  <a:cubicBezTo>
                    <a:pt x="2737370" y="1121282"/>
                    <a:pt x="2737370" y="1121282"/>
                    <a:pt x="2737370" y="1121282"/>
                  </a:cubicBezTo>
                  <a:cubicBezTo>
                    <a:pt x="2737370" y="1121282"/>
                    <a:pt x="2737370" y="1121282"/>
                    <a:pt x="2737370" y="1121282"/>
                  </a:cubicBezTo>
                  <a:cubicBezTo>
                    <a:pt x="2737370" y="1121282"/>
                    <a:pt x="2737370" y="1121282"/>
                    <a:pt x="2737370" y="1121282"/>
                  </a:cubicBezTo>
                  <a:lnTo>
                    <a:pt x="2728761" y="1113312"/>
                  </a:lnTo>
                  <a:cubicBezTo>
                    <a:pt x="2733544" y="1111080"/>
                    <a:pt x="2738326" y="1109167"/>
                    <a:pt x="2743108" y="1107254"/>
                  </a:cubicBezTo>
                  <a:lnTo>
                    <a:pt x="2743108" y="1107254"/>
                  </a:lnTo>
                  <a:close/>
                  <a:moveTo>
                    <a:pt x="2864897" y="1105022"/>
                  </a:moveTo>
                  <a:lnTo>
                    <a:pt x="2869360" y="1109167"/>
                  </a:lnTo>
                  <a:cubicBezTo>
                    <a:pt x="2864897" y="1110761"/>
                    <a:pt x="2860752" y="1112037"/>
                    <a:pt x="2856288" y="1113631"/>
                  </a:cubicBezTo>
                  <a:lnTo>
                    <a:pt x="2864897" y="1105022"/>
                  </a:lnTo>
                  <a:close/>
                  <a:moveTo>
                    <a:pt x="2866491" y="1105022"/>
                  </a:moveTo>
                  <a:lnTo>
                    <a:pt x="2876055" y="1106935"/>
                  </a:lnTo>
                  <a:cubicBezTo>
                    <a:pt x="2874142" y="1107573"/>
                    <a:pt x="2872229" y="1108211"/>
                    <a:pt x="2870316" y="1108848"/>
                  </a:cubicBezTo>
                  <a:lnTo>
                    <a:pt x="2866491" y="1105022"/>
                  </a:lnTo>
                  <a:close/>
                  <a:moveTo>
                    <a:pt x="2877012" y="1106935"/>
                  </a:moveTo>
                  <a:lnTo>
                    <a:pt x="2890721" y="1109486"/>
                  </a:lnTo>
                  <a:lnTo>
                    <a:pt x="2881794" y="1119369"/>
                  </a:lnTo>
                  <a:lnTo>
                    <a:pt x="2870635" y="1108848"/>
                  </a:lnTo>
                  <a:cubicBezTo>
                    <a:pt x="2872867" y="1108211"/>
                    <a:pt x="2874780" y="1107573"/>
                    <a:pt x="2876693" y="1106935"/>
                  </a:cubicBezTo>
                  <a:close/>
                  <a:moveTo>
                    <a:pt x="2745021" y="1108529"/>
                  </a:moveTo>
                  <a:lnTo>
                    <a:pt x="2755542" y="1112674"/>
                  </a:lnTo>
                  <a:lnTo>
                    <a:pt x="2755542" y="1119050"/>
                  </a:lnTo>
                  <a:cubicBezTo>
                    <a:pt x="2755542" y="1119050"/>
                    <a:pt x="2749803" y="1120963"/>
                    <a:pt x="2749803" y="1120963"/>
                  </a:cubicBezTo>
                  <a:lnTo>
                    <a:pt x="2744065" y="1120963"/>
                  </a:lnTo>
                  <a:lnTo>
                    <a:pt x="2744702" y="1108211"/>
                  </a:lnTo>
                  <a:close/>
                  <a:moveTo>
                    <a:pt x="2639811" y="1109805"/>
                  </a:moveTo>
                  <a:lnTo>
                    <a:pt x="2628015" y="1121282"/>
                  </a:lnTo>
                  <a:lnTo>
                    <a:pt x="2616219" y="1121282"/>
                  </a:lnTo>
                  <a:cubicBezTo>
                    <a:pt x="2623233" y="1117775"/>
                    <a:pt x="2630247" y="1114268"/>
                    <a:pt x="2637261" y="1110442"/>
                  </a:cubicBezTo>
                  <a:lnTo>
                    <a:pt x="2639811" y="1109805"/>
                  </a:lnTo>
                  <a:close/>
                  <a:moveTo>
                    <a:pt x="3129515" y="1108211"/>
                  </a:moveTo>
                  <a:lnTo>
                    <a:pt x="3152152" y="1114268"/>
                  </a:lnTo>
                  <a:lnTo>
                    <a:pt x="3129515" y="1120326"/>
                  </a:lnTo>
                  <a:lnTo>
                    <a:pt x="3129515" y="1107892"/>
                  </a:lnTo>
                  <a:close/>
                  <a:moveTo>
                    <a:pt x="2785192" y="1108848"/>
                  </a:moveTo>
                  <a:lnTo>
                    <a:pt x="2785830" y="1120326"/>
                  </a:lnTo>
                  <a:lnTo>
                    <a:pt x="2781048" y="1120326"/>
                  </a:lnTo>
                  <a:cubicBezTo>
                    <a:pt x="2781048" y="1120326"/>
                    <a:pt x="2774990" y="1117456"/>
                    <a:pt x="2774990" y="1117456"/>
                  </a:cubicBezTo>
                  <a:lnTo>
                    <a:pt x="2774990" y="1112674"/>
                  </a:lnTo>
                  <a:cubicBezTo>
                    <a:pt x="2774990" y="1112674"/>
                    <a:pt x="2785192" y="1108848"/>
                    <a:pt x="2785192" y="1108848"/>
                  </a:cubicBezTo>
                  <a:close/>
                  <a:moveTo>
                    <a:pt x="2635985" y="1110761"/>
                  </a:moveTo>
                  <a:cubicBezTo>
                    <a:pt x="2629609" y="1114268"/>
                    <a:pt x="2622914" y="1117775"/>
                    <a:pt x="2616538" y="1120963"/>
                  </a:cubicBezTo>
                  <a:lnTo>
                    <a:pt x="2595496" y="1120963"/>
                  </a:lnTo>
                  <a:lnTo>
                    <a:pt x="2629609" y="1111399"/>
                  </a:lnTo>
                  <a:lnTo>
                    <a:pt x="2629609" y="1111399"/>
                  </a:lnTo>
                  <a:cubicBezTo>
                    <a:pt x="2629609" y="1111399"/>
                    <a:pt x="2635667" y="1110442"/>
                    <a:pt x="2635667" y="1110442"/>
                  </a:cubicBezTo>
                  <a:close/>
                  <a:moveTo>
                    <a:pt x="2640449" y="1111080"/>
                  </a:moveTo>
                  <a:lnTo>
                    <a:pt x="2649695" y="1120963"/>
                  </a:lnTo>
                  <a:lnTo>
                    <a:pt x="2630566" y="1120963"/>
                  </a:lnTo>
                  <a:lnTo>
                    <a:pt x="2640449" y="1111080"/>
                  </a:lnTo>
                  <a:close/>
                  <a:moveTo>
                    <a:pt x="2869679" y="1110124"/>
                  </a:moveTo>
                  <a:lnTo>
                    <a:pt x="2880838" y="1121282"/>
                  </a:lnTo>
                  <a:lnTo>
                    <a:pt x="2849593" y="1121282"/>
                  </a:lnTo>
                  <a:cubicBezTo>
                    <a:pt x="2849593" y="1121282"/>
                    <a:pt x="2855332" y="1115225"/>
                    <a:pt x="2855332" y="1115225"/>
                  </a:cubicBezTo>
                  <a:cubicBezTo>
                    <a:pt x="2860114" y="1113631"/>
                    <a:pt x="2864578" y="1111718"/>
                    <a:pt x="2869360" y="1110124"/>
                  </a:cubicBezTo>
                  <a:lnTo>
                    <a:pt x="2869360" y="1110124"/>
                  </a:lnTo>
                  <a:close/>
                  <a:moveTo>
                    <a:pt x="3091895" y="1109486"/>
                  </a:moveTo>
                  <a:lnTo>
                    <a:pt x="3091895" y="1120645"/>
                  </a:lnTo>
                  <a:lnTo>
                    <a:pt x="3070534" y="1114906"/>
                  </a:lnTo>
                  <a:lnTo>
                    <a:pt x="3091895" y="1109486"/>
                  </a:lnTo>
                  <a:close/>
                  <a:moveTo>
                    <a:pt x="2892315" y="1111080"/>
                  </a:moveTo>
                  <a:lnTo>
                    <a:pt x="2901879" y="1120963"/>
                  </a:lnTo>
                  <a:lnTo>
                    <a:pt x="2883388" y="1120963"/>
                  </a:lnTo>
                  <a:lnTo>
                    <a:pt x="2892315" y="1111080"/>
                  </a:lnTo>
                  <a:close/>
                  <a:moveTo>
                    <a:pt x="2893909" y="1111080"/>
                  </a:moveTo>
                  <a:lnTo>
                    <a:pt x="2908893" y="1113949"/>
                  </a:lnTo>
                  <a:lnTo>
                    <a:pt x="2941413" y="1120963"/>
                  </a:lnTo>
                  <a:lnTo>
                    <a:pt x="2904111" y="1120963"/>
                  </a:lnTo>
                  <a:lnTo>
                    <a:pt x="2894228" y="1111080"/>
                  </a:lnTo>
                  <a:close/>
                  <a:moveTo>
                    <a:pt x="2727486" y="1112674"/>
                  </a:moveTo>
                  <a:lnTo>
                    <a:pt x="2736413" y="1120963"/>
                  </a:lnTo>
                  <a:cubicBezTo>
                    <a:pt x="2736413" y="1120963"/>
                    <a:pt x="2736413" y="1120963"/>
                    <a:pt x="2736413" y="1120963"/>
                  </a:cubicBezTo>
                  <a:lnTo>
                    <a:pt x="2708676" y="1120963"/>
                  </a:lnTo>
                  <a:cubicBezTo>
                    <a:pt x="2715052" y="1117775"/>
                    <a:pt x="2721110" y="1115225"/>
                    <a:pt x="2727486" y="1112355"/>
                  </a:cubicBezTo>
                  <a:close/>
                  <a:moveTo>
                    <a:pt x="2757136" y="1112037"/>
                  </a:moveTo>
                  <a:lnTo>
                    <a:pt x="2764150" y="1114906"/>
                  </a:lnTo>
                  <a:lnTo>
                    <a:pt x="2756817" y="1117138"/>
                  </a:lnTo>
                  <a:lnTo>
                    <a:pt x="2756817" y="1111718"/>
                  </a:lnTo>
                  <a:close/>
                  <a:moveTo>
                    <a:pt x="2771483" y="1113312"/>
                  </a:moveTo>
                  <a:lnTo>
                    <a:pt x="2771483" y="1117138"/>
                  </a:lnTo>
                  <a:lnTo>
                    <a:pt x="2766701" y="1115225"/>
                  </a:lnTo>
                  <a:lnTo>
                    <a:pt x="2771483" y="1113312"/>
                  </a:lnTo>
                  <a:close/>
                  <a:moveTo>
                    <a:pt x="2852463" y="1115225"/>
                  </a:moveTo>
                  <a:lnTo>
                    <a:pt x="2848318" y="1119369"/>
                  </a:lnTo>
                  <a:lnTo>
                    <a:pt x="2846405" y="1117456"/>
                  </a:lnTo>
                  <a:cubicBezTo>
                    <a:pt x="2848318" y="1116819"/>
                    <a:pt x="2850550" y="1116181"/>
                    <a:pt x="2852463" y="1115544"/>
                  </a:cubicBezTo>
                  <a:close/>
                  <a:moveTo>
                    <a:pt x="2766063" y="1115862"/>
                  </a:moveTo>
                  <a:lnTo>
                    <a:pt x="2771164" y="1118413"/>
                  </a:lnTo>
                  <a:lnTo>
                    <a:pt x="2771164" y="1121282"/>
                  </a:lnTo>
                  <a:lnTo>
                    <a:pt x="2752354" y="1121282"/>
                  </a:lnTo>
                  <a:lnTo>
                    <a:pt x="2752354" y="1119050"/>
                  </a:lnTo>
                  <a:lnTo>
                    <a:pt x="2766063" y="1115862"/>
                  </a:lnTo>
                  <a:close/>
                  <a:moveTo>
                    <a:pt x="3155340" y="1116181"/>
                  </a:moveTo>
                  <a:lnTo>
                    <a:pt x="3155977" y="1138180"/>
                  </a:lnTo>
                  <a:lnTo>
                    <a:pt x="3129515" y="1130847"/>
                  </a:lnTo>
                  <a:lnTo>
                    <a:pt x="3129515" y="1123195"/>
                  </a:lnTo>
                  <a:lnTo>
                    <a:pt x="3155340" y="1116181"/>
                  </a:lnTo>
                  <a:close/>
                  <a:moveTo>
                    <a:pt x="3066389" y="1116500"/>
                  </a:moveTo>
                  <a:lnTo>
                    <a:pt x="3091576" y="1123195"/>
                  </a:lnTo>
                  <a:lnTo>
                    <a:pt x="3091576" y="1130847"/>
                  </a:lnTo>
                  <a:lnTo>
                    <a:pt x="3066389" y="1137861"/>
                  </a:lnTo>
                  <a:cubicBezTo>
                    <a:pt x="3066389" y="1137861"/>
                    <a:pt x="3066389" y="1137861"/>
                    <a:pt x="3066389" y="1137861"/>
                  </a:cubicBezTo>
                  <a:cubicBezTo>
                    <a:pt x="3066389" y="1137861"/>
                    <a:pt x="3066389" y="1137861"/>
                    <a:pt x="3066389" y="1137861"/>
                  </a:cubicBezTo>
                  <a:cubicBezTo>
                    <a:pt x="3066389" y="1137861"/>
                    <a:pt x="3066389" y="1137861"/>
                    <a:pt x="3066389" y="1137861"/>
                  </a:cubicBezTo>
                  <a:cubicBezTo>
                    <a:pt x="3066389" y="1137861"/>
                    <a:pt x="3066389" y="1137861"/>
                    <a:pt x="3066389" y="1137861"/>
                  </a:cubicBezTo>
                  <a:lnTo>
                    <a:pt x="3067665" y="1115862"/>
                  </a:lnTo>
                  <a:close/>
                  <a:moveTo>
                    <a:pt x="2844811" y="1118732"/>
                  </a:moveTo>
                  <a:lnTo>
                    <a:pt x="2847043" y="1120963"/>
                  </a:lnTo>
                  <a:lnTo>
                    <a:pt x="2837797" y="1120963"/>
                  </a:lnTo>
                  <a:cubicBezTo>
                    <a:pt x="2840029" y="1120326"/>
                    <a:pt x="2842261" y="1119369"/>
                    <a:pt x="2844492" y="1118732"/>
                  </a:cubicBezTo>
                  <a:close/>
                  <a:moveTo>
                    <a:pt x="2771483" y="1120326"/>
                  </a:moveTo>
                  <a:lnTo>
                    <a:pt x="2773396" y="1121282"/>
                  </a:lnTo>
                  <a:lnTo>
                    <a:pt x="2771483" y="1121282"/>
                  </a:lnTo>
                  <a:lnTo>
                    <a:pt x="2771483" y="1120326"/>
                  </a:lnTo>
                  <a:close/>
                  <a:moveTo>
                    <a:pt x="2752354" y="1120963"/>
                  </a:moveTo>
                  <a:lnTo>
                    <a:pt x="2752354" y="1120963"/>
                  </a:lnTo>
                  <a:cubicBezTo>
                    <a:pt x="2752354" y="1120963"/>
                    <a:pt x="2751716" y="1120963"/>
                    <a:pt x="2751716" y="1120963"/>
                  </a:cubicBezTo>
                  <a:lnTo>
                    <a:pt x="2752354" y="1120963"/>
                  </a:lnTo>
                  <a:close/>
                  <a:moveTo>
                    <a:pt x="2614625" y="1121282"/>
                  </a:moveTo>
                  <a:lnTo>
                    <a:pt x="2705488" y="1121282"/>
                  </a:lnTo>
                  <a:lnTo>
                    <a:pt x="2705488" y="1121920"/>
                  </a:lnTo>
                  <a:cubicBezTo>
                    <a:pt x="2652883" y="1183452"/>
                    <a:pt x="2591351" y="1235738"/>
                    <a:pt x="2521530" y="1278778"/>
                  </a:cubicBezTo>
                  <a:lnTo>
                    <a:pt x="2509096" y="1276546"/>
                  </a:lnTo>
                  <a:lnTo>
                    <a:pt x="2505589" y="1253273"/>
                  </a:lnTo>
                  <a:cubicBezTo>
                    <a:pt x="2545760" y="1220753"/>
                    <a:pt x="2586250" y="1178032"/>
                    <a:pt x="2613349" y="1122557"/>
                  </a:cubicBezTo>
                  <a:cubicBezTo>
                    <a:pt x="2613987" y="1122557"/>
                    <a:pt x="2614306" y="1121920"/>
                    <a:pt x="2614943" y="1121601"/>
                  </a:cubicBezTo>
                  <a:lnTo>
                    <a:pt x="2614943" y="1121601"/>
                  </a:lnTo>
                  <a:close/>
                  <a:moveTo>
                    <a:pt x="2697836" y="1121282"/>
                  </a:moveTo>
                  <a:lnTo>
                    <a:pt x="2734500" y="1121282"/>
                  </a:lnTo>
                  <a:cubicBezTo>
                    <a:pt x="2734500" y="1121282"/>
                    <a:pt x="2732906" y="1156352"/>
                    <a:pt x="2732906" y="1156352"/>
                  </a:cubicBezTo>
                  <a:cubicBezTo>
                    <a:pt x="2732906" y="1156352"/>
                    <a:pt x="2732906" y="1156352"/>
                    <a:pt x="2732906" y="1156352"/>
                  </a:cubicBezTo>
                  <a:cubicBezTo>
                    <a:pt x="2732906" y="1156352"/>
                    <a:pt x="2732906" y="1156352"/>
                    <a:pt x="2732906" y="1156352"/>
                  </a:cubicBezTo>
                  <a:cubicBezTo>
                    <a:pt x="2732906" y="1156352"/>
                    <a:pt x="2732906" y="1156352"/>
                    <a:pt x="2732906" y="1156352"/>
                  </a:cubicBezTo>
                  <a:cubicBezTo>
                    <a:pt x="2732906" y="1156352"/>
                    <a:pt x="2732906" y="1156352"/>
                    <a:pt x="2732906" y="1156352"/>
                  </a:cubicBezTo>
                  <a:lnTo>
                    <a:pt x="2731312" y="1191741"/>
                  </a:lnTo>
                  <a:cubicBezTo>
                    <a:pt x="2676475" y="1231593"/>
                    <a:pt x="2616856" y="1269214"/>
                    <a:pt x="2547673" y="1298545"/>
                  </a:cubicBezTo>
                  <a:lnTo>
                    <a:pt x="2507183" y="1290256"/>
                  </a:lnTo>
                  <a:lnTo>
                    <a:pt x="2509734" y="1290256"/>
                  </a:lnTo>
                  <a:lnTo>
                    <a:pt x="2508458" y="1284517"/>
                  </a:lnTo>
                  <a:cubicBezTo>
                    <a:pt x="2508458" y="1284517"/>
                    <a:pt x="2511965" y="1280691"/>
                    <a:pt x="2511965" y="1280691"/>
                  </a:cubicBezTo>
                  <a:lnTo>
                    <a:pt x="2529819" y="1290256"/>
                  </a:lnTo>
                  <a:lnTo>
                    <a:pt x="2535239" y="1290256"/>
                  </a:lnTo>
                  <a:lnTo>
                    <a:pt x="2535239" y="1279097"/>
                  </a:lnTo>
                  <a:lnTo>
                    <a:pt x="2526631" y="1277184"/>
                  </a:lnTo>
                  <a:lnTo>
                    <a:pt x="2515791" y="1275271"/>
                  </a:lnTo>
                  <a:cubicBezTo>
                    <a:pt x="2584337" y="1233506"/>
                    <a:pt x="2644593" y="1181858"/>
                    <a:pt x="2696242" y="1121601"/>
                  </a:cubicBezTo>
                  <a:cubicBezTo>
                    <a:pt x="2696561" y="1121601"/>
                    <a:pt x="2696880" y="1121282"/>
                    <a:pt x="2697517" y="1120963"/>
                  </a:cubicBezTo>
                  <a:lnTo>
                    <a:pt x="2697517" y="1120963"/>
                  </a:lnTo>
                  <a:close/>
                  <a:moveTo>
                    <a:pt x="2743108" y="1121282"/>
                  </a:moveTo>
                  <a:lnTo>
                    <a:pt x="2744702" y="1121282"/>
                  </a:lnTo>
                  <a:lnTo>
                    <a:pt x="2743108" y="1121920"/>
                  </a:lnTo>
                  <a:lnTo>
                    <a:pt x="2743108" y="1121282"/>
                  </a:lnTo>
                  <a:close/>
                  <a:moveTo>
                    <a:pt x="2747572" y="1121282"/>
                  </a:moveTo>
                  <a:lnTo>
                    <a:pt x="2752673" y="1121282"/>
                  </a:lnTo>
                  <a:lnTo>
                    <a:pt x="2752673" y="1124789"/>
                  </a:lnTo>
                  <a:lnTo>
                    <a:pt x="2744384" y="1122557"/>
                  </a:lnTo>
                  <a:lnTo>
                    <a:pt x="2747572" y="1121282"/>
                  </a:lnTo>
                  <a:close/>
                  <a:moveTo>
                    <a:pt x="2752354" y="1121282"/>
                  </a:moveTo>
                  <a:lnTo>
                    <a:pt x="2771164" y="1121282"/>
                  </a:lnTo>
                  <a:lnTo>
                    <a:pt x="2771164" y="1124789"/>
                  </a:lnTo>
                  <a:lnTo>
                    <a:pt x="2764150" y="1127021"/>
                  </a:lnTo>
                  <a:lnTo>
                    <a:pt x="2752354" y="1125108"/>
                  </a:lnTo>
                  <a:lnTo>
                    <a:pt x="2752354" y="1121282"/>
                  </a:lnTo>
                  <a:close/>
                  <a:moveTo>
                    <a:pt x="2771483" y="1121282"/>
                  </a:moveTo>
                  <a:lnTo>
                    <a:pt x="2777222" y="1121282"/>
                  </a:lnTo>
                  <a:lnTo>
                    <a:pt x="2779453" y="1121920"/>
                  </a:lnTo>
                  <a:lnTo>
                    <a:pt x="2771483" y="1123833"/>
                  </a:lnTo>
                  <a:lnTo>
                    <a:pt x="2771483" y="1121282"/>
                  </a:lnTo>
                  <a:close/>
                  <a:moveTo>
                    <a:pt x="2789975" y="1121282"/>
                  </a:moveTo>
                  <a:lnTo>
                    <a:pt x="2789975" y="1121282"/>
                  </a:lnTo>
                  <a:cubicBezTo>
                    <a:pt x="2789975" y="1121282"/>
                    <a:pt x="2789975" y="1121282"/>
                    <a:pt x="2789975" y="1121282"/>
                  </a:cubicBezTo>
                  <a:cubicBezTo>
                    <a:pt x="2789975" y="1121282"/>
                    <a:pt x="2789975" y="1121282"/>
                    <a:pt x="2789975" y="1121282"/>
                  </a:cubicBezTo>
                  <a:close/>
                  <a:moveTo>
                    <a:pt x="2787424" y="1121282"/>
                  </a:moveTo>
                  <a:lnTo>
                    <a:pt x="2833015" y="1121282"/>
                  </a:lnTo>
                  <a:cubicBezTo>
                    <a:pt x="2818349" y="1133078"/>
                    <a:pt x="2803684" y="1144556"/>
                    <a:pt x="2788380" y="1156352"/>
                  </a:cubicBezTo>
                  <a:lnTo>
                    <a:pt x="2787105" y="1121282"/>
                  </a:lnTo>
                  <a:close/>
                  <a:moveTo>
                    <a:pt x="2837478" y="1121282"/>
                  </a:moveTo>
                  <a:lnTo>
                    <a:pt x="2942688" y="1121282"/>
                  </a:lnTo>
                  <a:cubicBezTo>
                    <a:pt x="2894547" y="1156990"/>
                    <a:pt x="2846724" y="1195885"/>
                    <a:pt x="2794438" y="1229361"/>
                  </a:cubicBezTo>
                  <a:lnTo>
                    <a:pt x="2794438" y="1222029"/>
                  </a:lnTo>
                  <a:cubicBezTo>
                    <a:pt x="2794438" y="1222029"/>
                    <a:pt x="2793800" y="1208638"/>
                    <a:pt x="2793800" y="1208638"/>
                  </a:cubicBezTo>
                  <a:lnTo>
                    <a:pt x="2793163" y="1195248"/>
                  </a:lnTo>
                  <a:cubicBezTo>
                    <a:pt x="2793163" y="1195248"/>
                    <a:pt x="2793163" y="1195248"/>
                    <a:pt x="2793163" y="1195248"/>
                  </a:cubicBezTo>
                  <a:cubicBezTo>
                    <a:pt x="2793163" y="1195248"/>
                    <a:pt x="2793163" y="1195248"/>
                    <a:pt x="2793163" y="1195248"/>
                  </a:cubicBezTo>
                  <a:lnTo>
                    <a:pt x="2792525" y="1183133"/>
                  </a:lnTo>
                  <a:cubicBezTo>
                    <a:pt x="2792525" y="1183133"/>
                    <a:pt x="2792525" y="1183133"/>
                    <a:pt x="2792525" y="1183133"/>
                  </a:cubicBezTo>
                  <a:cubicBezTo>
                    <a:pt x="2792525" y="1183133"/>
                    <a:pt x="2792525" y="1183133"/>
                    <a:pt x="2792525" y="1183133"/>
                  </a:cubicBezTo>
                  <a:lnTo>
                    <a:pt x="2791887" y="1158265"/>
                  </a:lnTo>
                  <a:lnTo>
                    <a:pt x="2791887" y="1158265"/>
                  </a:lnTo>
                  <a:cubicBezTo>
                    <a:pt x="2807191" y="1145831"/>
                    <a:pt x="2822175" y="1133716"/>
                    <a:pt x="2837159" y="1121920"/>
                  </a:cubicBezTo>
                  <a:lnTo>
                    <a:pt x="2837159" y="1121920"/>
                  </a:lnTo>
                  <a:close/>
                  <a:moveTo>
                    <a:pt x="2781685" y="1123195"/>
                  </a:moveTo>
                  <a:cubicBezTo>
                    <a:pt x="2781685" y="1123195"/>
                    <a:pt x="2781685" y="1123195"/>
                    <a:pt x="2781685" y="1123195"/>
                  </a:cubicBezTo>
                  <a:cubicBezTo>
                    <a:pt x="2781685" y="1123195"/>
                    <a:pt x="2781685" y="1123195"/>
                    <a:pt x="2781685" y="1123195"/>
                  </a:cubicBezTo>
                  <a:lnTo>
                    <a:pt x="2781685" y="1133078"/>
                  </a:lnTo>
                  <a:cubicBezTo>
                    <a:pt x="2781685" y="1133078"/>
                    <a:pt x="2770845" y="1130209"/>
                    <a:pt x="2770845" y="1130209"/>
                  </a:cubicBezTo>
                  <a:lnTo>
                    <a:pt x="2770845" y="1126064"/>
                  </a:lnTo>
                  <a:lnTo>
                    <a:pt x="2781048" y="1123195"/>
                  </a:lnTo>
                  <a:close/>
                  <a:moveTo>
                    <a:pt x="2741514" y="1123514"/>
                  </a:moveTo>
                  <a:lnTo>
                    <a:pt x="2752354" y="1126383"/>
                  </a:lnTo>
                  <a:lnTo>
                    <a:pt x="2752354" y="1129890"/>
                  </a:lnTo>
                  <a:lnTo>
                    <a:pt x="2740877" y="1132760"/>
                  </a:lnTo>
                  <a:lnTo>
                    <a:pt x="2741514" y="1123195"/>
                  </a:lnTo>
                  <a:close/>
                  <a:moveTo>
                    <a:pt x="3101140" y="1123833"/>
                  </a:moveTo>
                  <a:lnTo>
                    <a:pt x="3112937" y="1127021"/>
                  </a:lnTo>
                  <a:lnTo>
                    <a:pt x="3101140" y="1129890"/>
                  </a:lnTo>
                  <a:lnTo>
                    <a:pt x="3101140" y="1123833"/>
                  </a:lnTo>
                  <a:close/>
                  <a:moveTo>
                    <a:pt x="3129515" y="1123833"/>
                  </a:moveTo>
                  <a:lnTo>
                    <a:pt x="3129515" y="1129890"/>
                  </a:lnTo>
                  <a:lnTo>
                    <a:pt x="3117719" y="1127021"/>
                  </a:lnTo>
                  <a:lnTo>
                    <a:pt x="3129515" y="1123833"/>
                  </a:lnTo>
                  <a:close/>
                  <a:moveTo>
                    <a:pt x="2771483" y="1126383"/>
                  </a:moveTo>
                  <a:lnTo>
                    <a:pt x="2771483" y="1129571"/>
                  </a:lnTo>
                  <a:lnTo>
                    <a:pt x="2765744" y="1127977"/>
                  </a:lnTo>
                  <a:lnTo>
                    <a:pt x="2771483" y="1126064"/>
                  </a:lnTo>
                  <a:close/>
                  <a:moveTo>
                    <a:pt x="2752354" y="1126702"/>
                  </a:moveTo>
                  <a:lnTo>
                    <a:pt x="2757136" y="1128296"/>
                  </a:lnTo>
                  <a:lnTo>
                    <a:pt x="2752354" y="1129571"/>
                  </a:lnTo>
                  <a:lnTo>
                    <a:pt x="2752354" y="1127021"/>
                  </a:lnTo>
                  <a:close/>
                  <a:moveTo>
                    <a:pt x="3112618" y="1128296"/>
                  </a:moveTo>
                  <a:lnTo>
                    <a:pt x="3129515" y="1133078"/>
                  </a:lnTo>
                  <a:lnTo>
                    <a:pt x="3129515" y="1146469"/>
                  </a:lnTo>
                  <a:lnTo>
                    <a:pt x="3114531" y="1150613"/>
                  </a:lnTo>
                  <a:lnTo>
                    <a:pt x="3095721" y="1145512"/>
                  </a:lnTo>
                  <a:lnTo>
                    <a:pt x="3095721" y="1133078"/>
                  </a:lnTo>
                  <a:cubicBezTo>
                    <a:pt x="3095721" y="1133078"/>
                    <a:pt x="3112937" y="1128296"/>
                    <a:pt x="3112937" y="1128296"/>
                  </a:cubicBezTo>
                  <a:close/>
                  <a:moveTo>
                    <a:pt x="2762556" y="1128934"/>
                  </a:moveTo>
                  <a:lnTo>
                    <a:pt x="2771483" y="1131166"/>
                  </a:lnTo>
                  <a:lnTo>
                    <a:pt x="2771483" y="1136585"/>
                  </a:lnTo>
                  <a:lnTo>
                    <a:pt x="2763513" y="1138498"/>
                  </a:lnTo>
                  <a:lnTo>
                    <a:pt x="2754586" y="1136267"/>
                  </a:lnTo>
                  <a:lnTo>
                    <a:pt x="2754586" y="1130847"/>
                  </a:lnTo>
                  <a:cubicBezTo>
                    <a:pt x="2754586" y="1130847"/>
                    <a:pt x="2762556" y="1128934"/>
                    <a:pt x="2762556" y="1128934"/>
                  </a:cubicBezTo>
                  <a:close/>
                  <a:moveTo>
                    <a:pt x="2755223" y="1131484"/>
                  </a:moveTo>
                  <a:lnTo>
                    <a:pt x="2755223" y="1136267"/>
                  </a:lnTo>
                  <a:cubicBezTo>
                    <a:pt x="2755223" y="1136267"/>
                    <a:pt x="2746296" y="1134035"/>
                    <a:pt x="2746296" y="1134035"/>
                  </a:cubicBezTo>
                  <a:lnTo>
                    <a:pt x="2755223" y="1131803"/>
                  </a:lnTo>
                  <a:close/>
                  <a:moveTo>
                    <a:pt x="2771483" y="1131803"/>
                  </a:moveTo>
                  <a:lnTo>
                    <a:pt x="2779772" y="1134035"/>
                  </a:lnTo>
                  <a:lnTo>
                    <a:pt x="2771483" y="1136267"/>
                  </a:lnTo>
                  <a:lnTo>
                    <a:pt x="2771483" y="1131484"/>
                  </a:lnTo>
                  <a:close/>
                  <a:moveTo>
                    <a:pt x="3095721" y="1133078"/>
                  </a:moveTo>
                  <a:lnTo>
                    <a:pt x="3095721" y="1144237"/>
                  </a:lnTo>
                  <a:cubicBezTo>
                    <a:pt x="3095721" y="1144237"/>
                    <a:pt x="3075316" y="1138498"/>
                    <a:pt x="3075316" y="1138498"/>
                  </a:cubicBezTo>
                  <a:lnTo>
                    <a:pt x="3095721" y="1132760"/>
                  </a:lnTo>
                  <a:close/>
                  <a:moveTo>
                    <a:pt x="3129515" y="1133397"/>
                  </a:moveTo>
                  <a:lnTo>
                    <a:pt x="3151514" y="1139136"/>
                  </a:lnTo>
                  <a:lnTo>
                    <a:pt x="3129515" y="1144875"/>
                  </a:lnTo>
                  <a:lnTo>
                    <a:pt x="3129515" y="1133078"/>
                  </a:lnTo>
                  <a:close/>
                  <a:moveTo>
                    <a:pt x="2741195" y="1134673"/>
                  </a:moveTo>
                  <a:lnTo>
                    <a:pt x="2752354" y="1137542"/>
                  </a:lnTo>
                  <a:lnTo>
                    <a:pt x="2752354" y="1141687"/>
                  </a:lnTo>
                  <a:lnTo>
                    <a:pt x="2740877" y="1144556"/>
                  </a:lnTo>
                  <a:lnTo>
                    <a:pt x="2740877" y="1134673"/>
                  </a:lnTo>
                  <a:close/>
                  <a:moveTo>
                    <a:pt x="2782642" y="1134673"/>
                  </a:moveTo>
                  <a:lnTo>
                    <a:pt x="2782642" y="1144556"/>
                  </a:lnTo>
                  <a:cubicBezTo>
                    <a:pt x="2782642" y="1144556"/>
                    <a:pt x="2771483" y="1141368"/>
                    <a:pt x="2771483" y="1141368"/>
                  </a:cubicBezTo>
                  <a:lnTo>
                    <a:pt x="2771483" y="1137861"/>
                  </a:lnTo>
                  <a:lnTo>
                    <a:pt x="2782642" y="1134673"/>
                  </a:lnTo>
                  <a:close/>
                  <a:moveTo>
                    <a:pt x="2752354" y="1137861"/>
                  </a:moveTo>
                  <a:lnTo>
                    <a:pt x="2758411" y="1139774"/>
                  </a:lnTo>
                  <a:lnTo>
                    <a:pt x="2752354" y="1141687"/>
                  </a:lnTo>
                  <a:lnTo>
                    <a:pt x="2752354" y="1138180"/>
                  </a:lnTo>
                  <a:close/>
                  <a:moveTo>
                    <a:pt x="2771483" y="1138180"/>
                  </a:moveTo>
                  <a:lnTo>
                    <a:pt x="2771483" y="1141049"/>
                  </a:lnTo>
                  <a:lnTo>
                    <a:pt x="2766701" y="1139455"/>
                  </a:lnTo>
                  <a:lnTo>
                    <a:pt x="2771483" y="1137861"/>
                  </a:lnTo>
                  <a:close/>
                  <a:moveTo>
                    <a:pt x="3065752" y="1139774"/>
                  </a:moveTo>
                  <a:cubicBezTo>
                    <a:pt x="3065752" y="1139774"/>
                    <a:pt x="3065752" y="1139774"/>
                    <a:pt x="3065752" y="1139774"/>
                  </a:cubicBezTo>
                  <a:cubicBezTo>
                    <a:pt x="3065752" y="1139774"/>
                    <a:pt x="3065752" y="1139774"/>
                    <a:pt x="3065752" y="1139774"/>
                  </a:cubicBezTo>
                  <a:cubicBezTo>
                    <a:pt x="3065752" y="1139774"/>
                    <a:pt x="3065752" y="1139774"/>
                    <a:pt x="3065752" y="1139774"/>
                  </a:cubicBezTo>
                  <a:cubicBezTo>
                    <a:pt x="3065752" y="1139774"/>
                    <a:pt x="3065752" y="1139774"/>
                    <a:pt x="3065752" y="1139774"/>
                  </a:cubicBezTo>
                  <a:lnTo>
                    <a:pt x="3090938" y="1146469"/>
                  </a:lnTo>
                  <a:lnTo>
                    <a:pt x="3090938" y="1155715"/>
                  </a:lnTo>
                  <a:lnTo>
                    <a:pt x="3064158" y="1163047"/>
                  </a:lnTo>
                  <a:lnTo>
                    <a:pt x="3064158" y="1163047"/>
                  </a:lnTo>
                  <a:cubicBezTo>
                    <a:pt x="3064158" y="1163047"/>
                    <a:pt x="3065114" y="1139455"/>
                    <a:pt x="3065114" y="1139455"/>
                  </a:cubicBezTo>
                  <a:close/>
                  <a:moveTo>
                    <a:pt x="2761281" y="1140411"/>
                  </a:moveTo>
                  <a:lnTo>
                    <a:pt x="2769251" y="1142643"/>
                  </a:lnTo>
                  <a:lnTo>
                    <a:pt x="2769251" y="1148063"/>
                  </a:lnTo>
                  <a:cubicBezTo>
                    <a:pt x="2769251" y="1148063"/>
                    <a:pt x="2760324" y="1150295"/>
                    <a:pt x="2760324" y="1150295"/>
                  </a:cubicBezTo>
                  <a:lnTo>
                    <a:pt x="2752354" y="1148382"/>
                  </a:lnTo>
                  <a:lnTo>
                    <a:pt x="2752354" y="1142962"/>
                  </a:lnTo>
                  <a:lnTo>
                    <a:pt x="2761281" y="1140411"/>
                  </a:lnTo>
                  <a:close/>
                  <a:moveTo>
                    <a:pt x="3156296" y="1140411"/>
                  </a:moveTo>
                  <a:lnTo>
                    <a:pt x="3157252" y="1162091"/>
                  </a:lnTo>
                  <a:lnTo>
                    <a:pt x="3129515" y="1154758"/>
                  </a:lnTo>
                  <a:lnTo>
                    <a:pt x="3129515" y="1147744"/>
                  </a:lnTo>
                  <a:lnTo>
                    <a:pt x="3156296" y="1140411"/>
                  </a:lnTo>
                  <a:close/>
                  <a:moveTo>
                    <a:pt x="2771483" y="1142962"/>
                  </a:moveTo>
                  <a:lnTo>
                    <a:pt x="2779772" y="1145193"/>
                  </a:lnTo>
                  <a:lnTo>
                    <a:pt x="2771483" y="1147106"/>
                  </a:lnTo>
                  <a:lnTo>
                    <a:pt x="2771483" y="1142643"/>
                  </a:lnTo>
                  <a:close/>
                  <a:moveTo>
                    <a:pt x="2752354" y="1143281"/>
                  </a:moveTo>
                  <a:lnTo>
                    <a:pt x="2752354" y="1148063"/>
                  </a:lnTo>
                  <a:lnTo>
                    <a:pt x="2743746" y="1145831"/>
                  </a:lnTo>
                  <a:lnTo>
                    <a:pt x="2752354" y="1143599"/>
                  </a:lnTo>
                  <a:close/>
                  <a:moveTo>
                    <a:pt x="2782960" y="1145831"/>
                  </a:moveTo>
                  <a:cubicBezTo>
                    <a:pt x="2782960" y="1145831"/>
                    <a:pt x="2782960" y="1145831"/>
                    <a:pt x="2782960" y="1145831"/>
                  </a:cubicBezTo>
                  <a:lnTo>
                    <a:pt x="2782960" y="1156352"/>
                  </a:lnTo>
                  <a:cubicBezTo>
                    <a:pt x="2782960" y="1156352"/>
                    <a:pt x="2771164" y="1153164"/>
                    <a:pt x="2771164" y="1153164"/>
                  </a:cubicBezTo>
                  <a:lnTo>
                    <a:pt x="2771164" y="1149019"/>
                  </a:lnTo>
                  <a:lnTo>
                    <a:pt x="2782642" y="1145831"/>
                  </a:lnTo>
                  <a:close/>
                  <a:moveTo>
                    <a:pt x="2740558" y="1146150"/>
                  </a:moveTo>
                  <a:lnTo>
                    <a:pt x="2752354" y="1149338"/>
                  </a:lnTo>
                  <a:lnTo>
                    <a:pt x="2752354" y="1152845"/>
                  </a:lnTo>
                  <a:lnTo>
                    <a:pt x="2740239" y="1156033"/>
                  </a:lnTo>
                  <a:lnTo>
                    <a:pt x="2740239" y="1146150"/>
                  </a:lnTo>
                  <a:close/>
                  <a:moveTo>
                    <a:pt x="3101140" y="1147744"/>
                  </a:moveTo>
                  <a:lnTo>
                    <a:pt x="3114850" y="1151570"/>
                  </a:lnTo>
                  <a:lnTo>
                    <a:pt x="3101140" y="1155396"/>
                  </a:lnTo>
                  <a:lnTo>
                    <a:pt x="3101140" y="1147744"/>
                  </a:lnTo>
                  <a:close/>
                  <a:moveTo>
                    <a:pt x="3129515" y="1148382"/>
                  </a:moveTo>
                  <a:lnTo>
                    <a:pt x="3129515" y="1154120"/>
                  </a:lnTo>
                  <a:lnTo>
                    <a:pt x="3119313" y="1151570"/>
                  </a:lnTo>
                  <a:lnTo>
                    <a:pt x="3129515" y="1148700"/>
                  </a:lnTo>
                  <a:close/>
                  <a:moveTo>
                    <a:pt x="2771483" y="1149338"/>
                  </a:moveTo>
                  <a:lnTo>
                    <a:pt x="2771483" y="1152845"/>
                  </a:lnTo>
                  <a:lnTo>
                    <a:pt x="2765107" y="1150932"/>
                  </a:lnTo>
                  <a:lnTo>
                    <a:pt x="2771483" y="1149019"/>
                  </a:lnTo>
                  <a:close/>
                  <a:moveTo>
                    <a:pt x="2752354" y="1149976"/>
                  </a:moveTo>
                  <a:lnTo>
                    <a:pt x="2757455" y="1151251"/>
                  </a:lnTo>
                  <a:lnTo>
                    <a:pt x="2752354" y="1152845"/>
                  </a:lnTo>
                  <a:lnTo>
                    <a:pt x="2752354" y="1150295"/>
                  </a:lnTo>
                  <a:close/>
                  <a:moveTo>
                    <a:pt x="2762237" y="1152207"/>
                  </a:moveTo>
                  <a:lnTo>
                    <a:pt x="2771483" y="1154439"/>
                  </a:lnTo>
                  <a:lnTo>
                    <a:pt x="2771483" y="1160497"/>
                  </a:lnTo>
                  <a:lnTo>
                    <a:pt x="2763513" y="1162729"/>
                  </a:lnTo>
                  <a:lnTo>
                    <a:pt x="2753948" y="1160178"/>
                  </a:lnTo>
                  <a:lnTo>
                    <a:pt x="2753948" y="1154120"/>
                  </a:lnTo>
                  <a:cubicBezTo>
                    <a:pt x="2753948" y="1154120"/>
                    <a:pt x="2762237" y="1152207"/>
                    <a:pt x="2762237" y="1152207"/>
                  </a:cubicBezTo>
                  <a:close/>
                  <a:moveTo>
                    <a:pt x="3116444" y="1152526"/>
                  </a:moveTo>
                  <a:lnTo>
                    <a:pt x="3129515" y="1156990"/>
                  </a:lnTo>
                  <a:lnTo>
                    <a:pt x="3129515" y="1170699"/>
                  </a:lnTo>
                  <a:lnTo>
                    <a:pt x="3114850" y="1175481"/>
                  </a:lnTo>
                  <a:lnTo>
                    <a:pt x="3091895" y="1170380"/>
                  </a:lnTo>
                  <a:lnTo>
                    <a:pt x="3091895" y="1157627"/>
                  </a:lnTo>
                  <a:lnTo>
                    <a:pt x="3116444" y="1152207"/>
                  </a:lnTo>
                  <a:close/>
                  <a:moveTo>
                    <a:pt x="2754905" y="1154758"/>
                  </a:moveTo>
                  <a:lnTo>
                    <a:pt x="2754905" y="1160178"/>
                  </a:lnTo>
                  <a:cubicBezTo>
                    <a:pt x="2754905" y="1160178"/>
                    <a:pt x="2744702" y="1157627"/>
                    <a:pt x="2744702" y="1157627"/>
                  </a:cubicBezTo>
                  <a:lnTo>
                    <a:pt x="2754905" y="1155077"/>
                  </a:lnTo>
                  <a:close/>
                  <a:moveTo>
                    <a:pt x="2771483" y="1155077"/>
                  </a:moveTo>
                  <a:lnTo>
                    <a:pt x="2781366" y="1157627"/>
                  </a:lnTo>
                  <a:lnTo>
                    <a:pt x="2771483" y="1160178"/>
                  </a:lnTo>
                  <a:lnTo>
                    <a:pt x="2771483" y="1154758"/>
                  </a:lnTo>
                  <a:close/>
                  <a:moveTo>
                    <a:pt x="3139080" y="1157309"/>
                  </a:moveTo>
                  <a:lnTo>
                    <a:pt x="3162035" y="1163685"/>
                  </a:lnTo>
                  <a:lnTo>
                    <a:pt x="3139080" y="1170061"/>
                  </a:lnTo>
                  <a:lnTo>
                    <a:pt x="3139080" y="1156990"/>
                  </a:lnTo>
                  <a:close/>
                  <a:moveTo>
                    <a:pt x="2740558" y="1158265"/>
                  </a:moveTo>
                  <a:lnTo>
                    <a:pt x="2752354" y="1161453"/>
                  </a:lnTo>
                  <a:lnTo>
                    <a:pt x="2752354" y="1165917"/>
                  </a:lnTo>
                  <a:lnTo>
                    <a:pt x="2739920" y="1169105"/>
                  </a:lnTo>
                  <a:lnTo>
                    <a:pt x="2740558" y="1158265"/>
                  </a:lnTo>
                  <a:close/>
                  <a:moveTo>
                    <a:pt x="3091895" y="1158584"/>
                  </a:moveTo>
                  <a:lnTo>
                    <a:pt x="3091895" y="1170061"/>
                  </a:lnTo>
                  <a:lnTo>
                    <a:pt x="3070534" y="1164323"/>
                  </a:lnTo>
                  <a:lnTo>
                    <a:pt x="3091895" y="1158584"/>
                  </a:lnTo>
                  <a:close/>
                  <a:moveTo>
                    <a:pt x="2782323" y="1158903"/>
                  </a:moveTo>
                  <a:cubicBezTo>
                    <a:pt x="2779135" y="1161134"/>
                    <a:pt x="2776265" y="1163685"/>
                    <a:pt x="2773077" y="1165917"/>
                  </a:cubicBezTo>
                  <a:lnTo>
                    <a:pt x="2771164" y="1165917"/>
                  </a:lnTo>
                  <a:lnTo>
                    <a:pt x="2771164" y="1161772"/>
                  </a:lnTo>
                  <a:lnTo>
                    <a:pt x="2782004" y="1158903"/>
                  </a:lnTo>
                  <a:close/>
                  <a:moveTo>
                    <a:pt x="2787105" y="1159222"/>
                  </a:moveTo>
                  <a:lnTo>
                    <a:pt x="2787105" y="1168786"/>
                  </a:lnTo>
                  <a:cubicBezTo>
                    <a:pt x="2787105" y="1168786"/>
                    <a:pt x="2777541" y="1166236"/>
                    <a:pt x="2777541" y="1166236"/>
                  </a:cubicBezTo>
                  <a:cubicBezTo>
                    <a:pt x="2780729" y="1163685"/>
                    <a:pt x="2783917" y="1161453"/>
                    <a:pt x="2787105" y="1159222"/>
                  </a:cubicBezTo>
                  <a:lnTo>
                    <a:pt x="2787105" y="1159222"/>
                  </a:lnTo>
                  <a:close/>
                  <a:moveTo>
                    <a:pt x="2752354" y="1162091"/>
                  </a:moveTo>
                  <a:lnTo>
                    <a:pt x="2758730" y="1164004"/>
                  </a:lnTo>
                  <a:lnTo>
                    <a:pt x="2752354" y="1165598"/>
                  </a:lnTo>
                  <a:lnTo>
                    <a:pt x="2752354" y="1162410"/>
                  </a:lnTo>
                  <a:close/>
                  <a:moveTo>
                    <a:pt x="2771483" y="1162410"/>
                  </a:moveTo>
                  <a:lnTo>
                    <a:pt x="2771483" y="1164960"/>
                  </a:lnTo>
                  <a:lnTo>
                    <a:pt x="2766382" y="1163366"/>
                  </a:lnTo>
                  <a:lnTo>
                    <a:pt x="2771483" y="1162091"/>
                  </a:lnTo>
                  <a:close/>
                  <a:moveTo>
                    <a:pt x="2762237" y="1164004"/>
                  </a:moveTo>
                  <a:lnTo>
                    <a:pt x="2771164" y="1166554"/>
                  </a:lnTo>
                  <a:lnTo>
                    <a:pt x="2771164" y="1168467"/>
                  </a:lnTo>
                  <a:cubicBezTo>
                    <a:pt x="2767976" y="1171018"/>
                    <a:pt x="2764469" y="1173568"/>
                    <a:pt x="2761281" y="1176119"/>
                  </a:cubicBezTo>
                  <a:lnTo>
                    <a:pt x="2752354" y="1173568"/>
                  </a:lnTo>
                  <a:lnTo>
                    <a:pt x="2752354" y="1166554"/>
                  </a:lnTo>
                  <a:lnTo>
                    <a:pt x="2762237" y="1164004"/>
                  </a:lnTo>
                  <a:close/>
                  <a:moveTo>
                    <a:pt x="3068302" y="1165279"/>
                  </a:moveTo>
                  <a:cubicBezTo>
                    <a:pt x="3068302" y="1165279"/>
                    <a:pt x="3068302" y="1165279"/>
                    <a:pt x="3068302" y="1165279"/>
                  </a:cubicBezTo>
                  <a:lnTo>
                    <a:pt x="3094764" y="1172612"/>
                  </a:lnTo>
                  <a:lnTo>
                    <a:pt x="3094764" y="1180582"/>
                  </a:lnTo>
                  <a:cubicBezTo>
                    <a:pt x="3094764" y="1180582"/>
                    <a:pt x="3067027" y="1188234"/>
                    <a:pt x="3067027" y="1188234"/>
                  </a:cubicBezTo>
                  <a:lnTo>
                    <a:pt x="3067984" y="1165279"/>
                  </a:lnTo>
                  <a:close/>
                  <a:moveTo>
                    <a:pt x="3166498" y="1165279"/>
                  </a:moveTo>
                  <a:lnTo>
                    <a:pt x="3167455" y="1188234"/>
                  </a:lnTo>
                  <a:lnTo>
                    <a:pt x="3139080" y="1180582"/>
                  </a:lnTo>
                  <a:lnTo>
                    <a:pt x="3139080" y="1172612"/>
                  </a:lnTo>
                  <a:lnTo>
                    <a:pt x="3166498" y="1165279"/>
                  </a:lnTo>
                  <a:close/>
                  <a:moveTo>
                    <a:pt x="2752354" y="1167511"/>
                  </a:moveTo>
                  <a:lnTo>
                    <a:pt x="2752354" y="1172931"/>
                  </a:lnTo>
                  <a:lnTo>
                    <a:pt x="2742470" y="1170380"/>
                  </a:lnTo>
                  <a:lnTo>
                    <a:pt x="2752354" y="1167830"/>
                  </a:lnTo>
                  <a:close/>
                  <a:moveTo>
                    <a:pt x="2772439" y="1167511"/>
                  </a:moveTo>
                  <a:lnTo>
                    <a:pt x="2781048" y="1169742"/>
                  </a:lnTo>
                  <a:lnTo>
                    <a:pt x="2771483" y="1172293"/>
                  </a:lnTo>
                  <a:lnTo>
                    <a:pt x="2771483" y="1168148"/>
                  </a:lnTo>
                  <a:cubicBezTo>
                    <a:pt x="2771483" y="1168148"/>
                    <a:pt x="2772121" y="1167511"/>
                    <a:pt x="2772758" y="1167192"/>
                  </a:cubicBezTo>
                  <a:lnTo>
                    <a:pt x="2772758" y="1167192"/>
                  </a:lnTo>
                  <a:close/>
                  <a:moveTo>
                    <a:pt x="2771483" y="1169424"/>
                  </a:moveTo>
                  <a:lnTo>
                    <a:pt x="2771483" y="1172931"/>
                  </a:lnTo>
                  <a:lnTo>
                    <a:pt x="2764150" y="1174844"/>
                  </a:lnTo>
                  <a:cubicBezTo>
                    <a:pt x="2766701" y="1172931"/>
                    <a:pt x="2768932" y="1171018"/>
                    <a:pt x="2771483" y="1169105"/>
                  </a:cubicBezTo>
                  <a:close/>
                  <a:moveTo>
                    <a:pt x="2783598" y="1170699"/>
                  </a:moveTo>
                  <a:lnTo>
                    <a:pt x="2783598" y="1181858"/>
                  </a:lnTo>
                  <a:cubicBezTo>
                    <a:pt x="2783598" y="1181858"/>
                    <a:pt x="2771164" y="1178351"/>
                    <a:pt x="2771164" y="1178351"/>
                  </a:cubicBezTo>
                  <a:lnTo>
                    <a:pt x="2771164" y="1174206"/>
                  </a:lnTo>
                  <a:lnTo>
                    <a:pt x="2783598" y="1170699"/>
                  </a:lnTo>
                  <a:close/>
                  <a:moveTo>
                    <a:pt x="2742152" y="1171018"/>
                  </a:moveTo>
                  <a:lnTo>
                    <a:pt x="2754586" y="1174206"/>
                  </a:lnTo>
                  <a:lnTo>
                    <a:pt x="2754586" y="1178032"/>
                  </a:lnTo>
                  <a:cubicBezTo>
                    <a:pt x="2754586" y="1178032"/>
                    <a:pt x="2741833" y="1181539"/>
                    <a:pt x="2741833" y="1181539"/>
                  </a:cubicBezTo>
                  <a:lnTo>
                    <a:pt x="2741833" y="1171018"/>
                  </a:lnTo>
                  <a:close/>
                  <a:moveTo>
                    <a:pt x="3097952" y="1173568"/>
                  </a:moveTo>
                  <a:lnTo>
                    <a:pt x="3110068" y="1176756"/>
                  </a:lnTo>
                  <a:lnTo>
                    <a:pt x="3097634" y="1179945"/>
                  </a:lnTo>
                  <a:lnTo>
                    <a:pt x="3097634" y="1173568"/>
                  </a:lnTo>
                  <a:close/>
                  <a:moveTo>
                    <a:pt x="3129515" y="1173568"/>
                  </a:moveTo>
                  <a:lnTo>
                    <a:pt x="3129515" y="1179945"/>
                  </a:lnTo>
                  <a:lnTo>
                    <a:pt x="3117400" y="1176756"/>
                  </a:lnTo>
                  <a:lnTo>
                    <a:pt x="3129515" y="1173568"/>
                  </a:lnTo>
                  <a:close/>
                  <a:moveTo>
                    <a:pt x="2771483" y="1174525"/>
                  </a:moveTo>
                  <a:lnTo>
                    <a:pt x="2771483" y="1178032"/>
                  </a:lnTo>
                  <a:lnTo>
                    <a:pt x="2765107" y="1176119"/>
                  </a:lnTo>
                  <a:lnTo>
                    <a:pt x="2771483" y="1174206"/>
                  </a:lnTo>
                  <a:close/>
                  <a:moveTo>
                    <a:pt x="2752354" y="1174844"/>
                  </a:moveTo>
                  <a:lnTo>
                    <a:pt x="2757774" y="1176438"/>
                  </a:lnTo>
                  <a:lnTo>
                    <a:pt x="2752354" y="1178032"/>
                  </a:lnTo>
                  <a:lnTo>
                    <a:pt x="2752354" y="1175162"/>
                  </a:lnTo>
                  <a:close/>
                  <a:moveTo>
                    <a:pt x="2761600" y="1176756"/>
                  </a:moveTo>
                  <a:lnTo>
                    <a:pt x="2771483" y="1179307"/>
                  </a:lnTo>
                  <a:lnTo>
                    <a:pt x="2771483" y="1186640"/>
                  </a:lnTo>
                  <a:lnTo>
                    <a:pt x="2762556" y="1188872"/>
                  </a:lnTo>
                  <a:lnTo>
                    <a:pt x="2752354" y="1186002"/>
                  </a:lnTo>
                  <a:lnTo>
                    <a:pt x="2752354" y="1182814"/>
                  </a:lnTo>
                  <a:cubicBezTo>
                    <a:pt x="2754905" y="1180901"/>
                    <a:pt x="2757455" y="1178988"/>
                    <a:pt x="2760006" y="1177075"/>
                  </a:cubicBezTo>
                  <a:lnTo>
                    <a:pt x="2761600" y="1177075"/>
                  </a:lnTo>
                  <a:close/>
                  <a:moveTo>
                    <a:pt x="2757136" y="1178032"/>
                  </a:moveTo>
                  <a:cubicBezTo>
                    <a:pt x="2757136" y="1178032"/>
                    <a:pt x="2753948" y="1180263"/>
                    <a:pt x="2752354" y="1181539"/>
                  </a:cubicBezTo>
                  <a:lnTo>
                    <a:pt x="2752354" y="1179307"/>
                  </a:lnTo>
                  <a:lnTo>
                    <a:pt x="2757136" y="1178032"/>
                  </a:lnTo>
                  <a:close/>
                  <a:moveTo>
                    <a:pt x="3114850" y="1178032"/>
                  </a:moveTo>
                  <a:lnTo>
                    <a:pt x="3129515" y="1182495"/>
                  </a:lnTo>
                  <a:lnTo>
                    <a:pt x="3129515" y="1197480"/>
                  </a:lnTo>
                  <a:lnTo>
                    <a:pt x="3116444" y="1201943"/>
                  </a:lnTo>
                  <a:lnTo>
                    <a:pt x="3091895" y="1196523"/>
                  </a:lnTo>
                  <a:lnTo>
                    <a:pt x="3091895" y="1182495"/>
                  </a:lnTo>
                  <a:lnTo>
                    <a:pt x="3114850" y="1178032"/>
                  </a:lnTo>
                  <a:close/>
                  <a:moveTo>
                    <a:pt x="2752354" y="1179626"/>
                  </a:moveTo>
                  <a:lnTo>
                    <a:pt x="2752354" y="1182495"/>
                  </a:lnTo>
                  <a:cubicBezTo>
                    <a:pt x="2752354" y="1182495"/>
                    <a:pt x="2750441" y="1183771"/>
                    <a:pt x="2749803" y="1184408"/>
                  </a:cubicBezTo>
                  <a:lnTo>
                    <a:pt x="2742152" y="1182495"/>
                  </a:lnTo>
                  <a:lnTo>
                    <a:pt x="2752354" y="1179626"/>
                  </a:lnTo>
                  <a:close/>
                  <a:moveTo>
                    <a:pt x="2771483" y="1179945"/>
                  </a:moveTo>
                  <a:lnTo>
                    <a:pt x="2782004" y="1182814"/>
                  </a:lnTo>
                  <a:lnTo>
                    <a:pt x="2771483" y="1185365"/>
                  </a:lnTo>
                  <a:lnTo>
                    <a:pt x="2771483" y="1179626"/>
                  </a:lnTo>
                  <a:close/>
                  <a:moveTo>
                    <a:pt x="3094764" y="1183452"/>
                  </a:moveTo>
                  <a:lnTo>
                    <a:pt x="3094764" y="1195885"/>
                  </a:lnTo>
                  <a:cubicBezTo>
                    <a:pt x="3094764" y="1195885"/>
                    <a:pt x="3071809" y="1189828"/>
                    <a:pt x="3071809" y="1189828"/>
                  </a:cubicBezTo>
                  <a:lnTo>
                    <a:pt x="3094764" y="1183771"/>
                  </a:lnTo>
                  <a:close/>
                  <a:moveTo>
                    <a:pt x="3139080" y="1183452"/>
                  </a:moveTo>
                  <a:lnTo>
                    <a:pt x="3164266" y="1190147"/>
                  </a:lnTo>
                  <a:lnTo>
                    <a:pt x="3139080" y="1196842"/>
                  </a:lnTo>
                  <a:lnTo>
                    <a:pt x="3139080" y="1183133"/>
                  </a:lnTo>
                  <a:close/>
                  <a:moveTo>
                    <a:pt x="2741833" y="1183452"/>
                  </a:moveTo>
                  <a:lnTo>
                    <a:pt x="2750441" y="1185365"/>
                  </a:lnTo>
                  <a:cubicBezTo>
                    <a:pt x="2747572" y="1187596"/>
                    <a:pt x="2744702" y="1189828"/>
                    <a:pt x="2741514" y="1192060"/>
                  </a:cubicBezTo>
                  <a:lnTo>
                    <a:pt x="2741514" y="1183133"/>
                  </a:lnTo>
                  <a:close/>
                  <a:moveTo>
                    <a:pt x="2752354" y="1183771"/>
                  </a:moveTo>
                  <a:lnTo>
                    <a:pt x="2752354" y="1185365"/>
                  </a:lnTo>
                  <a:lnTo>
                    <a:pt x="2750760" y="1185365"/>
                  </a:lnTo>
                  <a:cubicBezTo>
                    <a:pt x="2750760" y="1185365"/>
                    <a:pt x="2751716" y="1184408"/>
                    <a:pt x="2752354" y="1183771"/>
                  </a:cubicBezTo>
                  <a:lnTo>
                    <a:pt x="2752354" y="1183771"/>
                  </a:lnTo>
                  <a:close/>
                  <a:moveTo>
                    <a:pt x="2783917" y="1183771"/>
                  </a:moveTo>
                  <a:lnTo>
                    <a:pt x="2784554" y="1194291"/>
                  </a:lnTo>
                  <a:lnTo>
                    <a:pt x="2771164" y="1190784"/>
                  </a:lnTo>
                  <a:lnTo>
                    <a:pt x="2771164" y="1186959"/>
                  </a:lnTo>
                  <a:lnTo>
                    <a:pt x="2783917" y="1183771"/>
                  </a:lnTo>
                  <a:close/>
                  <a:moveTo>
                    <a:pt x="2751079" y="1186002"/>
                  </a:moveTo>
                  <a:lnTo>
                    <a:pt x="2752354" y="1186959"/>
                  </a:lnTo>
                  <a:lnTo>
                    <a:pt x="2752354" y="1191422"/>
                  </a:lnTo>
                  <a:lnTo>
                    <a:pt x="2742789" y="1194929"/>
                  </a:lnTo>
                  <a:lnTo>
                    <a:pt x="2742789" y="1193335"/>
                  </a:lnTo>
                  <a:cubicBezTo>
                    <a:pt x="2744384" y="1190784"/>
                    <a:pt x="2747572" y="1188234"/>
                    <a:pt x="2750760" y="1186002"/>
                  </a:cubicBezTo>
                  <a:lnTo>
                    <a:pt x="2750760" y="1186002"/>
                  </a:lnTo>
                  <a:close/>
                  <a:moveTo>
                    <a:pt x="2752354" y="1187278"/>
                  </a:moveTo>
                  <a:lnTo>
                    <a:pt x="2759049" y="1189190"/>
                  </a:lnTo>
                  <a:lnTo>
                    <a:pt x="2752354" y="1191103"/>
                  </a:lnTo>
                  <a:lnTo>
                    <a:pt x="2752354" y="1187596"/>
                  </a:lnTo>
                  <a:close/>
                  <a:moveTo>
                    <a:pt x="2771483" y="1187596"/>
                  </a:moveTo>
                  <a:lnTo>
                    <a:pt x="2771483" y="1190466"/>
                  </a:lnTo>
                  <a:lnTo>
                    <a:pt x="2766382" y="1188872"/>
                  </a:lnTo>
                  <a:lnTo>
                    <a:pt x="2771483" y="1187278"/>
                  </a:lnTo>
                  <a:close/>
                  <a:moveTo>
                    <a:pt x="2765425" y="1190147"/>
                  </a:moveTo>
                  <a:lnTo>
                    <a:pt x="2773396" y="1192060"/>
                  </a:lnTo>
                  <a:lnTo>
                    <a:pt x="2773396" y="1198755"/>
                  </a:lnTo>
                  <a:cubicBezTo>
                    <a:pt x="2773396" y="1198755"/>
                    <a:pt x="2764150" y="1201305"/>
                    <a:pt x="2764150" y="1201305"/>
                  </a:cubicBezTo>
                  <a:lnTo>
                    <a:pt x="2755223" y="1199074"/>
                  </a:lnTo>
                  <a:lnTo>
                    <a:pt x="2755223" y="1192379"/>
                  </a:lnTo>
                  <a:cubicBezTo>
                    <a:pt x="2755223" y="1192379"/>
                    <a:pt x="2765107" y="1190147"/>
                    <a:pt x="2765107" y="1190147"/>
                  </a:cubicBezTo>
                  <a:close/>
                  <a:moveTo>
                    <a:pt x="3064795" y="1190784"/>
                  </a:moveTo>
                  <a:lnTo>
                    <a:pt x="3091895" y="1198436"/>
                  </a:lnTo>
                  <a:lnTo>
                    <a:pt x="3091895" y="1207682"/>
                  </a:lnTo>
                  <a:lnTo>
                    <a:pt x="3063201" y="1215652"/>
                  </a:lnTo>
                  <a:lnTo>
                    <a:pt x="3064795" y="1190784"/>
                  </a:lnTo>
                  <a:close/>
                  <a:moveTo>
                    <a:pt x="3166817" y="1192060"/>
                  </a:moveTo>
                  <a:lnTo>
                    <a:pt x="3167774" y="1214377"/>
                  </a:lnTo>
                  <a:lnTo>
                    <a:pt x="3138761" y="1206407"/>
                  </a:lnTo>
                  <a:lnTo>
                    <a:pt x="3138761" y="1199393"/>
                  </a:lnTo>
                  <a:lnTo>
                    <a:pt x="3166817" y="1192060"/>
                  </a:lnTo>
                  <a:close/>
                  <a:moveTo>
                    <a:pt x="2771483" y="1192697"/>
                  </a:moveTo>
                  <a:lnTo>
                    <a:pt x="2782642" y="1195248"/>
                  </a:lnTo>
                  <a:lnTo>
                    <a:pt x="2771483" y="1198436"/>
                  </a:lnTo>
                  <a:lnTo>
                    <a:pt x="2771483" y="1192697"/>
                  </a:lnTo>
                  <a:close/>
                  <a:moveTo>
                    <a:pt x="2754267" y="1193016"/>
                  </a:moveTo>
                  <a:lnTo>
                    <a:pt x="2754267" y="1198755"/>
                  </a:lnTo>
                  <a:cubicBezTo>
                    <a:pt x="2754267" y="1198755"/>
                    <a:pt x="2743108" y="1195885"/>
                    <a:pt x="2743108" y="1195885"/>
                  </a:cubicBezTo>
                  <a:lnTo>
                    <a:pt x="2754267" y="1193016"/>
                  </a:lnTo>
                  <a:close/>
                  <a:moveTo>
                    <a:pt x="2743108" y="1194610"/>
                  </a:moveTo>
                  <a:lnTo>
                    <a:pt x="2743108" y="1195885"/>
                  </a:lnTo>
                  <a:cubicBezTo>
                    <a:pt x="2743108" y="1195885"/>
                    <a:pt x="2743108" y="1195885"/>
                    <a:pt x="2743108" y="1195885"/>
                  </a:cubicBezTo>
                  <a:lnTo>
                    <a:pt x="2740877" y="1249766"/>
                  </a:lnTo>
                  <a:cubicBezTo>
                    <a:pt x="2740877" y="1249766"/>
                    <a:pt x="2740877" y="1249766"/>
                    <a:pt x="2740877" y="1249766"/>
                  </a:cubicBezTo>
                  <a:cubicBezTo>
                    <a:pt x="2740877" y="1249766"/>
                    <a:pt x="2740877" y="1249766"/>
                    <a:pt x="2740877" y="1249766"/>
                  </a:cubicBezTo>
                  <a:cubicBezTo>
                    <a:pt x="2740877" y="1249766"/>
                    <a:pt x="2740877" y="1249766"/>
                    <a:pt x="2740877" y="1249766"/>
                  </a:cubicBezTo>
                  <a:cubicBezTo>
                    <a:pt x="2740877" y="1249766"/>
                    <a:pt x="2740877" y="1249766"/>
                    <a:pt x="2740877" y="1249766"/>
                  </a:cubicBezTo>
                  <a:cubicBezTo>
                    <a:pt x="2740877" y="1249766"/>
                    <a:pt x="2740877" y="1249766"/>
                    <a:pt x="2740877" y="1249766"/>
                  </a:cubicBezTo>
                  <a:lnTo>
                    <a:pt x="2740877" y="1259968"/>
                  </a:lnTo>
                  <a:cubicBezTo>
                    <a:pt x="2696242" y="1282923"/>
                    <a:pt x="2647463" y="1300777"/>
                    <a:pt x="2591989" y="1308428"/>
                  </a:cubicBezTo>
                  <a:lnTo>
                    <a:pt x="2577004" y="1305240"/>
                  </a:lnTo>
                  <a:lnTo>
                    <a:pt x="2557556" y="1301414"/>
                  </a:lnTo>
                  <a:cubicBezTo>
                    <a:pt x="2627377" y="1271445"/>
                    <a:pt x="2687634" y="1233187"/>
                    <a:pt x="2743108" y="1193016"/>
                  </a:cubicBezTo>
                  <a:lnTo>
                    <a:pt x="2743108" y="1193016"/>
                  </a:lnTo>
                  <a:close/>
                  <a:moveTo>
                    <a:pt x="2784554" y="1196523"/>
                  </a:moveTo>
                  <a:lnTo>
                    <a:pt x="2784554" y="1208001"/>
                  </a:lnTo>
                  <a:cubicBezTo>
                    <a:pt x="2784554" y="1208001"/>
                    <a:pt x="2771164" y="1204494"/>
                    <a:pt x="2771164" y="1204494"/>
                  </a:cubicBezTo>
                  <a:lnTo>
                    <a:pt x="2771164" y="1200030"/>
                  </a:lnTo>
                  <a:lnTo>
                    <a:pt x="2784554" y="1196523"/>
                  </a:lnTo>
                  <a:close/>
                  <a:moveTo>
                    <a:pt x="2739920" y="1196842"/>
                  </a:moveTo>
                  <a:lnTo>
                    <a:pt x="2752673" y="1200349"/>
                  </a:lnTo>
                  <a:lnTo>
                    <a:pt x="2752673" y="1204494"/>
                  </a:lnTo>
                  <a:lnTo>
                    <a:pt x="2739282" y="1208001"/>
                  </a:lnTo>
                  <a:lnTo>
                    <a:pt x="2739920" y="1196842"/>
                  </a:lnTo>
                  <a:close/>
                  <a:moveTo>
                    <a:pt x="3101140" y="1199074"/>
                  </a:moveTo>
                  <a:lnTo>
                    <a:pt x="3115487" y="1202900"/>
                  </a:lnTo>
                  <a:lnTo>
                    <a:pt x="3101140" y="1206725"/>
                  </a:lnTo>
                  <a:lnTo>
                    <a:pt x="3101140" y="1199074"/>
                  </a:lnTo>
                  <a:close/>
                  <a:moveTo>
                    <a:pt x="3129515" y="1200349"/>
                  </a:moveTo>
                  <a:lnTo>
                    <a:pt x="3129515" y="1206088"/>
                  </a:lnTo>
                  <a:lnTo>
                    <a:pt x="3119313" y="1203218"/>
                  </a:lnTo>
                  <a:lnTo>
                    <a:pt x="3129515" y="1200668"/>
                  </a:lnTo>
                  <a:close/>
                  <a:moveTo>
                    <a:pt x="2752354" y="1200668"/>
                  </a:moveTo>
                  <a:lnTo>
                    <a:pt x="2758093" y="1202581"/>
                  </a:lnTo>
                  <a:lnTo>
                    <a:pt x="2752354" y="1204175"/>
                  </a:lnTo>
                  <a:lnTo>
                    <a:pt x="2752354" y="1200987"/>
                  </a:lnTo>
                  <a:close/>
                  <a:moveTo>
                    <a:pt x="2771483" y="1200668"/>
                  </a:moveTo>
                  <a:lnTo>
                    <a:pt x="2771483" y="1204175"/>
                  </a:lnTo>
                  <a:lnTo>
                    <a:pt x="2765107" y="1202262"/>
                  </a:lnTo>
                  <a:lnTo>
                    <a:pt x="2771483" y="1200668"/>
                  </a:lnTo>
                  <a:close/>
                  <a:moveTo>
                    <a:pt x="2761600" y="1203218"/>
                  </a:moveTo>
                  <a:lnTo>
                    <a:pt x="2771483" y="1205769"/>
                  </a:lnTo>
                  <a:lnTo>
                    <a:pt x="2771483" y="1213102"/>
                  </a:lnTo>
                  <a:lnTo>
                    <a:pt x="2762556" y="1215333"/>
                  </a:lnTo>
                  <a:lnTo>
                    <a:pt x="2752673" y="1212783"/>
                  </a:lnTo>
                  <a:lnTo>
                    <a:pt x="2752673" y="1205769"/>
                  </a:lnTo>
                  <a:lnTo>
                    <a:pt x="2761918" y="1203218"/>
                  </a:lnTo>
                  <a:close/>
                  <a:moveTo>
                    <a:pt x="3114212" y="1204175"/>
                  </a:moveTo>
                  <a:lnTo>
                    <a:pt x="3129515" y="1208638"/>
                  </a:lnTo>
                  <a:lnTo>
                    <a:pt x="3129515" y="1223623"/>
                  </a:lnTo>
                  <a:lnTo>
                    <a:pt x="3111662" y="1228405"/>
                  </a:lnTo>
                  <a:lnTo>
                    <a:pt x="3094445" y="1223941"/>
                  </a:lnTo>
                  <a:lnTo>
                    <a:pt x="3094445" y="1209595"/>
                  </a:lnTo>
                  <a:cubicBezTo>
                    <a:pt x="3094445" y="1209595"/>
                    <a:pt x="3114212" y="1204175"/>
                    <a:pt x="3114212" y="1204175"/>
                  </a:cubicBezTo>
                  <a:close/>
                  <a:moveTo>
                    <a:pt x="2752354" y="1206088"/>
                  </a:moveTo>
                  <a:lnTo>
                    <a:pt x="2752354" y="1211826"/>
                  </a:lnTo>
                  <a:lnTo>
                    <a:pt x="2741514" y="1208957"/>
                  </a:lnTo>
                  <a:lnTo>
                    <a:pt x="2752354" y="1206088"/>
                  </a:lnTo>
                  <a:close/>
                  <a:moveTo>
                    <a:pt x="2771483" y="1206088"/>
                  </a:moveTo>
                  <a:lnTo>
                    <a:pt x="2782960" y="1209276"/>
                  </a:lnTo>
                  <a:lnTo>
                    <a:pt x="2771483" y="1212145"/>
                  </a:lnTo>
                  <a:lnTo>
                    <a:pt x="2771483" y="1206088"/>
                  </a:lnTo>
                  <a:close/>
                  <a:moveTo>
                    <a:pt x="3139080" y="1209276"/>
                  </a:moveTo>
                  <a:lnTo>
                    <a:pt x="3164585" y="1215971"/>
                  </a:lnTo>
                  <a:lnTo>
                    <a:pt x="3139080" y="1222666"/>
                  </a:lnTo>
                  <a:lnTo>
                    <a:pt x="3139080" y="1208957"/>
                  </a:lnTo>
                  <a:close/>
                  <a:moveTo>
                    <a:pt x="2739282" y="1209914"/>
                  </a:moveTo>
                  <a:lnTo>
                    <a:pt x="2752673" y="1213421"/>
                  </a:lnTo>
                  <a:lnTo>
                    <a:pt x="2752673" y="1218203"/>
                  </a:lnTo>
                  <a:lnTo>
                    <a:pt x="2738964" y="1221710"/>
                  </a:lnTo>
                  <a:lnTo>
                    <a:pt x="2739601" y="1209914"/>
                  </a:lnTo>
                  <a:close/>
                  <a:moveTo>
                    <a:pt x="2785192" y="1210232"/>
                  </a:moveTo>
                  <a:lnTo>
                    <a:pt x="2785192" y="1221391"/>
                  </a:lnTo>
                  <a:cubicBezTo>
                    <a:pt x="2785192" y="1221391"/>
                    <a:pt x="2771483" y="1217884"/>
                    <a:pt x="2771483" y="1217884"/>
                  </a:cubicBezTo>
                  <a:lnTo>
                    <a:pt x="2771483" y="1214058"/>
                  </a:lnTo>
                  <a:lnTo>
                    <a:pt x="2785192" y="1210232"/>
                  </a:lnTo>
                  <a:close/>
                  <a:moveTo>
                    <a:pt x="3091895" y="1210551"/>
                  </a:moveTo>
                  <a:lnTo>
                    <a:pt x="3091895" y="1223304"/>
                  </a:lnTo>
                  <a:lnTo>
                    <a:pt x="3067984" y="1217246"/>
                  </a:lnTo>
                  <a:lnTo>
                    <a:pt x="3091895" y="1210870"/>
                  </a:lnTo>
                  <a:close/>
                  <a:moveTo>
                    <a:pt x="2752354" y="1214058"/>
                  </a:moveTo>
                  <a:lnTo>
                    <a:pt x="2759368" y="1215971"/>
                  </a:lnTo>
                  <a:lnTo>
                    <a:pt x="2752354" y="1217884"/>
                  </a:lnTo>
                  <a:lnTo>
                    <a:pt x="2752354" y="1214058"/>
                  </a:lnTo>
                  <a:close/>
                  <a:moveTo>
                    <a:pt x="2771483" y="1214377"/>
                  </a:moveTo>
                  <a:lnTo>
                    <a:pt x="2771483" y="1217565"/>
                  </a:lnTo>
                  <a:lnTo>
                    <a:pt x="2765744" y="1215652"/>
                  </a:lnTo>
                  <a:lnTo>
                    <a:pt x="2771483" y="1214058"/>
                  </a:lnTo>
                  <a:close/>
                  <a:moveTo>
                    <a:pt x="2763194" y="1216609"/>
                  </a:moveTo>
                  <a:lnTo>
                    <a:pt x="2771483" y="1218840"/>
                  </a:lnTo>
                  <a:lnTo>
                    <a:pt x="2771483" y="1225854"/>
                  </a:lnTo>
                  <a:lnTo>
                    <a:pt x="2761918" y="1228405"/>
                  </a:lnTo>
                  <a:lnTo>
                    <a:pt x="2752673" y="1226173"/>
                  </a:lnTo>
                  <a:lnTo>
                    <a:pt x="2752673" y="1219159"/>
                  </a:lnTo>
                  <a:cubicBezTo>
                    <a:pt x="2752673" y="1219159"/>
                    <a:pt x="2762875" y="1216609"/>
                    <a:pt x="2762875" y="1216609"/>
                  </a:cubicBezTo>
                  <a:close/>
                  <a:moveTo>
                    <a:pt x="3063520" y="1218203"/>
                  </a:moveTo>
                  <a:lnTo>
                    <a:pt x="3091895" y="1225854"/>
                  </a:lnTo>
                  <a:lnTo>
                    <a:pt x="3091895" y="1233506"/>
                  </a:lnTo>
                  <a:lnTo>
                    <a:pt x="3062882" y="1241476"/>
                  </a:lnTo>
                  <a:lnTo>
                    <a:pt x="3063839" y="1218203"/>
                  </a:lnTo>
                  <a:close/>
                  <a:moveTo>
                    <a:pt x="3168092" y="1218203"/>
                  </a:moveTo>
                  <a:lnTo>
                    <a:pt x="3168730" y="1242433"/>
                  </a:lnTo>
                  <a:lnTo>
                    <a:pt x="3139080" y="1234144"/>
                  </a:lnTo>
                  <a:lnTo>
                    <a:pt x="3139080" y="1225854"/>
                  </a:lnTo>
                  <a:lnTo>
                    <a:pt x="3168092" y="1218203"/>
                  </a:lnTo>
                  <a:close/>
                  <a:moveTo>
                    <a:pt x="2771483" y="1219159"/>
                  </a:moveTo>
                  <a:lnTo>
                    <a:pt x="2783279" y="1222347"/>
                  </a:lnTo>
                  <a:lnTo>
                    <a:pt x="2771483" y="1225536"/>
                  </a:lnTo>
                  <a:lnTo>
                    <a:pt x="2771483" y="1219159"/>
                  </a:lnTo>
                  <a:close/>
                  <a:moveTo>
                    <a:pt x="2753948" y="1219478"/>
                  </a:moveTo>
                  <a:lnTo>
                    <a:pt x="2753948" y="1225536"/>
                  </a:lnTo>
                  <a:cubicBezTo>
                    <a:pt x="2753948" y="1225536"/>
                    <a:pt x="2742470" y="1222666"/>
                    <a:pt x="2742470" y="1222666"/>
                  </a:cubicBezTo>
                  <a:lnTo>
                    <a:pt x="2753948" y="1219478"/>
                  </a:lnTo>
                  <a:close/>
                  <a:moveTo>
                    <a:pt x="2740239" y="1223623"/>
                  </a:moveTo>
                  <a:lnTo>
                    <a:pt x="2753948" y="1227130"/>
                  </a:lnTo>
                  <a:lnTo>
                    <a:pt x="2753948" y="1231593"/>
                  </a:lnTo>
                  <a:cubicBezTo>
                    <a:pt x="2753948" y="1231593"/>
                    <a:pt x="2739920" y="1235419"/>
                    <a:pt x="2739920" y="1235419"/>
                  </a:cubicBezTo>
                  <a:lnTo>
                    <a:pt x="2740558" y="1223623"/>
                  </a:lnTo>
                  <a:close/>
                  <a:moveTo>
                    <a:pt x="2785192" y="1223623"/>
                  </a:moveTo>
                  <a:lnTo>
                    <a:pt x="2785192" y="1230637"/>
                  </a:lnTo>
                  <a:cubicBezTo>
                    <a:pt x="2785192" y="1230637"/>
                    <a:pt x="2782323" y="1232868"/>
                    <a:pt x="2780410" y="1233825"/>
                  </a:cubicBezTo>
                  <a:lnTo>
                    <a:pt x="2771164" y="1231593"/>
                  </a:lnTo>
                  <a:lnTo>
                    <a:pt x="2771164" y="1227130"/>
                  </a:lnTo>
                  <a:lnTo>
                    <a:pt x="2784873" y="1223623"/>
                  </a:lnTo>
                  <a:close/>
                  <a:moveTo>
                    <a:pt x="3101140" y="1226173"/>
                  </a:moveTo>
                  <a:lnTo>
                    <a:pt x="3113256" y="1229361"/>
                  </a:lnTo>
                  <a:lnTo>
                    <a:pt x="3101140" y="1232550"/>
                  </a:lnTo>
                  <a:lnTo>
                    <a:pt x="3101140" y="1226173"/>
                  </a:lnTo>
                  <a:close/>
                  <a:moveTo>
                    <a:pt x="3129515" y="1226173"/>
                  </a:moveTo>
                  <a:lnTo>
                    <a:pt x="3129515" y="1232868"/>
                  </a:lnTo>
                  <a:lnTo>
                    <a:pt x="3116125" y="1229361"/>
                  </a:lnTo>
                  <a:lnTo>
                    <a:pt x="3129515" y="1226173"/>
                  </a:lnTo>
                  <a:close/>
                  <a:moveTo>
                    <a:pt x="2771483" y="1227449"/>
                  </a:moveTo>
                  <a:lnTo>
                    <a:pt x="2771483" y="1231274"/>
                  </a:lnTo>
                  <a:lnTo>
                    <a:pt x="2764788" y="1229361"/>
                  </a:lnTo>
                  <a:lnTo>
                    <a:pt x="2771483" y="1227449"/>
                  </a:lnTo>
                  <a:close/>
                  <a:moveTo>
                    <a:pt x="2752354" y="1227767"/>
                  </a:moveTo>
                  <a:lnTo>
                    <a:pt x="2758411" y="1229361"/>
                  </a:lnTo>
                  <a:lnTo>
                    <a:pt x="2752354" y="1231274"/>
                  </a:lnTo>
                  <a:lnTo>
                    <a:pt x="2752354" y="1228086"/>
                  </a:lnTo>
                  <a:close/>
                  <a:moveTo>
                    <a:pt x="2761600" y="1229999"/>
                  </a:moveTo>
                  <a:lnTo>
                    <a:pt x="2771164" y="1232550"/>
                  </a:lnTo>
                  <a:lnTo>
                    <a:pt x="2771164" y="1239882"/>
                  </a:lnTo>
                  <a:cubicBezTo>
                    <a:pt x="2771164" y="1239882"/>
                    <a:pt x="2762556" y="1242114"/>
                    <a:pt x="2762556" y="1242114"/>
                  </a:cubicBezTo>
                  <a:lnTo>
                    <a:pt x="2752673" y="1239245"/>
                  </a:lnTo>
                  <a:lnTo>
                    <a:pt x="2752673" y="1232550"/>
                  </a:lnTo>
                  <a:lnTo>
                    <a:pt x="2761918" y="1229999"/>
                  </a:lnTo>
                  <a:close/>
                  <a:moveTo>
                    <a:pt x="3113893" y="1230956"/>
                  </a:moveTo>
                  <a:lnTo>
                    <a:pt x="3131747" y="1236057"/>
                  </a:lnTo>
                  <a:lnTo>
                    <a:pt x="3131747" y="1251041"/>
                  </a:lnTo>
                  <a:cubicBezTo>
                    <a:pt x="3131747" y="1251041"/>
                    <a:pt x="3115169" y="1255186"/>
                    <a:pt x="3115169" y="1255186"/>
                  </a:cubicBezTo>
                  <a:lnTo>
                    <a:pt x="3096358" y="1250085"/>
                  </a:lnTo>
                  <a:lnTo>
                    <a:pt x="3096358" y="1235419"/>
                  </a:lnTo>
                  <a:cubicBezTo>
                    <a:pt x="3096358" y="1235419"/>
                    <a:pt x="3113893" y="1230956"/>
                    <a:pt x="3113893" y="1230956"/>
                  </a:cubicBezTo>
                  <a:close/>
                  <a:moveTo>
                    <a:pt x="2789656" y="1231593"/>
                  </a:moveTo>
                  <a:lnTo>
                    <a:pt x="2789656" y="1235419"/>
                  </a:lnTo>
                  <a:cubicBezTo>
                    <a:pt x="2789656" y="1235419"/>
                    <a:pt x="2785830" y="1234144"/>
                    <a:pt x="2785830" y="1234144"/>
                  </a:cubicBezTo>
                  <a:cubicBezTo>
                    <a:pt x="2787105" y="1233187"/>
                    <a:pt x="2788380" y="1232231"/>
                    <a:pt x="2789656" y="1231593"/>
                  </a:cubicBezTo>
                  <a:lnTo>
                    <a:pt x="2789656" y="1231593"/>
                  </a:lnTo>
                  <a:close/>
                  <a:moveTo>
                    <a:pt x="2752354" y="1233187"/>
                  </a:moveTo>
                  <a:lnTo>
                    <a:pt x="2752354" y="1239245"/>
                  </a:lnTo>
                  <a:lnTo>
                    <a:pt x="2741514" y="1236057"/>
                  </a:lnTo>
                  <a:lnTo>
                    <a:pt x="2752354" y="1233187"/>
                  </a:lnTo>
                  <a:close/>
                  <a:moveTo>
                    <a:pt x="2771483" y="1233187"/>
                  </a:moveTo>
                  <a:lnTo>
                    <a:pt x="2778816" y="1235100"/>
                  </a:lnTo>
                  <a:cubicBezTo>
                    <a:pt x="2776265" y="1236694"/>
                    <a:pt x="2774034" y="1237970"/>
                    <a:pt x="2771483" y="1239564"/>
                  </a:cubicBezTo>
                  <a:lnTo>
                    <a:pt x="2771483" y="1233187"/>
                  </a:lnTo>
                  <a:close/>
                  <a:moveTo>
                    <a:pt x="2784236" y="1235419"/>
                  </a:moveTo>
                  <a:lnTo>
                    <a:pt x="2787424" y="1236375"/>
                  </a:lnTo>
                  <a:lnTo>
                    <a:pt x="2779135" y="1238607"/>
                  </a:lnTo>
                  <a:cubicBezTo>
                    <a:pt x="2780729" y="1237651"/>
                    <a:pt x="2782323" y="1236375"/>
                    <a:pt x="2784236" y="1235419"/>
                  </a:cubicBezTo>
                  <a:lnTo>
                    <a:pt x="2784236" y="1235419"/>
                  </a:lnTo>
                  <a:close/>
                  <a:moveTo>
                    <a:pt x="3094445" y="1236375"/>
                  </a:moveTo>
                  <a:lnTo>
                    <a:pt x="3094445" y="1249766"/>
                  </a:lnTo>
                  <a:cubicBezTo>
                    <a:pt x="3094445" y="1249766"/>
                    <a:pt x="3069259" y="1243071"/>
                    <a:pt x="3069259" y="1243071"/>
                  </a:cubicBezTo>
                  <a:lnTo>
                    <a:pt x="3094445" y="1236694"/>
                  </a:lnTo>
                  <a:close/>
                  <a:moveTo>
                    <a:pt x="2500488" y="1236694"/>
                  </a:moveTo>
                  <a:lnTo>
                    <a:pt x="2502720" y="1251997"/>
                  </a:lnTo>
                  <a:cubicBezTo>
                    <a:pt x="2500488" y="1253592"/>
                    <a:pt x="2498575" y="1255505"/>
                    <a:pt x="2496662" y="1257099"/>
                  </a:cubicBezTo>
                  <a:lnTo>
                    <a:pt x="2500488" y="1236694"/>
                  </a:lnTo>
                  <a:close/>
                  <a:moveTo>
                    <a:pt x="3134616" y="1236694"/>
                  </a:moveTo>
                  <a:lnTo>
                    <a:pt x="3159803" y="1243389"/>
                  </a:lnTo>
                  <a:lnTo>
                    <a:pt x="3134616" y="1250085"/>
                  </a:lnTo>
                  <a:lnTo>
                    <a:pt x="3134616" y="1236375"/>
                  </a:lnTo>
                  <a:close/>
                  <a:moveTo>
                    <a:pt x="2738326" y="1237013"/>
                  </a:moveTo>
                  <a:lnTo>
                    <a:pt x="2752354" y="1240839"/>
                  </a:lnTo>
                  <a:lnTo>
                    <a:pt x="2752354" y="1245940"/>
                  </a:lnTo>
                  <a:lnTo>
                    <a:pt x="2738007" y="1249766"/>
                  </a:lnTo>
                  <a:lnTo>
                    <a:pt x="2738007" y="1237013"/>
                  </a:lnTo>
                  <a:close/>
                  <a:moveTo>
                    <a:pt x="2785830" y="1237651"/>
                  </a:moveTo>
                  <a:lnTo>
                    <a:pt x="2785830" y="1249128"/>
                  </a:lnTo>
                  <a:cubicBezTo>
                    <a:pt x="2785830" y="1249128"/>
                    <a:pt x="2771483" y="1245302"/>
                    <a:pt x="2771483" y="1245302"/>
                  </a:cubicBezTo>
                  <a:lnTo>
                    <a:pt x="2771483" y="1241476"/>
                  </a:lnTo>
                  <a:lnTo>
                    <a:pt x="2785830" y="1237651"/>
                  </a:lnTo>
                  <a:close/>
                  <a:moveTo>
                    <a:pt x="2755223" y="1241476"/>
                  </a:moveTo>
                  <a:lnTo>
                    <a:pt x="2762556" y="1243389"/>
                  </a:lnTo>
                  <a:lnTo>
                    <a:pt x="2754905" y="1245302"/>
                  </a:lnTo>
                  <a:lnTo>
                    <a:pt x="2754905" y="1241476"/>
                  </a:lnTo>
                  <a:close/>
                  <a:moveTo>
                    <a:pt x="2771483" y="1241476"/>
                  </a:moveTo>
                  <a:lnTo>
                    <a:pt x="2771483" y="1244665"/>
                  </a:lnTo>
                  <a:lnTo>
                    <a:pt x="2767976" y="1243389"/>
                  </a:lnTo>
                  <a:cubicBezTo>
                    <a:pt x="2767976" y="1243389"/>
                    <a:pt x="2770208" y="1242114"/>
                    <a:pt x="2771483" y="1241476"/>
                  </a:cubicBezTo>
                  <a:close/>
                  <a:moveTo>
                    <a:pt x="2770527" y="1242433"/>
                  </a:moveTo>
                  <a:cubicBezTo>
                    <a:pt x="2770527" y="1242433"/>
                    <a:pt x="2769889" y="1243071"/>
                    <a:pt x="2769251" y="1243389"/>
                  </a:cubicBezTo>
                  <a:lnTo>
                    <a:pt x="2768295" y="1243389"/>
                  </a:lnTo>
                  <a:cubicBezTo>
                    <a:pt x="2768295" y="1243389"/>
                    <a:pt x="2770208" y="1242433"/>
                    <a:pt x="2770208" y="1242433"/>
                  </a:cubicBezTo>
                  <a:close/>
                  <a:moveTo>
                    <a:pt x="2763194" y="1244027"/>
                  </a:moveTo>
                  <a:lnTo>
                    <a:pt x="2765107" y="1244665"/>
                  </a:lnTo>
                  <a:cubicBezTo>
                    <a:pt x="2760962" y="1247215"/>
                    <a:pt x="2756817" y="1249447"/>
                    <a:pt x="2752673" y="1251679"/>
                  </a:cubicBezTo>
                  <a:lnTo>
                    <a:pt x="2752673" y="1246896"/>
                  </a:lnTo>
                  <a:lnTo>
                    <a:pt x="2763194" y="1244027"/>
                  </a:lnTo>
                  <a:close/>
                  <a:moveTo>
                    <a:pt x="3062564" y="1244346"/>
                  </a:moveTo>
                  <a:lnTo>
                    <a:pt x="3091576" y="1251997"/>
                  </a:lnTo>
                  <a:lnTo>
                    <a:pt x="3091576" y="1261562"/>
                  </a:lnTo>
                  <a:lnTo>
                    <a:pt x="3061607" y="1269532"/>
                  </a:lnTo>
                  <a:lnTo>
                    <a:pt x="3062564" y="1244346"/>
                  </a:lnTo>
                  <a:close/>
                  <a:moveTo>
                    <a:pt x="3168730" y="1244665"/>
                  </a:moveTo>
                  <a:lnTo>
                    <a:pt x="3169368" y="1268895"/>
                  </a:lnTo>
                  <a:lnTo>
                    <a:pt x="3139080" y="1260606"/>
                  </a:lnTo>
                  <a:lnTo>
                    <a:pt x="3139080" y="1252954"/>
                  </a:lnTo>
                  <a:lnTo>
                    <a:pt x="3168730" y="1244665"/>
                  </a:lnTo>
                  <a:close/>
                  <a:moveTo>
                    <a:pt x="2766063" y="1244983"/>
                  </a:moveTo>
                  <a:lnTo>
                    <a:pt x="2771164" y="1246578"/>
                  </a:lnTo>
                  <a:lnTo>
                    <a:pt x="2771164" y="1254548"/>
                  </a:lnTo>
                  <a:lnTo>
                    <a:pt x="2761600" y="1257099"/>
                  </a:lnTo>
                  <a:lnTo>
                    <a:pt x="2752354" y="1254548"/>
                  </a:lnTo>
                  <a:lnTo>
                    <a:pt x="2752354" y="1252954"/>
                  </a:lnTo>
                  <a:cubicBezTo>
                    <a:pt x="2756817" y="1250403"/>
                    <a:pt x="2761600" y="1247853"/>
                    <a:pt x="2766063" y="1244983"/>
                  </a:cubicBezTo>
                  <a:close/>
                  <a:moveTo>
                    <a:pt x="2771483" y="1246578"/>
                  </a:moveTo>
                  <a:lnTo>
                    <a:pt x="2784873" y="1250085"/>
                  </a:lnTo>
                  <a:lnTo>
                    <a:pt x="2771483" y="1253910"/>
                  </a:lnTo>
                  <a:lnTo>
                    <a:pt x="2771483" y="1246578"/>
                  </a:lnTo>
                  <a:close/>
                  <a:moveTo>
                    <a:pt x="2753310" y="1247215"/>
                  </a:moveTo>
                  <a:lnTo>
                    <a:pt x="2753310" y="1252635"/>
                  </a:lnTo>
                  <a:cubicBezTo>
                    <a:pt x="2753310" y="1252635"/>
                    <a:pt x="2751716" y="1253273"/>
                    <a:pt x="2751398" y="1253592"/>
                  </a:cubicBezTo>
                  <a:lnTo>
                    <a:pt x="2741195" y="1250722"/>
                  </a:lnTo>
                  <a:lnTo>
                    <a:pt x="2753629" y="1247534"/>
                  </a:lnTo>
                  <a:close/>
                  <a:moveTo>
                    <a:pt x="2738645" y="1251679"/>
                  </a:moveTo>
                  <a:lnTo>
                    <a:pt x="2749485" y="1254548"/>
                  </a:lnTo>
                  <a:cubicBezTo>
                    <a:pt x="2745659" y="1256461"/>
                    <a:pt x="2742152" y="1258374"/>
                    <a:pt x="2738326" y="1260287"/>
                  </a:cubicBezTo>
                  <a:lnTo>
                    <a:pt x="2738326" y="1251360"/>
                  </a:lnTo>
                  <a:close/>
                  <a:moveTo>
                    <a:pt x="2786149" y="1251679"/>
                  </a:moveTo>
                  <a:lnTo>
                    <a:pt x="2786149" y="1264113"/>
                  </a:lnTo>
                  <a:cubicBezTo>
                    <a:pt x="2786149" y="1264113"/>
                    <a:pt x="2771483" y="1260287"/>
                    <a:pt x="2771483" y="1260287"/>
                  </a:cubicBezTo>
                  <a:lnTo>
                    <a:pt x="2771483" y="1255505"/>
                  </a:lnTo>
                  <a:lnTo>
                    <a:pt x="2786149" y="1251679"/>
                  </a:lnTo>
                  <a:close/>
                  <a:moveTo>
                    <a:pt x="3091895" y="1252954"/>
                  </a:moveTo>
                  <a:lnTo>
                    <a:pt x="3106242" y="1256461"/>
                  </a:lnTo>
                  <a:lnTo>
                    <a:pt x="3091895" y="1260606"/>
                  </a:lnTo>
                  <a:lnTo>
                    <a:pt x="3091895" y="1252954"/>
                  </a:lnTo>
                  <a:close/>
                  <a:moveTo>
                    <a:pt x="2502720" y="1250085"/>
                  </a:moveTo>
                  <a:lnTo>
                    <a:pt x="2506227" y="1272402"/>
                  </a:lnTo>
                  <a:lnTo>
                    <a:pt x="2504314" y="1272402"/>
                  </a:lnTo>
                  <a:cubicBezTo>
                    <a:pt x="2504314" y="1272402"/>
                    <a:pt x="2493793" y="1272402"/>
                    <a:pt x="2493793" y="1272402"/>
                  </a:cubicBezTo>
                  <a:lnTo>
                    <a:pt x="2492836" y="1272402"/>
                  </a:lnTo>
                  <a:lnTo>
                    <a:pt x="2496024" y="1255505"/>
                  </a:lnTo>
                  <a:cubicBezTo>
                    <a:pt x="2498256" y="1253910"/>
                    <a:pt x="2500169" y="1251997"/>
                    <a:pt x="2502401" y="1250085"/>
                  </a:cubicBezTo>
                  <a:lnTo>
                    <a:pt x="2502401" y="1250085"/>
                  </a:lnTo>
                  <a:close/>
                  <a:moveTo>
                    <a:pt x="3129515" y="1253273"/>
                  </a:moveTo>
                  <a:lnTo>
                    <a:pt x="3129515" y="1259649"/>
                  </a:lnTo>
                  <a:lnTo>
                    <a:pt x="3117719" y="1256461"/>
                  </a:lnTo>
                  <a:lnTo>
                    <a:pt x="3129515" y="1253273"/>
                  </a:lnTo>
                  <a:close/>
                  <a:moveTo>
                    <a:pt x="2751079" y="1254867"/>
                  </a:moveTo>
                  <a:lnTo>
                    <a:pt x="2752354" y="1255505"/>
                  </a:lnTo>
                  <a:lnTo>
                    <a:pt x="2752354" y="1259968"/>
                  </a:lnTo>
                  <a:lnTo>
                    <a:pt x="2738326" y="1264113"/>
                  </a:lnTo>
                  <a:cubicBezTo>
                    <a:pt x="2738326" y="1264113"/>
                    <a:pt x="2738326" y="1264113"/>
                    <a:pt x="2733544" y="1264113"/>
                  </a:cubicBezTo>
                  <a:lnTo>
                    <a:pt x="2733544" y="1261881"/>
                  </a:lnTo>
                  <a:cubicBezTo>
                    <a:pt x="2742470" y="1259649"/>
                    <a:pt x="2746615" y="1257417"/>
                    <a:pt x="2751079" y="1255186"/>
                  </a:cubicBezTo>
                  <a:lnTo>
                    <a:pt x="2751079" y="1255186"/>
                  </a:lnTo>
                  <a:close/>
                  <a:moveTo>
                    <a:pt x="2771483" y="1255823"/>
                  </a:moveTo>
                  <a:lnTo>
                    <a:pt x="2771483" y="1259649"/>
                  </a:lnTo>
                  <a:lnTo>
                    <a:pt x="2764788" y="1257736"/>
                  </a:lnTo>
                  <a:lnTo>
                    <a:pt x="2771483" y="1255823"/>
                  </a:lnTo>
                  <a:close/>
                  <a:moveTo>
                    <a:pt x="2752354" y="1256142"/>
                  </a:moveTo>
                  <a:lnTo>
                    <a:pt x="2758730" y="1257736"/>
                  </a:lnTo>
                  <a:lnTo>
                    <a:pt x="2752354" y="1259649"/>
                  </a:lnTo>
                  <a:lnTo>
                    <a:pt x="2752354" y="1256142"/>
                  </a:lnTo>
                  <a:close/>
                  <a:moveTo>
                    <a:pt x="3112299" y="1257417"/>
                  </a:moveTo>
                  <a:lnTo>
                    <a:pt x="3129515" y="1262200"/>
                  </a:lnTo>
                  <a:lnTo>
                    <a:pt x="3129515" y="1278459"/>
                  </a:lnTo>
                  <a:lnTo>
                    <a:pt x="3110068" y="1283879"/>
                  </a:lnTo>
                  <a:lnTo>
                    <a:pt x="3091895" y="1278778"/>
                  </a:lnTo>
                  <a:lnTo>
                    <a:pt x="3091895" y="1262837"/>
                  </a:lnTo>
                  <a:lnTo>
                    <a:pt x="3112299" y="1257736"/>
                  </a:lnTo>
                  <a:close/>
                  <a:moveTo>
                    <a:pt x="2761600" y="1258693"/>
                  </a:moveTo>
                  <a:lnTo>
                    <a:pt x="2771164" y="1260924"/>
                  </a:lnTo>
                  <a:lnTo>
                    <a:pt x="2771164" y="1268576"/>
                  </a:lnTo>
                  <a:lnTo>
                    <a:pt x="2762237" y="1270808"/>
                  </a:lnTo>
                  <a:lnTo>
                    <a:pt x="2751716" y="1268257"/>
                  </a:lnTo>
                  <a:lnTo>
                    <a:pt x="2751716" y="1260924"/>
                  </a:lnTo>
                  <a:cubicBezTo>
                    <a:pt x="2751716" y="1260924"/>
                    <a:pt x="2761281" y="1258693"/>
                    <a:pt x="2761281" y="1258693"/>
                  </a:cubicBezTo>
                  <a:close/>
                  <a:moveTo>
                    <a:pt x="2496662" y="1259012"/>
                  </a:moveTo>
                  <a:lnTo>
                    <a:pt x="2493793" y="1275909"/>
                  </a:lnTo>
                  <a:lnTo>
                    <a:pt x="2469563" y="1280053"/>
                  </a:lnTo>
                  <a:lnTo>
                    <a:pt x="2469563" y="1280053"/>
                  </a:lnTo>
                  <a:cubicBezTo>
                    <a:pt x="2469563" y="1280053"/>
                    <a:pt x="2466056" y="1281329"/>
                    <a:pt x="2466056" y="1281329"/>
                  </a:cubicBezTo>
                  <a:cubicBezTo>
                    <a:pt x="2475939" y="1274634"/>
                    <a:pt x="2486460" y="1267301"/>
                    <a:pt x="2496662" y="1259330"/>
                  </a:cubicBezTo>
                  <a:lnTo>
                    <a:pt x="2496662" y="1259330"/>
                  </a:lnTo>
                  <a:close/>
                  <a:moveTo>
                    <a:pt x="2752354" y="1261562"/>
                  </a:moveTo>
                  <a:lnTo>
                    <a:pt x="2752354" y="1267619"/>
                  </a:lnTo>
                  <a:lnTo>
                    <a:pt x="2740558" y="1264431"/>
                  </a:lnTo>
                  <a:lnTo>
                    <a:pt x="2752354" y="1261562"/>
                  </a:lnTo>
                  <a:close/>
                  <a:moveTo>
                    <a:pt x="2771483" y="1261562"/>
                  </a:moveTo>
                  <a:lnTo>
                    <a:pt x="2784236" y="1265069"/>
                  </a:lnTo>
                  <a:lnTo>
                    <a:pt x="2771483" y="1268257"/>
                  </a:lnTo>
                  <a:lnTo>
                    <a:pt x="2771483" y="1261562"/>
                  </a:lnTo>
                  <a:close/>
                  <a:moveTo>
                    <a:pt x="2736732" y="1262518"/>
                  </a:moveTo>
                  <a:lnTo>
                    <a:pt x="2725255" y="1545310"/>
                  </a:lnTo>
                  <a:lnTo>
                    <a:pt x="2518661" y="1545310"/>
                  </a:lnTo>
                  <a:lnTo>
                    <a:pt x="2516748" y="1477402"/>
                  </a:lnTo>
                  <a:cubicBezTo>
                    <a:pt x="2516748" y="1477402"/>
                    <a:pt x="2516748" y="1477402"/>
                    <a:pt x="2516748" y="1477402"/>
                  </a:cubicBezTo>
                  <a:cubicBezTo>
                    <a:pt x="2516748" y="1477402"/>
                    <a:pt x="2516748" y="1477402"/>
                    <a:pt x="2516748" y="1477402"/>
                  </a:cubicBezTo>
                  <a:cubicBezTo>
                    <a:pt x="2516748" y="1477402"/>
                    <a:pt x="2516748" y="1477402"/>
                    <a:pt x="2516748" y="1477402"/>
                  </a:cubicBezTo>
                  <a:lnTo>
                    <a:pt x="2516748" y="1468475"/>
                  </a:lnTo>
                  <a:cubicBezTo>
                    <a:pt x="2516748" y="1468475"/>
                    <a:pt x="2516748" y="1468475"/>
                    <a:pt x="2516748" y="1468475"/>
                  </a:cubicBezTo>
                  <a:cubicBezTo>
                    <a:pt x="2516748" y="1468475"/>
                    <a:pt x="2516748" y="1468475"/>
                    <a:pt x="2516748" y="1468475"/>
                  </a:cubicBezTo>
                  <a:cubicBezTo>
                    <a:pt x="2516748" y="1468475"/>
                    <a:pt x="2516748" y="1468475"/>
                    <a:pt x="2516748" y="1468475"/>
                  </a:cubicBezTo>
                  <a:lnTo>
                    <a:pt x="2515153" y="1425116"/>
                  </a:lnTo>
                  <a:cubicBezTo>
                    <a:pt x="2515153" y="1425116"/>
                    <a:pt x="2515153" y="1425116"/>
                    <a:pt x="2515153" y="1425116"/>
                  </a:cubicBezTo>
                  <a:cubicBezTo>
                    <a:pt x="2515153" y="1425116"/>
                    <a:pt x="2515153" y="1425116"/>
                    <a:pt x="2515153" y="1425116"/>
                  </a:cubicBezTo>
                  <a:cubicBezTo>
                    <a:pt x="2515153" y="1425116"/>
                    <a:pt x="2515153" y="1425116"/>
                    <a:pt x="2515153" y="1425116"/>
                  </a:cubicBezTo>
                  <a:cubicBezTo>
                    <a:pt x="2515153" y="1425116"/>
                    <a:pt x="2515153" y="1425116"/>
                    <a:pt x="2515153" y="1425116"/>
                  </a:cubicBezTo>
                  <a:lnTo>
                    <a:pt x="2515153" y="1417783"/>
                  </a:lnTo>
                  <a:cubicBezTo>
                    <a:pt x="2515153" y="1417783"/>
                    <a:pt x="2515153" y="1417783"/>
                    <a:pt x="2515153" y="1417783"/>
                  </a:cubicBezTo>
                  <a:cubicBezTo>
                    <a:pt x="2515153" y="1417783"/>
                    <a:pt x="2515153" y="1417783"/>
                    <a:pt x="2515153" y="1417783"/>
                  </a:cubicBezTo>
                  <a:cubicBezTo>
                    <a:pt x="2515153" y="1417783"/>
                    <a:pt x="2515153" y="1417783"/>
                    <a:pt x="2515153" y="1417783"/>
                  </a:cubicBezTo>
                  <a:cubicBezTo>
                    <a:pt x="2515153" y="1417783"/>
                    <a:pt x="2515153" y="1417783"/>
                    <a:pt x="2515153" y="1417783"/>
                  </a:cubicBezTo>
                  <a:lnTo>
                    <a:pt x="2514197" y="1395147"/>
                  </a:lnTo>
                  <a:cubicBezTo>
                    <a:pt x="2514197" y="1395147"/>
                    <a:pt x="2514197" y="1395147"/>
                    <a:pt x="2514197" y="1395147"/>
                  </a:cubicBezTo>
                  <a:lnTo>
                    <a:pt x="2514197" y="1385263"/>
                  </a:lnTo>
                  <a:cubicBezTo>
                    <a:pt x="2519617" y="1382713"/>
                    <a:pt x="2525037" y="1379525"/>
                    <a:pt x="2530138" y="1376336"/>
                  </a:cubicBezTo>
                  <a:cubicBezTo>
                    <a:pt x="2525037" y="1379525"/>
                    <a:pt x="2519617" y="1382075"/>
                    <a:pt x="2517704" y="1384944"/>
                  </a:cubicBezTo>
                  <a:lnTo>
                    <a:pt x="2517704" y="1380800"/>
                  </a:lnTo>
                  <a:cubicBezTo>
                    <a:pt x="2513878" y="1380800"/>
                    <a:pt x="2513878" y="1380800"/>
                    <a:pt x="2513878" y="1380800"/>
                  </a:cubicBezTo>
                  <a:cubicBezTo>
                    <a:pt x="2513878" y="1380800"/>
                    <a:pt x="2513878" y="1380800"/>
                    <a:pt x="2513878" y="1380800"/>
                  </a:cubicBezTo>
                  <a:cubicBezTo>
                    <a:pt x="2513878" y="1380800"/>
                    <a:pt x="2513878" y="1380800"/>
                    <a:pt x="2513878" y="1380800"/>
                  </a:cubicBezTo>
                  <a:cubicBezTo>
                    <a:pt x="2513878" y="1380800"/>
                    <a:pt x="2513878" y="1380800"/>
                    <a:pt x="2513878" y="1380800"/>
                  </a:cubicBezTo>
                  <a:cubicBezTo>
                    <a:pt x="2513878" y="1380800"/>
                    <a:pt x="2513878" y="1380800"/>
                    <a:pt x="2513878" y="1380800"/>
                  </a:cubicBezTo>
                  <a:lnTo>
                    <a:pt x="2513241" y="1367091"/>
                  </a:lnTo>
                  <a:lnTo>
                    <a:pt x="2513241" y="1360395"/>
                  </a:lnTo>
                  <a:cubicBezTo>
                    <a:pt x="2513241" y="1360395"/>
                    <a:pt x="2512603" y="1353700"/>
                    <a:pt x="2512603" y="1353700"/>
                  </a:cubicBezTo>
                  <a:cubicBezTo>
                    <a:pt x="2512603" y="1353700"/>
                    <a:pt x="2512603" y="1353700"/>
                    <a:pt x="2512603" y="1353700"/>
                  </a:cubicBezTo>
                  <a:cubicBezTo>
                    <a:pt x="2512603" y="1353700"/>
                    <a:pt x="2517385" y="1353700"/>
                    <a:pt x="2517385" y="1353700"/>
                  </a:cubicBezTo>
                  <a:lnTo>
                    <a:pt x="2517385" y="1351469"/>
                  </a:lnTo>
                  <a:lnTo>
                    <a:pt x="2512284" y="1347643"/>
                  </a:lnTo>
                  <a:cubicBezTo>
                    <a:pt x="2512284" y="1347643"/>
                    <a:pt x="2512284" y="1347643"/>
                    <a:pt x="2512284" y="1347643"/>
                  </a:cubicBezTo>
                  <a:lnTo>
                    <a:pt x="2512284" y="1334890"/>
                  </a:lnTo>
                  <a:cubicBezTo>
                    <a:pt x="2512284" y="1334890"/>
                    <a:pt x="2512284" y="1334890"/>
                    <a:pt x="2512284" y="1334890"/>
                  </a:cubicBezTo>
                  <a:lnTo>
                    <a:pt x="2511646" y="1314486"/>
                  </a:lnTo>
                  <a:lnTo>
                    <a:pt x="2536514" y="1314486"/>
                  </a:lnTo>
                  <a:lnTo>
                    <a:pt x="2536514" y="1316717"/>
                  </a:lnTo>
                  <a:cubicBezTo>
                    <a:pt x="2533007" y="1316717"/>
                    <a:pt x="2533326" y="1316717"/>
                    <a:pt x="2533326" y="1314486"/>
                  </a:cubicBezTo>
                  <a:lnTo>
                    <a:pt x="2579873" y="1314486"/>
                  </a:lnTo>
                  <a:lnTo>
                    <a:pt x="2579873" y="1316717"/>
                  </a:lnTo>
                  <a:cubicBezTo>
                    <a:pt x="2579873" y="1316717"/>
                    <a:pt x="2581787" y="1316717"/>
                    <a:pt x="2582424" y="1314486"/>
                  </a:cubicBezTo>
                  <a:lnTo>
                    <a:pt x="2591032" y="1314486"/>
                  </a:lnTo>
                  <a:cubicBezTo>
                    <a:pt x="2591032" y="1316399"/>
                    <a:pt x="2591032" y="1316399"/>
                    <a:pt x="2591032" y="1314486"/>
                  </a:cubicBezTo>
                  <a:lnTo>
                    <a:pt x="2593902" y="1314486"/>
                  </a:lnTo>
                  <a:lnTo>
                    <a:pt x="2593902" y="1324050"/>
                  </a:lnTo>
                  <a:cubicBezTo>
                    <a:pt x="2593902" y="1324050"/>
                    <a:pt x="2593902" y="1324050"/>
                    <a:pt x="2593902" y="1324050"/>
                  </a:cubicBezTo>
                  <a:lnTo>
                    <a:pt x="2591670" y="1315442"/>
                  </a:lnTo>
                  <a:cubicBezTo>
                    <a:pt x="2645869" y="1307472"/>
                    <a:pt x="2693691" y="1289937"/>
                    <a:pt x="2737051" y="1267301"/>
                  </a:cubicBezTo>
                  <a:lnTo>
                    <a:pt x="2737051" y="1267301"/>
                  </a:lnTo>
                  <a:close/>
                  <a:moveTo>
                    <a:pt x="2590395" y="1311616"/>
                  </a:moveTo>
                  <a:cubicBezTo>
                    <a:pt x="2575091" y="1333934"/>
                    <a:pt x="2559788" y="1353063"/>
                    <a:pt x="2538108" y="1368047"/>
                  </a:cubicBezTo>
                  <a:cubicBezTo>
                    <a:pt x="2559788" y="1352744"/>
                    <a:pt x="2574773" y="1333934"/>
                    <a:pt x="2590395" y="1311616"/>
                  </a:cubicBezTo>
                  <a:close/>
                  <a:moveTo>
                    <a:pt x="2511965" y="1347005"/>
                  </a:moveTo>
                  <a:cubicBezTo>
                    <a:pt x="2519298" y="1339672"/>
                    <a:pt x="2525993" y="1331064"/>
                    <a:pt x="2532051" y="1321500"/>
                  </a:cubicBezTo>
                  <a:cubicBezTo>
                    <a:pt x="2525993" y="1331064"/>
                    <a:pt x="2519298" y="1339672"/>
                    <a:pt x="2511965" y="1347005"/>
                  </a:cubicBezTo>
                  <a:close/>
                  <a:moveTo>
                    <a:pt x="3139080" y="1263156"/>
                  </a:moveTo>
                  <a:lnTo>
                    <a:pt x="3164585" y="1270170"/>
                  </a:lnTo>
                  <a:lnTo>
                    <a:pt x="3139080" y="1277184"/>
                  </a:lnTo>
                  <a:lnTo>
                    <a:pt x="3139080" y="1263156"/>
                  </a:lnTo>
                  <a:close/>
                  <a:moveTo>
                    <a:pt x="3091895" y="1264113"/>
                  </a:moveTo>
                  <a:lnTo>
                    <a:pt x="3091895" y="1277822"/>
                  </a:lnTo>
                  <a:lnTo>
                    <a:pt x="3066389" y="1270808"/>
                  </a:lnTo>
                  <a:lnTo>
                    <a:pt x="3091895" y="1264113"/>
                  </a:lnTo>
                  <a:close/>
                  <a:moveTo>
                    <a:pt x="2738007" y="1265388"/>
                  </a:moveTo>
                  <a:cubicBezTo>
                    <a:pt x="2738007" y="1265388"/>
                    <a:pt x="2738007" y="1265388"/>
                    <a:pt x="2738007" y="1265388"/>
                  </a:cubicBezTo>
                  <a:lnTo>
                    <a:pt x="2752673" y="1269214"/>
                  </a:lnTo>
                  <a:lnTo>
                    <a:pt x="2752673" y="1274634"/>
                  </a:lnTo>
                  <a:cubicBezTo>
                    <a:pt x="2752673" y="1274634"/>
                    <a:pt x="2737051" y="1278459"/>
                    <a:pt x="2737051" y="1278459"/>
                  </a:cubicBezTo>
                  <a:lnTo>
                    <a:pt x="2737688" y="1265388"/>
                  </a:lnTo>
                  <a:close/>
                  <a:moveTo>
                    <a:pt x="2786467" y="1266025"/>
                  </a:moveTo>
                  <a:lnTo>
                    <a:pt x="2787105" y="1278141"/>
                  </a:lnTo>
                  <a:lnTo>
                    <a:pt x="2771483" y="1273996"/>
                  </a:lnTo>
                  <a:lnTo>
                    <a:pt x="2771483" y="1269851"/>
                  </a:lnTo>
                  <a:lnTo>
                    <a:pt x="2786467" y="1266025"/>
                  </a:lnTo>
                  <a:close/>
                  <a:moveTo>
                    <a:pt x="2752354" y="1269851"/>
                  </a:moveTo>
                  <a:lnTo>
                    <a:pt x="2760324" y="1271764"/>
                  </a:lnTo>
                  <a:lnTo>
                    <a:pt x="2752354" y="1273677"/>
                  </a:lnTo>
                  <a:lnTo>
                    <a:pt x="2752354" y="1269532"/>
                  </a:lnTo>
                  <a:close/>
                  <a:moveTo>
                    <a:pt x="2771483" y="1270489"/>
                  </a:moveTo>
                  <a:lnTo>
                    <a:pt x="2771483" y="1273677"/>
                  </a:lnTo>
                  <a:lnTo>
                    <a:pt x="2765744" y="1271764"/>
                  </a:lnTo>
                  <a:lnTo>
                    <a:pt x="2771483" y="1270170"/>
                  </a:lnTo>
                  <a:close/>
                  <a:moveTo>
                    <a:pt x="3169368" y="1271764"/>
                  </a:moveTo>
                  <a:lnTo>
                    <a:pt x="3170643" y="1297588"/>
                  </a:lnTo>
                  <a:lnTo>
                    <a:pt x="3139080" y="1288980"/>
                  </a:lnTo>
                  <a:lnTo>
                    <a:pt x="3139080" y="1279735"/>
                  </a:lnTo>
                  <a:lnTo>
                    <a:pt x="3169368" y="1271445"/>
                  </a:lnTo>
                  <a:close/>
                  <a:moveTo>
                    <a:pt x="3062245" y="1272402"/>
                  </a:moveTo>
                  <a:lnTo>
                    <a:pt x="3091576" y="1280372"/>
                  </a:lnTo>
                  <a:lnTo>
                    <a:pt x="3091576" y="1288980"/>
                  </a:lnTo>
                  <a:lnTo>
                    <a:pt x="3060651" y="1297588"/>
                  </a:lnTo>
                  <a:lnTo>
                    <a:pt x="3062245" y="1272402"/>
                  </a:lnTo>
                  <a:close/>
                  <a:moveTo>
                    <a:pt x="2763194" y="1273039"/>
                  </a:moveTo>
                  <a:lnTo>
                    <a:pt x="2771483" y="1275271"/>
                  </a:lnTo>
                  <a:lnTo>
                    <a:pt x="2771483" y="1283242"/>
                  </a:lnTo>
                  <a:lnTo>
                    <a:pt x="2761918" y="1285792"/>
                  </a:lnTo>
                  <a:lnTo>
                    <a:pt x="2752354" y="1283242"/>
                  </a:lnTo>
                  <a:lnTo>
                    <a:pt x="2752354" y="1275909"/>
                  </a:lnTo>
                  <a:lnTo>
                    <a:pt x="2762875" y="1273039"/>
                  </a:lnTo>
                  <a:close/>
                  <a:moveTo>
                    <a:pt x="2771483" y="1275590"/>
                  </a:moveTo>
                  <a:lnTo>
                    <a:pt x="2785192" y="1279416"/>
                  </a:lnTo>
                  <a:lnTo>
                    <a:pt x="2771483" y="1282923"/>
                  </a:lnTo>
                  <a:lnTo>
                    <a:pt x="2771483" y="1275590"/>
                  </a:lnTo>
                  <a:close/>
                  <a:moveTo>
                    <a:pt x="2493793" y="1272083"/>
                  </a:moveTo>
                  <a:lnTo>
                    <a:pt x="2504314" y="1272083"/>
                  </a:lnTo>
                  <a:lnTo>
                    <a:pt x="2506227" y="1272721"/>
                  </a:lnTo>
                  <a:lnTo>
                    <a:pt x="2507183" y="1277503"/>
                  </a:lnTo>
                  <a:lnTo>
                    <a:pt x="2505589" y="1279097"/>
                  </a:lnTo>
                  <a:lnTo>
                    <a:pt x="2493155" y="1279097"/>
                  </a:lnTo>
                  <a:cubicBezTo>
                    <a:pt x="2493155" y="1279097"/>
                    <a:pt x="2493155" y="1278778"/>
                    <a:pt x="2493155" y="1279097"/>
                  </a:cubicBezTo>
                  <a:lnTo>
                    <a:pt x="2491880" y="1277822"/>
                  </a:lnTo>
                  <a:lnTo>
                    <a:pt x="2493155" y="1272721"/>
                  </a:lnTo>
                  <a:lnTo>
                    <a:pt x="2494112" y="1272721"/>
                  </a:lnTo>
                  <a:close/>
                  <a:moveTo>
                    <a:pt x="2752354" y="1276228"/>
                  </a:moveTo>
                  <a:lnTo>
                    <a:pt x="2752354" y="1282923"/>
                  </a:lnTo>
                  <a:lnTo>
                    <a:pt x="2739920" y="1279735"/>
                  </a:lnTo>
                  <a:lnTo>
                    <a:pt x="2752354" y="1276228"/>
                  </a:lnTo>
                  <a:close/>
                  <a:moveTo>
                    <a:pt x="2492199" y="1276228"/>
                  </a:moveTo>
                  <a:lnTo>
                    <a:pt x="2491242" y="1280372"/>
                  </a:lnTo>
                  <a:lnTo>
                    <a:pt x="2487735" y="1276865"/>
                  </a:lnTo>
                  <a:lnTo>
                    <a:pt x="2492199" y="1276228"/>
                  </a:lnTo>
                  <a:close/>
                  <a:moveTo>
                    <a:pt x="2507183" y="1276228"/>
                  </a:moveTo>
                  <a:lnTo>
                    <a:pt x="2511328" y="1277184"/>
                  </a:lnTo>
                  <a:lnTo>
                    <a:pt x="2507821" y="1280372"/>
                  </a:lnTo>
                  <a:lnTo>
                    <a:pt x="2507183" y="1276228"/>
                  </a:lnTo>
                  <a:close/>
                  <a:moveTo>
                    <a:pt x="2486141" y="1277503"/>
                  </a:moveTo>
                  <a:lnTo>
                    <a:pt x="2481359" y="1281966"/>
                  </a:lnTo>
                  <a:lnTo>
                    <a:pt x="2478171" y="1278778"/>
                  </a:lnTo>
                  <a:lnTo>
                    <a:pt x="2486141" y="1277503"/>
                  </a:lnTo>
                  <a:close/>
                  <a:moveTo>
                    <a:pt x="2486779" y="1276865"/>
                  </a:moveTo>
                  <a:lnTo>
                    <a:pt x="2491242" y="1280691"/>
                  </a:lnTo>
                  <a:lnTo>
                    <a:pt x="2491242" y="1281648"/>
                  </a:lnTo>
                  <a:lnTo>
                    <a:pt x="2481678" y="1281648"/>
                  </a:lnTo>
                  <a:lnTo>
                    <a:pt x="2486779" y="1276865"/>
                  </a:lnTo>
                  <a:close/>
                  <a:moveTo>
                    <a:pt x="2512922" y="1277503"/>
                  </a:moveTo>
                  <a:lnTo>
                    <a:pt x="2518661" y="1278778"/>
                  </a:lnTo>
                  <a:cubicBezTo>
                    <a:pt x="2518661" y="1278778"/>
                    <a:pt x="2517066" y="1280053"/>
                    <a:pt x="2516110" y="1280691"/>
                  </a:cubicBezTo>
                  <a:lnTo>
                    <a:pt x="2512922" y="1277822"/>
                  </a:lnTo>
                  <a:close/>
                  <a:moveTo>
                    <a:pt x="2511328" y="1276865"/>
                  </a:moveTo>
                  <a:lnTo>
                    <a:pt x="2514516" y="1280053"/>
                  </a:lnTo>
                  <a:cubicBezTo>
                    <a:pt x="2514516" y="1280053"/>
                    <a:pt x="2512603" y="1281010"/>
                    <a:pt x="2511965" y="1281648"/>
                  </a:cubicBezTo>
                  <a:lnTo>
                    <a:pt x="2507502" y="1281648"/>
                  </a:lnTo>
                  <a:lnTo>
                    <a:pt x="2507502" y="1280372"/>
                  </a:lnTo>
                  <a:lnTo>
                    <a:pt x="2511328" y="1276865"/>
                  </a:lnTo>
                  <a:close/>
                  <a:moveTo>
                    <a:pt x="2476577" y="1279097"/>
                  </a:moveTo>
                  <a:lnTo>
                    <a:pt x="2473707" y="1281966"/>
                  </a:lnTo>
                  <a:lnTo>
                    <a:pt x="2472113" y="1280053"/>
                  </a:lnTo>
                  <a:lnTo>
                    <a:pt x="2476577" y="1279097"/>
                  </a:lnTo>
                  <a:close/>
                  <a:moveTo>
                    <a:pt x="2519298" y="1279097"/>
                  </a:moveTo>
                  <a:lnTo>
                    <a:pt x="2520892" y="1279097"/>
                  </a:lnTo>
                  <a:cubicBezTo>
                    <a:pt x="2520892" y="1279097"/>
                    <a:pt x="2518023" y="1282285"/>
                    <a:pt x="2518023" y="1282285"/>
                  </a:cubicBezTo>
                  <a:lnTo>
                    <a:pt x="2516429" y="1280691"/>
                  </a:lnTo>
                  <a:cubicBezTo>
                    <a:pt x="2516429" y="1280691"/>
                    <a:pt x="2518342" y="1279416"/>
                    <a:pt x="2519298" y="1278778"/>
                  </a:cubicBezTo>
                  <a:lnTo>
                    <a:pt x="2519298" y="1278778"/>
                  </a:lnTo>
                  <a:close/>
                  <a:moveTo>
                    <a:pt x="2477533" y="1278459"/>
                  </a:moveTo>
                  <a:lnTo>
                    <a:pt x="2480402" y="1281329"/>
                  </a:lnTo>
                  <a:lnTo>
                    <a:pt x="2474664" y="1281329"/>
                  </a:lnTo>
                  <a:lnTo>
                    <a:pt x="2477533" y="1278459"/>
                  </a:lnTo>
                  <a:close/>
                  <a:moveTo>
                    <a:pt x="2521211" y="1278459"/>
                  </a:moveTo>
                  <a:lnTo>
                    <a:pt x="2524399" y="1281329"/>
                  </a:lnTo>
                  <a:lnTo>
                    <a:pt x="2518661" y="1281329"/>
                  </a:lnTo>
                  <a:lnTo>
                    <a:pt x="2521211" y="1278459"/>
                  </a:lnTo>
                  <a:close/>
                  <a:moveTo>
                    <a:pt x="2522486" y="1279735"/>
                  </a:moveTo>
                  <a:lnTo>
                    <a:pt x="2526950" y="1280691"/>
                  </a:lnTo>
                  <a:lnTo>
                    <a:pt x="2525037" y="1282604"/>
                  </a:lnTo>
                  <a:lnTo>
                    <a:pt x="2522486" y="1280053"/>
                  </a:lnTo>
                  <a:close/>
                  <a:moveTo>
                    <a:pt x="2470838" y="1279416"/>
                  </a:moveTo>
                  <a:lnTo>
                    <a:pt x="2468925" y="1281329"/>
                  </a:lnTo>
                  <a:lnTo>
                    <a:pt x="2463505" y="1281329"/>
                  </a:lnTo>
                  <a:cubicBezTo>
                    <a:pt x="2463505" y="1281329"/>
                    <a:pt x="2463824" y="1281329"/>
                    <a:pt x="2464143" y="1281329"/>
                  </a:cubicBezTo>
                  <a:lnTo>
                    <a:pt x="2468925" y="1279735"/>
                  </a:lnTo>
                  <a:lnTo>
                    <a:pt x="2470838" y="1279735"/>
                  </a:lnTo>
                  <a:close/>
                  <a:moveTo>
                    <a:pt x="2787105" y="1280053"/>
                  </a:moveTo>
                  <a:lnTo>
                    <a:pt x="2787105" y="1293444"/>
                  </a:lnTo>
                  <a:cubicBezTo>
                    <a:pt x="2787105" y="1293444"/>
                    <a:pt x="2771483" y="1288980"/>
                    <a:pt x="2771483" y="1288980"/>
                  </a:cubicBezTo>
                  <a:lnTo>
                    <a:pt x="2771483" y="1284198"/>
                  </a:lnTo>
                  <a:lnTo>
                    <a:pt x="2787105" y="1280053"/>
                  </a:lnTo>
                  <a:close/>
                  <a:moveTo>
                    <a:pt x="2471157" y="1279735"/>
                  </a:moveTo>
                  <a:lnTo>
                    <a:pt x="2473070" y="1281648"/>
                  </a:lnTo>
                  <a:lnTo>
                    <a:pt x="2469881" y="1281648"/>
                  </a:lnTo>
                  <a:lnTo>
                    <a:pt x="2471475" y="1279735"/>
                  </a:lnTo>
                  <a:close/>
                  <a:moveTo>
                    <a:pt x="2737051" y="1280372"/>
                  </a:moveTo>
                  <a:lnTo>
                    <a:pt x="2752354" y="1284517"/>
                  </a:lnTo>
                  <a:lnTo>
                    <a:pt x="2752354" y="1288980"/>
                  </a:lnTo>
                  <a:lnTo>
                    <a:pt x="2737051" y="1293444"/>
                  </a:lnTo>
                  <a:cubicBezTo>
                    <a:pt x="2737051" y="1293444"/>
                    <a:pt x="2737051" y="1293444"/>
                    <a:pt x="2737051" y="1293444"/>
                  </a:cubicBezTo>
                  <a:cubicBezTo>
                    <a:pt x="2737051" y="1293444"/>
                    <a:pt x="2737051" y="1293444"/>
                    <a:pt x="2737051" y="1293444"/>
                  </a:cubicBezTo>
                  <a:cubicBezTo>
                    <a:pt x="2737051" y="1293444"/>
                    <a:pt x="2737051" y="1293444"/>
                    <a:pt x="2737051" y="1293444"/>
                  </a:cubicBezTo>
                  <a:lnTo>
                    <a:pt x="2737688" y="1280053"/>
                  </a:lnTo>
                  <a:close/>
                  <a:moveTo>
                    <a:pt x="3129515" y="1280372"/>
                  </a:moveTo>
                  <a:lnTo>
                    <a:pt x="3129515" y="1288343"/>
                  </a:lnTo>
                  <a:lnTo>
                    <a:pt x="3115487" y="1284517"/>
                  </a:lnTo>
                  <a:lnTo>
                    <a:pt x="3129515" y="1280372"/>
                  </a:lnTo>
                  <a:close/>
                  <a:moveTo>
                    <a:pt x="2527587" y="1279735"/>
                  </a:moveTo>
                  <a:lnTo>
                    <a:pt x="2529500" y="1281648"/>
                  </a:lnTo>
                  <a:lnTo>
                    <a:pt x="2526312" y="1281648"/>
                  </a:lnTo>
                  <a:lnTo>
                    <a:pt x="2527906" y="1279735"/>
                  </a:lnTo>
                  <a:close/>
                  <a:moveTo>
                    <a:pt x="2528863" y="1279735"/>
                  </a:moveTo>
                  <a:lnTo>
                    <a:pt x="2531413" y="1280372"/>
                  </a:lnTo>
                  <a:lnTo>
                    <a:pt x="2536514" y="1281648"/>
                  </a:lnTo>
                  <a:lnTo>
                    <a:pt x="2530457" y="1281648"/>
                  </a:lnTo>
                  <a:lnTo>
                    <a:pt x="2528863" y="1279735"/>
                  </a:lnTo>
                  <a:close/>
                  <a:moveTo>
                    <a:pt x="3096358" y="1281010"/>
                  </a:moveTo>
                  <a:lnTo>
                    <a:pt x="3109111" y="1284517"/>
                  </a:lnTo>
                  <a:lnTo>
                    <a:pt x="3096040" y="1288024"/>
                  </a:lnTo>
                  <a:lnTo>
                    <a:pt x="3096040" y="1281010"/>
                  </a:lnTo>
                  <a:close/>
                  <a:moveTo>
                    <a:pt x="2515472" y="1280372"/>
                  </a:moveTo>
                  <a:lnTo>
                    <a:pt x="2517066" y="1281648"/>
                  </a:lnTo>
                  <a:lnTo>
                    <a:pt x="2513559" y="1281648"/>
                  </a:lnTo>
                  <a:cubicBezTo>
                    <a:pt x="2513559" y="1281648"/>
                    <a:pt x="2514835" y="1281010"/>
                    <a:pt x="2515472" y="1280372"/>
                  </a:cubicBezTo>
                  <a:close/>
                  <a:moveTo>
                    <a:pt x="2507183" y="1281010"/>
                  </a:moveTo>
                  <a:lnTo>
                    <a:pt x="2507183" y="1281648"/>
                  </a:lnTo>
                  <a:cubicBezTo>
                    <a:pt x="2507183" y="1281648"/>
                    <a:pt x="2507183" y="1281648"/>
                    <a:pt x="2507183" y="1281648"/>
                  </a:cubicBezTo>
                  <a:lnTo>
                    <a:pt x="2507183" y="1281010"/>
                  </a:lnTo>
                  <a:close/>
                  <a:moveTo>
                    <a:pt x="2461911" y="1281329"/>
                  </a:moveTo>
                  <a:lnTo>
                    <a:pt x="2490923" y="1281329"/>
                  </a:lnTo>
                  <a:lnTo>
                    <a:pt x="2489010" y="1290893"/>
                  </a:lnTo>
                  <a:lnTo>
                    <a:pt x="2489010" y="1290893"/>
                  </a:lnTo>
                  <a:cubicBezTo>
                    <a:pt x="2489010" y="1290893"/>
                    <a:pt x="2489010" y="1294081"/>
                    <a:pt x="2489010" y="1294081"/>
                  </a:cubicBezTo>
                  <a:cubicBezTo>
                    <a:pt x="2489010" y="1294081"/>
                    <a:pt x="2489010" y="1294081"/>
                    <a:pt x="2489010" y="1294081"/>
                  </a:cubicBezTo>
                  <a:cubicBezTo>
                    <a:pt x="2489010" y="1294081"/>
                    <a:pt x="2489010" y="1300458"/>
                    <a:pt x="2489010" y="1300458"/>
                  </a:cubicBezTo>
                  <a:lnTo>
                    <a:pt x="2487735" y="1300458"/>
                  </a:lnTo>
                  <a:lnTo>
                    <a:pt x="2428754" y="1305240"/>
                  </a:lnTo>
                  <a:lnTo>
                    <a:pt x="2426841" y="1305878"/>
                  </a:lnTo>
                  <a:cubicBezTo>
                    <a:pt x="2437681" y="1299183"/>
                    <a:pt x="2449477" y="1291850"/>
                    <a:pt x="2462230" y="1283242"/>
                  </a:cubicBezTo>
                  <a:lnTo>
                    <a:pt x="2462230" y="1281648"/>
                  </a:lnTo>
                  <a:close/>
                  <a:moveTo>
                    <a:pt x="2508458" y="1281329"/>
                  </a:moveTo>
                  <a:lnTo>
                    <a:pt x="2511328" y="1281329"/>
                  </a:lnTo>
                  <a:cubicBezTo>
                    <a:pt x="2511328" y="1281329"/>
                    <a:pt x="2509734" y="1282604"/>
                    <a:pt x="2508777" y="1283242"/>
                  </a:cubicBezTo>
                  <a:lnTo>
                    <a:pt x="2508777" y="1281329"/>
                  </a:lnTo>
                  <a:close/>
                  <a:moveTo>
                    <a:pt x="2752354" y="1284836"/>
                  </a:moveTo>
                  <a:lnTo>
                    <a:pt x="2759368" y="1286749"/>
                  </a:lnTo>
                  <a:lnTo>
                    <a:pt x="2752354" y="1288661"/>
                  </a:lnTo>
                  <a:lnTo>
                    <a:pt x="2752354" y="1284836"/>
                  </a:lnTo>
                  <a:close/>
                  <a:moveTo>
                    <a:pt x="2771483" y="1284836"/>
                  </a:moveTo>
                  <a:lnTo>
                    <a:pt x="2771483" y="1288661"/>
                  </a:lnTo>
                  <a:lnTo>
                    <a:pt x="2764469" y="1286749"/>
                  </a:lnTo>
                  <a:lnTo>
                    <a:pt x="2771483" y="1284836"/>
                  </a:lnTo>
                  <a:close/>
                  <a:moveTo>
                    <a:pt x="3110705" y="1285792"/>
                  </a:moveTo>
                  <a:lnTo>
                    <a:pt x="3129515" y="1291212"/>
                  </a:lnTo>
                  <a:lnTo>
                    <a:pt x="3129515" y="1307472"/>
                  </a:lnTo>
                  <a:lnTo>
                    <a:pt x="3112299" y="1312254"/>
                  </a:lnTo>
                  <a:lnTo>
                    <a:pt x="3092533" y="1306834"/>
                  </a:lnTo>
                  <a:lnTo>
                    <a:pt x="3092533" y="1290893"/>
                  </a:lnTo>
                  <a:cubicBezTo>
                    <a:pt x="3092533" y="1290893"/>
                    <a:pt x="3110386" y="1285792"/>
                    <a:pt x="3110386" y="1285792"/>
                  </a:cubicBezTo>
                  <a:close/>
                  <a:moveTo>
                    <a:pt x="2490923" y="1290893"/>
                  </a:moveTo>
                  <a:lnTo>
                    <a:pt x="2504632" y="1290893"/>
                  </a:lnTo>
                  <a:lnTo>
                    <a:pt x="2490286" y="1294719"/>
                  </a:lnTo>
                  <a:lnTo>
                    <a:pt x="2491242" y="1290893"/>
                  </a:lnTo>
                  <a:close/>
                  <a:moveTo>
                    <a:pt x="2507821" y="1281329"/>
                  </a:moveTo>
                  <a:lnTo>
                    <a:pt x="2507821" y="1281329"/>
                  </a:lnTo>
                  <a:lnTo>
                    <a:pt x="2508458" y="1290893"/>
                  </a:lnTo>
                  <a:lnTo>
                    <a:pt x="2498894" y="1290893"/>
                  </a:lnTo>
                  <a:cubicBezTo>
                    <a:pt x="2500488" y="1289937"/>
                    <a:pt x="2502401" y="1288980"/>
                    <a:pt x="2503995" y="1287705"/>
                  </a:cubicBezTo>
                  <a:lnTo>
                    <a:pt x="2507502" y="1281329"/>
                  </a:lnTo>
                  <a:close/>
                  <a:moveTo>
                    <a:pt x="2761918" y="1288024"/>
                  </a:moveTo>
                  <a:lnTo>
                    <a:pt x="2771483" y="1290574"/>
                  </a:lnTo>
                  <a:lnTo>
                    <a:pt x="2771483" y="1297907"/>
                  </a:lnTo>
                  <a:lnTo>
                    <a:pt x="2763194" y="1300458"/>
                  </a:lnTo>
                  <a:lnTo>
                    <a:pt x="2752673" y="1297270"/>
                  </a:lnTo>
                  <a:lnTo>
                    <a:pt x="2752673" y="1290256"/>
                  </a:lnTo>
                  <a:lnTo>
                    <a:pt x="2762237" y="1287705"/>
                  </a:lnTo>
                  <a:close/>
                  <a:moveTo>
                    <a:pt x="2501763" y="1288661"/>
                  </a:moveTo>
                  <a:cubicBezTo>
                    <a:pt x="2501763" y="1288661"/>
                    <a:pt x="2499213" y="1290256"/>
                    <a:pt x="2497937" y="1290893"/>
                  </a:cubicBezTo>
                  <a:lnTo>
                    <a:pt x="2493793" y="1290893"/>
                  </a:lnTo>
                  <a:lnTo>
                    <a:pt x="2501763" y="1288661"/>
                  </a:lnTo>
                  <a:close/>
                  <a:moveTo>
                    <a:pt x="2752992" y="1290574"/>
                  </a:moveTo>
                  <a:lnTo>
                    <a:pt x="2752992" y="1297270"/>
                  </a:lnTo>
                  <a:cubicBezTo>
                    <a:pt x="2752992" y="1297270"/>
                    <a:pt x="2740877" y="1294081"/>
                    <a:pt x="2740877" y="1294081"/>
                  </a:cubicBezTo>
                  <a:lnTo>
                    <a:pt x="2752992" y="1290574"/>
                  </a:lnTo>
                  <a:close/>
                  <a:moveTo>
                    <a:pt x="2771483" y="1290893"/>
                  </a:moveTo>
                  <a:lnTo>
                    <a:pt x="2784873" y="1294400"/>
                  </a:lnTo>
                  <a:lnTo>
                    <a:pt x="2771483" y="1297907"/>
                  </a:lnTo>
                  <a:lnTo>
                    <a:pt x="2771483" y="1290893"/>
                  </a:lnTo>
                  <a:close/>
                  <a:moveTo>
                    <a:pt x="2489967" y="1290893"/>
                  </a:moveTo>
                  <a:lnTo>
                    <a:pt x="2488373" y="1290893"/>
                  </a:lnTo>
                  <a:lnTo>
                    <a:pt x="2496343" y="1290893"/>
                  </a:lnTo>
                  <a:cubicBezTo>
                    <a:pt x="2496343" y="1290893"/>
                    <a:pt x="2492517" y="1300458"/>
                    <a:pt x="2492517" y="1300458"/>
                  </a:cubicBezTo>
                  <a:lnTo>
                    <a:pt x="2489648" y="1300458"/>
                  </a:lnTo>
                  <a:lnTo>
                    <a:pt x="2489648" y="1290893"/>
                  </a:lnTo>
                  <a:close/>
                  <a:moveTo>
                    <a:pt x="3093489" y="1291531"/>
                  </a:moveTo>
                  <a:lnTo>
                    <a:pt x="3093489" y="1305878"/>
                  </a:lnTo>
                  <a:cubicBezTo>
                    <a:pt x="3093489" y="1305878"/>
                    <a:pt x="3067665" y="1298545"/>
                    <a:pt x="3067665" y="1298545"/>
                  </a:cubicBezTo>
                  <a:lnTo>
                    <a:pt x="3093489" y="1291531"/>
                  </a:lnTo>
                  <a:close/>
                  <a:moveTo>
                    <a:pt x="2497937" y="1290893"/>
                  </a:moveTo>
                  <a:lnTo>
                    <a:pt x="2509096" y="1290893"/>
                  </a:lnTo>
                  <a:lnTo>
                    <a:pt x="2509096" y="1300458"/>
                  </a:lnTo>
                  <a:cubicBezTo>
                    <a:pt x="2509096" y="1300458"/>
                    <a:pt x="2509096" y="1300458"/>
                    <a:pt x="2509096" y="1300458"/>
                  </a:cubicBezTo>
                  <a:cubicBezTo>
                    <a:pt x="2509096" y="1293763"/>
                    <a:pt x="2509096" y="1293763"/>
                    <a:pt x="2509096" y="1300458"/>
                  </a:cubicBezTo>
                  <a:lnTo>
                    <a:pt x="2495068" y="1300458"/>
                  </a:lnTo>
                  <a:cubicBezTo>
                    <a:pt x="2496343" y="1293125"/>
                    <a:pt x="2497300" y="1292487"/>
                    <a:pt x="2498575" y="1290893"/>
                  </a:cubicBezTo>
                  <a:close/>
                  <a:moveTo>
                    <a:pt x="3139080" y="1291850"/>
                  </a:moveTo>
                  <a:lnTo>
                    <a:pt x="3166498" y="1299183"/>
                  </a:lnTo>
                  <a:lnTo>
                    <a:pt x="3139080" y="1306834"/>
                  </a:lnTo>
                  <a:lnTo>
                    <a:pt x="3139080" y="1291850"/>
                  </a:lnTo>
                  <a:close/>
                  <a:moveTo>
                    <a:pt x="2736732" y="1294400"/>
                  </a:moveTo>
                  <a:cubicBezTo>
                    <a:pt x="2736732" y="1294400"/>
                    <a:pt x="2736732" y="1294400"/>
                    <a:pt x="2736732" y="1294400"/>
                  </a:cubicBezTo>
                  <a:cubicBezTo>
                    <a:pt x="2736732" y="1294400"/>
                    <a:pt x="2736732" y="1294400"/>
                    <a:pt x="2736732" y="1294400"/>
                  </a:cubicBezTo>
                  <a:cubicBezTo>
                    <a:pt x="2736732" y="1294400"/>
                    <a:pt x="2736732" y="1294400"/>
                    <a:pt x="2736732" y="1294400"/>
                  </a:cubicBezTo>
                  <a:lnTo>
                    <a:pt x="2751716" y="1298545"/>
                  </a:lnTo>
                  <a:lnTo>
                    <a:pt x="2751716" y="1303965"/>
                  </a:lnTo>
                  <a:lnTo>
                    <a:pt x="2735775" y="1308428"/>
                  </a:lnTo>
                  <a:cubicBezTo>
                    <a:pt x="2735775" y="1308428"/>
                    <a:pt x="2735775" y="1308428"/>
                    <a:pt x="2735775" y="1308428"/>
                  </a:cubicBezTo>
                  <a:lnTo>
                    <a:pt x="2736413" y="1294400"/>
                  </a:lnTo>
                  <a:close/>
                  <a:moveTo>
                    <a:pt x="2487098" y="1290893"/>
                  </a:moveTo>
                  <a:lnTo>
                    <a:pt x="2488692" y="1290893"/>
                  </a:lnTo>
                  <a:lnTo>
                    <a:pt x="2488692" y="1292487"/>
                  </a:lnTo>
                  <a:cubicBezTo>
                    <a:pt x="2484547" y="1294719"/>
                    <a:pt x="2480721" y="1296313"/>
                    <a:pt x="2476895" y="1298226"/>
                  </a:cubicBezTo>
                  <a:lnTo>
                    <a:pt x="2471794" y="1293444"/>
                  </a:lnTo>
                  <a:lnTo>
                    <a:pt x="2487098" y="1290893"/>
                  </a:lnTo>
                  <a:close/>
                  <a:moveTo>
                    <a:pt x="2488692" y="1290893"/>
                  </a:moveTo>
                  <a:lnTo>
                    <a:pt x="2489329" y="1290893"/>
                  </a:lnTo>
                  <a:cubicBezTo>
                    <a:pt x="2489329" y="1290893"/>
                    <a:pt x="2489010" y="1291212"/>
                    <a:pt x="2488692" y="1291531"/>
                  </a:cubicBezTo>
                  <a:lnTo>
                    <a:pt x="2488692" y="1290893"/>
                  </a:lnTo>
                  <a:close/>
                  <a:moveTo>
                    <a:pt x="2491880" y="1290893"/>
                  </a:moveTo>
                  <a:lnTo>
                    <a:pt x="2494430" y="1290893"/>
                  </a:lnTo>
                  <a:lnTo>
                    <a:pt x="2494430" y="1292168"/>
                  </a:lnTo>
                  <a:cubicBezTo>
                    <a:pt x="2494430" y="1292168"/>
                    <a:pt x="2491880" y="1290893"/>
                    <a:pt x="2491880" y="1290893"/>
                  </a:cubicBezTo>
                  <a:close/>
                  <a:moveTo>
                    <a:pt x="2497937" y="1290893"/>
                  </a:moveTo>
                  <a:lnTo>
                    <a:pt x="2507502" y="1290893"/>
                  </a:lnTo>
                  <a:lnTo>
                    <a:pt x="2507502" y="1295994"/>
                  </a:lnTo>
                  <a:lnTo>
                    <a:pt x="2499213" y="1298226"/>
                  </a:lnTo>
                  <a:lnTo>
                    <a:pt x="2498256" y="1296313"/>
                  </a:lnTo>
                  <a:lnTo>
                    <a:pt x="2498256" y="1290574"/>
                  </a:lnTo>
                  <a:close/>
                  <a:moveTo>
                    <a:pt x="2507502" y="1290893"/>
                  </a:moveTo>
                  <a:lnTo>
                    <a:pt x="2509415" y="1290893"/>
                  </a:lnTo>
                  <a:lnTo>
                    <a:pt x="2507502" y="1291850"/>
                  </a:lnTo>
                  <a:lnTo>
                    <a:pt x="2507502" y="1290893"/>
                  </a:lnTo>
                  <a:close/>
                  <a:moveTo>
                    <a:pt x="2507821" y="1290893"/>
                  </a:moveTo>
                  <a:lnTo>
                    <a:pt x="2509415" y="1290893"/>
                  </a:lnTo>
                  <a:lnTo>
                    <a:pt x="2509415" y="1300139"/>
                  </a:lnTo>
                  <a:cubicBezTo>
                    <a:pt x="2509415" y="1300139"/>
                    <a:pt x="2504314" y="1297270"/>
                    <a:pt x="2504314" y="1297270"/>
                  </a:cubicBezTo>
                  <a:lnTo>
                    <a:pt x="2504314" y="1292806"/>
                  </a:lnTo>
                  <a:cubicBezTo>
                    <a:pt x="2504314" y="1292806"/>
                    <a:pt x="2507821" y="1290893"/>
                    <a:pt x="2507821" y="1290893"/>
                  </a:cubicBezTo>
                  <a:close/>
                  <a:moveTo>
                    <a:pt x="2510053" y="1290893"/>
                  </a:moveTo>
                  <a:lnTo>
                    <a:pt x="2511328" y="1290893"/>
                  </a:lnTo>
                  <a:lnTo>
                    <a:pt x="2527906" y="1298226"/>
                  </a:lnTo>
                  <a:lnTo>
                    <a:pt x="2514516" y="1309704"/>
                  </a:lnTo>
                  <a:lnTo>
                    <a:pt x="2510690" y="1309704"/>
                  </a:lnTo>
                  <a:lnTo>
                    <a:pt x="2510053" y="1290893"/>
                  </a:lnTo>
                  <a:close/>
                  <a:moveTo>
                    <a:pt x="2787424" y="1295038"/>
                  </a:moveTo>
                  <a:lnTo>
                    <a:pt x="2787424" y="1308428"/>
                  </a:lnTo>
                  <a:cubicBezTo>
                    <a:pt x="2787424" y="1308428"/>
                    <a:pt x="2771164" y="1303646"/>
                    <a:pt x="2771164" y="1303646"/>
                  </a:cubicBezTo>
                  <a:lnTo>
                    <a:pt x="2771164" y="1299501"/>
                  </a:lnTo>
                  <a:lnTo>
                    <a:pt x="2787424" y="1295038"/>
                  </a:lnTo>
                  <a:close/>
                  <a:moveTo>
                    <a:pt x="2494749" y="1295675"/>
                  </a:moveTo>
                  <a:lnTo>
                    <a:pt x="2497937" y="1297270"/>
                  </a:lnTo>
                  <a:lnTo>
                    <a:pt x="2497937" y="1301095"/>
                  </a:lnTo>
                  <a:lnTo>
                    <a:pt x="2492517" y="1303646"/>
                  </a:lnTo>
                  <a:lnTo>
                    <a:pt x="2492517" y="1296632"/>
                  </a:lnTo>
                  <a:cubicBezTo>
                    <a:pt x="2492517" y="1296632"/>
                    <a:pt x="2494112" y="1295994"/>
                    <a:pt x="2494430" y="1295675"/>
                  </a:cubicBezTo>
                  <a:lnTo>
                    <a:pt x="2494430" y="1295675"/>
                  </a:lnTo>
                  <a:close/>
                  <a:moveTo>
                    <a:pt x="2488373" y="1295675"/>
                  </a:moveTo>
                  <a:lnTo>
                    <a:pt x="2487735" y="1309704"/>
                  </a:lnTo>
                  <a:lnTo>
                    <a:pt x="2485185" y="1309704"/>
                  </a:lnTo>
                  <a:cubicBezTo>
                    <a:pt x="2485185" y="1309704"/>
                    <a:pt x="2485185" y="1309704"/>
                    <a:pt x="2485185" y="1309704"/>
                  </a:cubicBezTo>
                  <a:cubicBezTo>
                    <a:pt x="2485185" y="1309704"/>
                    <a:pt x="2485185" y="1309704"/>
                    <a:pt x="2485185" y="1309704"/>
                  </a:cubicBezTo>
                  <a:lnTo>
                    <a:pt x="2477214" y="1302371"/>
                  </a:lnTo>
                  <a:cubicBezTo>
                    <a:pt x="2481040" y="1300458"/>
                    <a:pt x="2484547" y="1298226"/>
                    <a:pt x="2488373" y="1296313"/>
                  </a:cubicBezTo>
                  <a:lnTo>
                    <a:pt x="2488373" y="1296313"/>
                  </a:lnTo>
                  <a:close/>
                  <a:moveTo>
                    <a:pt x="2507502" y="1296951"/>
                  </a:moveTo>
                  <a:lnTo>
                    <a:pt x="2507502" y="1300777"/>
                  </a:lnTo>
                  <a:lnTo>
                    <a:pt x="2503995" y="1298864"/>
                  </a:lnTo>
                  <a:lnTo>
                    <a:pt x="2507502" y="1296951"/>
                  </a:lnTo>
                  <a:close/>
                  <a:moveTo>
                    <a:pt x="2497937" y="1297588"/>
                  </a:moveTo>
                  <a:lnTo>
                    <a:pt x="2500807" y="1299183"/>
                  </a:lnTo>
                  <a:lnTo>
                    <a:pt x="2497937" y="1300458"/>
                  </a:lnTo>
                  <a:lnTo>
                    <a:pt x="2497937" y="1297907"/>
                  </a:lnTo>
                  <a:close/>
                  <a:moveTo>
                    <a:pt x="2470519" y="1297907"/>
                  </a:moveTo>
                  <a:lnTo>
                    <a:pt x="2457766" y="1309704"/>
                  </a:lnTo>
                  <a:lnTo>
                    <a:pt x="2449796" y="1301733"/>
                  </a:lnTo>
                  <a:lnTo>
                    <a:pt x="2470519" y="1297907"/>
                  </a:lnTo>
                  <a:close/>
                  <a:moveTo>
                    <a:pt x="2471157" y="1297270"/>
                  </a:moveTo>
                  <a:lnTo>
                    <a:pt x="2476258" y="1302052"/>
                  </a:lnTo>
                  <a:cubicBezTo>
                    <a:pt x="2471475" y="1304602"/>
                    <a:pt x="2466374" y="1307153"/>
                    <a:pt x="2461273" y="1309704"/>
                  </a:cubicBezTo>
                  <a:lnTo>
                    <a:pt x="2458085" y="1309704"/>
                  </a:lnTo>
                  <a:lnTo>
                    <a:pt x="2471475" y="1297270"/>
                  </a:lnTo>
                  <a:close/>
                  <a:moveTo>
                    <a:pt x="2529182" y="1298545"/>
                  </a:moveTo>
                  <a:lnTo>
                    <a:pt x="2549586" y="1302690"/>
                  </a:lnTo>
                  <a:lnTo>
                    <a:pt x="2547673" y="1304602"/>
                  </a:lnTo>
                  <a:cubicBezTo>
                    <a:pt x="2544804" y="1305878"/>
                    <a:pt x="2541934" y="1306834"/>
                    <a:pt x="2539065" y="1308109"/>
                  </a:cubicBezTo>
                  <a:lnTo>
                    <a:pt x="2529182" y="1298545"/>
                  </a:lnTo>
                  <a:close/>
                  <a:moveTo>
                    <a:pt x="2528544" y="1297907"/>
                  </a:moveTo>
                  <a:lnTo>
                    <a:pt x="2538427" y="1307153"/>
                  </a:lnTo>
                  <a:cubicBezTo>
                    <a:pt x="2536514" y="1308109"/>
                    <a:pt x="2534283" y="1309066"/>
                    <a:pt x="2532370" y="1309704"/>
                  </a:cubicBezTo>
                  <a:lnTo>
                    <a:pt x="2515472" y="1309704"/>
                  </a:lnTo>
                  <a:lnTo>
                    <a:pt x="2528544" y="1297907"/>
                  </a:lnTo>
                  <a:close/>
                  <a:moveTo>
                    <a:pt x="2752354" y="1299183"/>
                  </a:moveTo>
                  <a:lnTo>
                    <a:pt x="2760643" y="1301414"/>
                  </a:lnTo>
                  <a:lnTo>
                    <a:pt x="2752354" y="1303646"/>
                  </a:lnTo>
                  <a:lnTo>
                    <a:pt x="2752354" y="1298864"/>
                  </a:lnTo>
                  <a:close/>
                  <a:moveTo>
                    <a:pt x="2498894" y="1299501"/>
                  </a:moveTo>
                  <a:lnTo>
                    <a:pt x="2507183" y="1301733"/>
                  </a:lnTo>
                  <a:lnTo>
                    <a:pt x="2507183" y="1306515"/>
                  </a:lnTo>
                  <a:lnTo>
                    <a:pt x="2499531" y="1308109"/>
                  </a:lnTo>
                  <a:lnTo>
                    <a:pt x="2497618" y="1306197"/>
                  </a:lnTo>
                  <a:lnTo>
                    <a:pt x="2497618" y="1301414"/>
                  </a:lnTo>
                  <a:lnTo>
                    <a:pt x="2498575" y="1299501"/>
                  </a:lnTo>
                  <a:close/>
                  <a:moveTo>
                    <a:pt x="2771483" y="1299820"/>
                  </a:moveTo>
                  <a:lnTo>
                    <a:pt x="2771483" y="1303008"/>
                  </a:lnTo>
                  <a:lnTo>
                    <a:pt x="2765744" y="1301095"/>
                  </a:lnTo>
                  <a:lnTo>
                    <a:pt x="2771483" y="1299501"/>
                  </a:lnTo>
                  <a:close/>
                  <a:moveTo>
                    <a:pt x="3062564" y="1299820"/>
                  </a:moveTo>
                  <a:lnTo>
                    <a:pt x="3093170" y="1308428"/>
                  </a:lnTo>
                  <a:lnTo>
                    <a:pt x="3093170" y="1317993"/>
                  </a:lnTo>
                  <a:cubicBezTo>
                    <a:pt x="3093170" y="1317993"/>
                    <a:pt x="3061288" y="1326601"/>
                    <a:pt x="3061288" y="1326601"/>
                  </a:cubicBezTo>
                  <a:lnTo>
                    <a:pt x="3062564" y="1299820"/>
                  </a:lnTo>
                  <a:close/>
                  <a:moveTo>
                    <a:pt x="3170324" y="1300458"/>
                  </a:moveTo>
                  <a:lnTo>
                    <a:pt x="3171281" y="1326282"/>
                  </a:lnTo>
                  <a:lnTo>
                    <a:pt x="3138761" y="1317036"/>
                  </a:lnTo>
                  <a:lnTo>
                    <a:pt x="3138761" y="1308747"/>
                  </a:lnTo>
                  <a:lnTo>
                    <a:pt x="3170324" y="1300139"/>
                  </a:lnTo>
                  <a:close/>
                  <a:moveTo>
                    <a:pt x="2497937" y="1301733"/>
                  </a:moveTo>
                  <a:lnTo>
                    <a:pt x="2497937" y="1305559"/>
                  </a:lnTo>
                  <a:lnTo>
                    <a:pt x="2493474" y="1303646"/>
                  </a:lnTo>
                  <a:lnTo>
                    <a:pt x="2497937" y="1301733"/>
                  </a:lnTo>
                  <a:close/>
                  <a:moveTo>
                    <a:pt x="2448521" y="1302052"/>
                  </a:moveTo>
                  <a:lnTo>
                    <a:pt x="2440231" y="1310022"/>
                  </a:lnTo>
                  <a:lnTo>
                    <a:pt x="2435449" y="1304284"/>
                  </a:lnTo>
                  <a:lnTo>
                    <a:pt x="2448521" y="1302052"/>
                  </a:lnTo>
                  <a:close/>
                  <a:moveTo>
                    <a:pt x="2507502" y="1302052"/>
                  </a:moveTo>
                  <a:lnTo>
                    <a:pt x="2512284" y="1304602"/>
                  </a:lnTo>
                  <a:lnTo>
                    <a:pt x="2507502" y="1306197"/>
                  </a:lnTo>
                  <a:lnTo>
                    <a:pt x="2507502" y="1302052"/>
                  </a:lnTo>
                  <a:close/>
                  <a:moveTo>
                    <a:pt x="2765107" y="1302371"/>
                  </a:moveTo>
                  <a:lnTo>
                    <a:pt x="2774352" y="1304602"/>
                  </a:lnTo>
                  <a:lnTo>
                    <a:pt x="2774352" y="1313210"/>
                  </a:lnTo>
                  <a:cubicBezTo>
                    <a:pt x="2774352" y="1313210"/>
                    <a:pt x="2764469" y="1315761"/>
                    <a:pt x="2764469" y="1315761"/>
                  </a:cubicBezTo>
                  <a:lnTo>
                    <a:pt x="2754267" y="1312892"/>
                  </a:lnTo>
                  <a:lnTo>
                    <a:pt x="2754267" y="1305240"/>
                  </a:lnTo>
                  <a:cubicBezTo>
                    <a:pt x="2754267" y="1305240"/>
                    <a:pt x="2765425" y="1302371"/>
                    <a:pt x="2765425" y="1302371"/>
                  </a:cubicBezTo>
                  <a:close/>
                  <a:moveTo>
                    <a:pt x="2449158" y="1301733"/>
                  </a:moveTo>
                  <a:lnTo>
                    <a:pt x="2457448" y="1309704"/>
                  </a:lnTo>
                  <a:lnTo>
                    <a:pt x="2440550" y="1309704"/>
                  </a:lnTo>
                  <a:lnTo>
                    <a:pt x="2449158" y="1301733"/>
                  </a:lnTo>
                  <a:close/>
                  <a:moveTo>
                    <a:pt x="2476577" y="1302052"/>
                  </a:moveTo>
                  <a:lnTo>
                    <a:pt x="2484547" y="1309385"/>
                  </a:lnTo>
                  <a:cubicBezTo>
                    <a:pt x="2484547" y="1309385"/>
                    <a:pt x="2484547" y="1309385"/>
                    <a:pt x="2484547" y="1309385"/>
                  </a:cubicBezTo>
                  <a:lnTo>
                    <a:pt x="2462549" y="1309385"/>
                  </a:lnTo>
                  <a:cubicBezTo>
                    <a:pt x="2467331" y="1306834"/>
                    <a:pt x="2472113" y="1304284"/>
                    <a:pt x="2476577" y="1301733"/>
                  </a:cubicBezTo>
                  <a:close/>
                  <a:moveTo>
                    <a:pt x="2552455" y="1303327"/>
                  </a:moveTo>
                  <a:lnTo>
                    <a:pt x="2563614" y="1305240"/>
                  </a:lnTo>
                  <a:lnTo>
                    <a:pt x="2559150" y="1310341"/>
                  </a:lnTo>
                  <a:lnTo>
                    <a:pt x="2551818" y="1303646"/>
                  </a:lnTo>
                  <a:cubicBezTo>
                    <a:pt x="2551818" y="1303646"/>
                    <a:pt x="2552136" y="1303646"/>
                    <a:pt x="2552455" y="1303646"/>
                  </a:cubicBezTo>
                  <a:lnTo>
                    <a:pt x="2552455" y="1303646"/>
                  </a:lnTo>
                  <a:close/>
                  <a:moveTo>
                    <a:pt x="2551499" y="1303965"/>
                  </a:moveTo>
                  <a:lnTo>
                    <a:pt x="2558832" y="1310979"/>
                  </a:lnTo>
                  <a:lnTo>
                    <a:pt x="2542572" y="1310979"/>
                  </a:lnTo>
                  <a:cubicBezTo>
                    <a:pt x="2542572" y="1310979"/>
                    <a:pt x="2548311" y="1305240"/>
                    <a:pt x="2548311" y="1305240"/>
                  </a:cubicBezTo>
                  <a:cubicBezTo>
                    <a:pt x="2549267" y="1304921"/>
                    <a:pt x="2550223" y="1304602"/>
                    <a:pt x="2551180" y="1303965"/>
                  </a:cubicBezTo>
                  <a:lnTo>
                    <a:pt x="2551180" y="1303965"/>
                  </a:lnTo>
                  <a:close/>
                  <a:moveTo>
                    <a:pt x="2492517" y="1303327"/>
                  </a:moveTo>
                  <a:lnTo>
                    <a:pt x="2497937" y="1305240"/>
                  </a:lnTo>
                  <a:lnTo>
                    <a:pt x="2497937" y="1308428"/>
                  </a:lnTo>
                  <a:lnTo>
                    <a:pt x="2495387" y="1309704"/>
                  </a:lnTo>
                  <a:lnTo>
                    <a:pt x="2492517" y="1309704"/>
                  </a:lnTo>
                  <a:lnTo>
                    <a:pt x="2492517" y="1303327"/>
                  </a:lnTo>
                  <a:close/>
                  <a:moveTo>
                    <a:pt x="2438319" y="1303965"/>
                  </a:moveTo>
                  <a:lnTo>
                    <a:pt x="2432580" y="1309704"/>
                  </a:lnTo>
                  <a:lnTo>
                    <a:pt x="2422696" y="1309704"/>
                  </a:lnTo>
                  <a:cubicBezTo>
                    <a:pt x="2424609" y="1308428"/>
                    <a:pt x="2427160" y="1306834"/>
                    <a:pt x="2429073" y="1305559"/>
                  </a:cubicBezTo>
                  <a:lnTo>
                    <a:pt x="2432261" y="1304602"/>
                  </a:lnTo>
                  <a:lnTo>
                    <a:pt x="2432261" y="1304602"/>
                  </a:lnTo>
                  <a:cubicBezTo>
                    <a:pt x="2432261" y="1304602"/>
                    <a:pt x="2438319" y="1303646"/>
                    <a:pt x="2438319" y="1303646"/>
                  </a:cubicBezTo>
                  <a:close/>
                  <a:moveTo>
                    <a:pt x="2512603" y="1303965"/>
                  </a:moveTo>
                  <a:lnTo>
                    <a:pt x="2512603" y="1309704"/>
                  </a:lnTo>
                  <a:cubicBezTo>
                    <a:pt x="2512603" y="1309704"/>
                    <a:pt x="2510690" y="1309704"/>
                    <a:pt x="2510690" y="1309704"/>
                  </a:cubicBezTo>
                  <a:lnTo>
                    <a:pt x="2507502" y="1308109"/>
                  </a:lnTo>
                  <a:lnTo>
                    <a:pt x="2507502" y="1305878"/>
                  </a:lnTo>
                  <a:lnTo>
                    <a:pt x="2512922" y="1303965"/>
                  </a:lnTo>
                  <a:close/>
                  <a:moveTo>
                    <a:pt x="2780729" y="1304921"/>
                  </a:moveTo>
                  <a:lnTo>
                    <a:pt x="2794438" y="1309066"/>
                  </a:lnTo>
                  <a:lnTo>
                    <a:pt x="2780729" y="1312573"/>
                  </a:lnTo>
                  <a:lnTo>
                    <a:pt x="2780729" y="1304921"/>
                  </a:lnTo>
                  <a:close/>
                  <a:moveTo>
                    <a:pt x="2435130" y="1304602"/>
                  </a:moveTo>
                  <a:lnTo>
                    <a:pt x="2439912" y="1310022"/>
                  </a:lnTo>
                  <a:lnTo>
                    <a:pt x="2430348" y="1310022"/>
                  </a:lnTo>
                  <a:lnTo>
                    <a:pt x="2435449" y="1304602"/>
                  </a:lnTo>
                  <a:close/>
                  <a:moveTo>
                    <a:pt x="2752354" y="1305559"/>
                  </a:moveTo>
                  <a:lnTo>
                    <a:pt x="2752354" y="1312573"/>
                  </a:lnTo>
                  <a:lnTo>
                    <a:pt x="2739282" y="1309066"/>
                  </a:lnTo>
                  <a:lnTo>
                    <a:pt x="2752354" y="1305559"/>
                  </a:lnTo>
                  <a:close/>
                  <a:moveTo>
                    <a:pt x="2564570" y="1304602"/>
                  </a:moveTo>
                  <a:lnTo>
                    <a:pt x="2569671" y="1310022"/>
                  </a:lnTo>
                  <a:lnTo>
                    <a:pt x="2560107" y="1310022"/>
                  </a:lnTo>
                  <a:lnTo>
                    <a:pt x="2564570" y="1304602"/>
                  </a:lnTo>
                  <a:close/>
                  <a:moveTo>
                    <a:pt x="2565527" y="1304602"/>
                  </a:moveTo>
                  <a:lnTo>
                    <a:pt x="2573178" y="1306515"/>
                  </a:lnTo>
                  <a:lnTo>
                    <a:pt x="2586250" y="1309385"/>
                  </a:lnTo>
                  <a:cubicBezTo>
                    <a:pt x="2584656" y="1309385"/>
                    <a:pt x="2583062" y="1309704"/>
                    <a:pt x="2581149" y="1310022"/>
                  </a:cubicBezTo>
                  <a:lnTo>
                    <a:pt x="2570628" y="1310022"/>
                  </a:lnTo>
                  <a:lnTo>
                    <a:pt x="2565527" y="1304602"/>
                  </a:lnTo>
                  <a:close/>
                  <a:moveTo>
                    <a:pt x="2546398" y="1306197"/>
                  </a:moveTo>
                  <a:lnTo>
                    <a:pt x="2541934" y="1310660"/>
                  </a:lnTo>
                  <a:lnTo>
                    <a:pt x="2540021" y="1308747"/>
                  </a:lnTo>
                  <a:cubicBezTo>
                    <a:pt x="2542253" y="1307791"/>
                    <a:pt x="2544485" y="1306834"/>
                    <a:pt x="2546398" y="1306197"/>
                  </a:cubicBezTo>
                  <a:close/>
                  <a:moveTo>
                    <a:pt x="2495068" y="1306834"/>
                  </a:moveTo>
                  <a:lnTo>
                    <a:pt x="2498575" y="1308428"/>
                  </a:lnTo>
                  <a:lnTo>
                    <a:pt x="2494749" y="1309704"/>
                  </a:lnTo>
                  <a:lnTo>
                    <a:pt x="2494749" y="1307153"/>
                  </a:lnTo>
                  <a:close/>
                  <a:moveTo>
                    <a:pt x="2507502" y="1307153"/>
                  </a:moveTo>
                  <a:lnTo>
                    <a:pt x="2507502" y="1309066"/>
                  </a:lnTo>
                  <a:lnTo>
                    <a:pt x="2505270" y="1307791"/>
                  </a:lnTo>
                  <a:lnTo>
                    <a:pt x="2507502" y="1306834"/>
                  </a:lnTo>
                  <a:close/>
                  <a:moveTo>
                    <a:pt x="2499850" y="1308428"/>
                  </a:moveTo>
                  <a:lnTo>
                    <a:pt x="2507502" y="1310022"/>
                  </a:lnTo>
                  <a:lnTo>
                    <a:pt x="2507502" y="1310022"/>
                  </a:lnTo>
                  <a:cubicBezTo>
                    <a:pt x="2507502" y="1310022"/>
                    <a:pt x="2497937" y="1310022"/>
                    <a:pt x="2497937" y="1310022"/>
                  </a:cubicBezTo>
                  <a:lnTo>
                    <a:pt x="2497937" y="1310660"/>
                  </a:lnTo>
                  <a:lnTo>
                    <a:pt x="2499850" y="1308747"/>
                  </a:lnTo>
                  <a:close/>
                  <a:moveTo>
                    <a:pt x="2539384" y="1308109"/>
                  </a:moveTo>
                  <a:lnTo>
                    <a:pt x="2541297" y="1310022"/>
                  </a:lnTo>
                  <a:lnTo>
                    <a:pt x="2534920" y="1310022"/>
                  </a:lnTo>
                  <a:cubicBezTo>
                    <a:pt x="2534920" y="1310022"/>
                    <a:pt x="2537790" y="1308747"/>
                    <a:pt x="2539384" y="1308109"/>
                  </a:cubicBezTo>
                  <a:lnTo>
                    <a:pt x="2539384" y="1308109"/>
                  </a:lnTo>
                  <a:close/>
                  <a:moveTo>
                    <a:pt x="3095721" y="1309066"/>
                  </a:moveTo>
                  <a:lnTo>
                    <a:pt x="3111024" y="1313529"/>
                  </a:lnTo>
                  <a:lnTo>
                    <a:pt x="3095402" y="1317355"/>
                  </a:lnTo>
                  <a:lnTo>
                    <a:pt x="3095402" y="1309066"/>
                  </a:lnTo>
                  <a:close/>
                  <a:moveTo>
                    <a:pt x="2796989" y="1309704"/>
                  </a:moveTo>
                  <a:lnTo>
                    <a:pt x="2797626" y="1323413"/>
                  </a:lnTo>
                  <a:lnTo>
                    <a:pt x="2780729" y="1318630"/>
                  </a:lnTo>
                  <a:lnTo>
                    <a:pt x="2780729" y="1314167"/>
                  </a:lnTo>
                  <a:lnTo>
                    <a:pt x="2796989" y="1309385"/>
                  </a:lnTo>
                  <a:close/>
                  <a:moveTo>
                    <a:pt x="2736413" y="1310022"/>
                  </a:moveTo>
                  <a:cubicBezTo>
                    <a:pt x="2736413" y="1310022"/>
                    <a:pt x="2736413" y="1310022"/>
                    <a:pt x="2736413" y="1310022"/>
                  </a:cubicBezTo>
                  <a:lnTo>
                    <a:pt x="2752354" y="1314486"/>
                  </a:lnTo>
                  <a:lnTo>
                    <a:pt x="2752354" y="1319268"/>
                  </a:lnTo>
                  <a:cubicBezTo>
                    <a:pt x="2752354" y="1319268"/>
                    <a:pt x="2735457" y="1323731"/>
                    <a:pt x="2735457" y="1323731"/>
                  </a:cubicBezTo>
                  <a:lnTo>
                    <a:pt x="2736094" y="1310022"/>
                  </a:lnTo>
                  <a:close/>
                  <a:moveTo>
                    <a:pt x="3129515" y="1310022"/>
                  </a:moveTo>
                  <a:lnTo>
                    <a:pt x="3129515" y="1316717"/>
                  </a:lnTo>
                  <a:lnTo>
                    <a:pt x="3116763" y="1313529"/>
                  </a:lnTo>
                  <a:lnTo>
                    <a:pt x="3129515" y="1310022"/>
                  </a:lnTo>
                  <a:close/>
                  <a:moveTo>
                    <a:pt x="2507502" y="1309385"/>
                  </a:moveTo>
                  <a:lnTo>
                    <a:pt x="2508777" y="1309385"/>
                  </a:lnTo>
                  <a:cubicBezTo>
                    <a:pt x="2508777" y="1309385"/>
                    <a:pt x="2507502" y="1309385"/>
                    <a:pt x="2507502" y="1309385"/>
                  </a:cubicBezTo>
                  <a:lnTo>
                    <a:pt x="2507502" y="1309385"/>
                  </a:lnTo>
                  <a:close/>
                  <a:moveTo>
                    <a:pt x="2588482" y="1309385"/>
                  </a:moveTo>
                  <a:lnTo>
                    <a:pt x="2589757" y="1309385"/>
                  </a:lnTo>
                  <a:cubicBezTo>
                    <a:pt x="2589757" y="1309385"/>
                    <a:pt x="2586887" y="1309385"/>
                    <a:pt x="2586887" y="1309385"/>
                  </a:cubicBezTo>
                  <a:cubicBezTo>
                    <a:pt x="2587525" y="1309385"/>
                    <a:pt x="2588163" y="1309385"/>
                    <a:pt x="2588800" y="1309385"/>
                  </a:cubicBezTo>
                  <a:close/>
                  <a:moveTo>
                    <a:pt x="2488692" y="1309704"/>
                  </a:moveTo>
                  <a:lnTo>
                    <a:pt x="2489329" y="1309704"/>
                  </a:lnTo>
                  <a:lnTo>
                    <a:pt x="2488692" y="1309704"/>
                  </a:lnTo>
                  <a:cubicBezTo>
                    <a:pt x="2488692" y="1309704"/>
                    <a:pt x="2488692" y="1309704"/>
                    <a:pt x="2488692" y="1309704"/>
                  </a:cubicBezTo>
                  <a:close/>
                  <a:moveTo>
                    <a:pt x="2495387" y="1309704"/>
                  </a:moveTo>
                  <a:lnTo>
                    <a:pt x="2497937" y="1309704"/>
                  </a:lnTo>
                  <a:lnTo>
                    <a:pt x="2497937" y="1311616"/>
                  </a:lnTo>
                  <a:lnTo>
                    <a:pt x="2493474" y="1310660"/>
                  </a:lnTo>
                  <a:lnTo>
                    <a:pt x="2495387" y="1309704"/>
                  </a:lnTo>
                  <a:close/>
                  <a:moveTo>
                    <a:pt x="2497937" y="1311298"/>
                  </a:moveTo>
                  <a:lnTo>
                    <a:pt x="2507502" y="1311298"/>
                  </a:lnTo>
                  <a:lnTo>
                    <a:pt x="2507502" y="1313210"/>
                  </a:lnTo>
                  <a:lnTo>
                    <a:pt x="2499213" y="1314805"/>
                  </a:lnTo>
                  <a:lnTo>
                    <a:pt x="2498256" y="1313529"/>
                  </a:lnTo>
                  <a:lnTo>
                    <a:pt x="2498256" y="1311616"/>
                  </a:lnTo>
                  <a:close/>
                  <a:moveTo>
                    <a:pt x="2507502" y="1309704"/>
                  </a:moveTo>
                  <a:lnTo>
                    <a:pt x="2511646" y="1309704"/>
                  </a:lnTo>
                  <a:cubicBezTo>
                    <a:pt x="2511646" y="1309704"/>
                    <a:pt x="2507502" y="1311298"/>
                    <a:pt x="2507502" y="1311298"/>
                  </a:cubicBezTo>
                  <a:lnTo>
                    <a:pt x="2507502" y="1309704"/>
                  </a:lnTo>
                  <a:close/>
                  <a:moveTo>
                    <a:pt x="2492517" y="1312573"/>
                  </a:moveTo>
                  <a:lnTo>
                    <a:pt x="2498256" y="1314167"/>
                  </a:lnTo>
                  <a:lnTo>
                    <a:pt x="2498256" y="1316080"/>
                  </a:lnTo>
                  <a:lnTo>
                    <a:pt x="2492517" y="1317674"/>
                  </a:lnTo>
                  <a:lnTo>
                    <a:pt x="2492517" y="1312892"/>
                  </a:lnTo>
                  <a:close/>
                  <a:moveTo>
                    <a:pt x="2512603" y="1312573"/>
                  </a:moveTo>
                  <a:cubicBezTo>
                    <a:pt x="2512603" y="1312573"/>
                    <a:pt x="2512603" y="1312573"/>
                    <a:pt x="2512603" y="1312573"/>
                  </a:cubicBezTo>
                  <a:lnTo>
                    <a:pt x="2512603" y="1317674"/>
                  </a:lnTo>
                  <a:cubicBezTo>
                    <a:pt x="2512603" y="1317674"/>
                    <a:pt x="2506864" y="1316080"/>
                    <a:pt x="2506864" y="1316080"/>
                  </a:cubicBezTo>
                  <a:lnTo>
                    <a:pt x="2506864" y="1314167"/>
                  </a:lnTo>
                  <a:lnTo>
                    <a:pt x="2512284" y="1312573"/>
                  </a:lnTo>
                  <a:close/>
                  <a:moveTo>
                    <a:pt x="2507502" y="1314167"/>
                  </a:moveTo>
                  <a:lnTo>
                    <a:pt x="2507502" y="1316080"/>
                  </a:lnTo>
                  <a:lnTo>
                    <a:pt x="2504632" y="1315123"/>
                  </a:lnTo>
                  <a:lnTo>
                    <a:pt x="2507502" y="1314167"/>
                  </a:lnTo>
                  <a:close/>
                  <a:moveTo>
                    <a:pt x="2497937" y="1314486"/>
                  </a:moveTo>
                  <a:lnTo>
                    <a:pt x="2500488" y="1315123"/>
                  </a:lnTo>
                  <a:lnTo>
                    <a:pt x="2497937" y="1315761"/>
                  </a:lnTo>
                  <a:lnTo>
                    <a:pt x="2497937" y="1314486"/>
                  </a:lnTo>
                  <a:close/>
                  <a:moveTo>
                    <a:pt x="2752354" y="1314805"/>
                  </a:moveTo>
                  <a:lnTo>
                    <a:pt x="2759687" y="1316717"/>
                  </a:lnTo>
                  <a:lnTo>
                    <a:pt x="2752354" y="1318630"/>
                  </a:lnTo>
                  <a:lnTo>
                    <a:pt x="2752354" y="1314805"/>
                  </a:lnTo>
                  <a:close/>
                  <a:moveTo>
                    <a:pt x="2771483" y="1314805"/>
                  </a:moveTo>
                  <a:lnTo>
                    <a:pt x="2771483" y="1318630"/>
                  </a:lnTo>
                  <a:lnTo>
                    <a:pt x="2763831" y="1316717"/>
                  </a:lnTo>
                  <a:lnTo>
                    <a:pt x="2771483" y="1314805"/>
                  </a:lnTo>
                  <a:close/>
                  <a:moveTo>
                    <a:pt x="3112299" y="1314486"/>
                  </a:moveTo>
                  <a:lnTo>
                    <a:pt x="3129515" y="1319268"/>
                  </a:lnTo>
                  <a:lnTo>
                    <a:pt x="3129515" y="1336484"/>
                  </a:lnTo>
                  <a:lnTo>
                    <a:pt x="3110068" y="1341904"/>
                  </a:lnTo>
                  <a:lnTo>
                    <a:pt x="3091895" y="1336803"/>
                  </a:lnTo>
                  <a:lnTo>
                    <a:pt x="3091895" y="1319906"/>
                  </a:lnTo>
                  <a:lnTo>
                    <a:pt x="3112299" y="1314486"/>
                  </a:lnTo>
                  <a:close/>
                  <a:moveTo>
                    <a:pt x="2498894" y="1315442"/>
                  </a:moveTo>
                  <a:lnTo>
                    <a:pt x="2507183" y="1316717"/>
                  </a:lnTo>
                  <a:lnTo>
                    <a:pt x="2507183" y="1319268"/>
                  </a:lnTo>
                  <a:lnTo>
                    <a:pt x="2498894" y="1320543"/>
                  </a:lnTo>
                  <a:lnTo>
                    <a:pt x="2497618" y="1319268"/>
                  </a:lnTo>
                  <a:lnTo>
                    <a:pt x="2497618" y="1316399"/>
                  </a:lnTo>
                  <a:lnTo>
                    <a:pt x="2498575" y="1315442"/>
                  </a:lnTo>
                  <a:close/>
                  <a:moveTo>
                    <a:pt x="2494112" y="1316717"/>
                  </a:moveTo>
                  <a:lnTo>
                    <a:pt x="2494112" y="1318949"/>
                  </a:lnTo>
                  <a:cubicBezTo>
                    <a:pt x="2494112" y="1318949"/>
                    <a:pt x="2489648" y="1317674"/>
                    <a:pt x="2489648" y="1317674"/>
                  </a:cubicBezTo>
                  <a:lnTo>
                    <a:pt x="2494112" y="1316399"/>
                  </a:lnTo>
                  <a:close/>
                  <a:moveTo>
                    <a:pt x="2507502" y="1317036"/>
                  </a:moveTo>
                  <a:lnTo>
                    <a:pt x="2511965" y="1318312"/>
                  </a:lnTo>
                  <a:lnTo>
                    <a:pt x="2507502" y="1319268"/>
                  </a:lnTo>
                  <a:lnTo>
                    <a:pt x="2507502" y="1317355"/>
                  </a:lnTo>
                  <a:close/>
                  <a:moveTo>
                    <a:pt x="2761918" y="1317993"/>
                  </a:moveTo>
                  <a:lnTo>
                    <a:pt x="2771483" y="1320543"/>
                  </a:lnTo>
                  <a:lnTo>
                    <a:pt x="2771483" y="1328514"/>
                  </a:lnTo>
                  <a:lnTo>
                    <a:pt x="2762875" y="1331064"/>
                  </a:lnTo>
                  <a:lnTo>
                    <a:pt x="2752673" y="1328195"/>
                  </a:lnTo>
                  <a:lnTo>
                    <a:pt x="2752673" y="1320543"/>
                  </a:lnTo>
                  <a:lnTo>
                    <a:pt x="2762237" y="1317993"/>
                  </a:lnTo>
                  <a:close/>
                  <a:moveTo>
                    <a:pt x="2492517" y="1318312"/>
                  </a:moveTo>
                  <a:lnTo>
                    <a:pt x="2498256" y="1320224"/>
                  </a:lnTo>
                  <a:lnTo>
                    <a:pt x="2498256" y="1322137"/>
                  </a:lnTo>
                  <a:lnTo>
                    <a:pt x="2492517" y="1323731"/>
                  </a:lnTo>
                  <a:lnTo>
                    <a:pt x="2492517" y="1318312"/>
                  </a:lnTo>
                  <a:close/>
                  <a:moveTo>
                    <a:pt x="2513241" y="1318630"/>
                  </a:moveTo>
                  <a:lnTo>
                    <a:pt x="2513241" y="1323731"/>
                  </a:lnTo>
                  <a:cubicBezTo>
                    <a:pt x="2513241" y="1323731"/>
                    <a:pt x="2513241" y="1323731"/>
                    <a:pt x="2513241" y="1323731"/>
                  </a:cubicBezTo>
                  <a:lnTo>
                    <a:pt x="2507502" y="1321819"/>
                  </a:lnTo>
                  <a:lnTo>
                    <a:pt x="2507502" y="1319906"/>
                  </a:lnTo>
                  <a:lnTo>
                    <a:pt x="2513241" y="1318312"/>
                  </a:lnTo>
                  <a:close/>
                  <a:moveTo>
                    <a:pt x="2497937" y="1319906"/>
                  </a:moveTo>
                  <a:lnTo>
                    <a:pt x="2500807" y="1320862"/>
                  </a:lnTo>
                  <a:lnTo>
                    <a:pt x="2497937" y="1321819"/>
                  </a:lnTo>
                  <a:lnTo>
                    <a:pt x="2497937" y="1319906"/>
                  </a:lnTo>
                  <a:close/>
                  <a:moveTo>
                    <a:pt x="3139080" y="1319906"/>
                  </a:moveTo>
                  <a:lnTo>
                    <a:pt x="3167455" y="1327557"/>
                  </a:lnTo>
                  <a:lnTo>
                    <a:pt x="3139080" y="1335528"/>
                  </a:lnTo>
                  <a:lnTo>
                    <a:pt x="3139080" y="1319906"/>
                  </a:lnTo>
                  <a:close/>
                  <a:moveTo>
                    <a:pt x="2507502" y="1320224"/>
                  </a:moveTo>
                  <a:lnTo>
                    <a:pt x="2507502" y="1321819"/>
                  </a:lnTo>
                  <a:lnTo>
                    <a:pt x="2505270" y="1320862"/>
                  </a:lnTo>
                  <a:lnTo>
                    <a:pt x="2507502" y="1320224"/>
                  </a:lnTo>
                  <a:close/>
                  <a:moveTo>
                    <a:pt x="2752354" y="1320543"/>
                  </a:moveTo>
                  <a:lnTo>
                    <a:pt x="2752354" y="1328195"/>
                  </a:lnTo>
                  <a:lnTo>
                    <a:pt x="2738645" y="1324369"/>
                  </a:lnTo>
                  <a:lnTo>
                    <a:pt x="2752354" y="1320543"/>
                  </a:lnTo>
                  <a:close/>
                  <a:moveTo>
                    <a:pt x="2780729" y="1320543"/>
                  </a:moveTo>
                  <a:lnTo>
                    <a:pt x="2795713" y="1324688"/>
                  </a:lnTo>
                  <a:lnTo>
                    <a:pt x="2780729" y="1328833"/>
                  </a:lnTo>
                  <a:lnTo>
                    <a:pt x="2780729" y="1320543"/>
                  </a:lnTo>
                  <a:close/>
                  <a:moveTo>
                    <a:pt x="3091895" y="1320543"/>
                  </a:moveTo>
                  <a:lnTo>
                    <a:pt x="3091895" y="1335528"/>
                  </a:lnTo>
                  <a:lnTo>
                    <a:pt x="3064158" y="1328514"/>
                  </a:lnTo>
                  <a:lnTo>
                    <a:pt x="3091895" y="1320543"/>
                  </a:lnTo>
                  <a:close/>
                  <a:moveTo>
                    <a:pt x="2502401" y="1321500"/>
                  </a:moveTo>
                  <a:lnTo>
                    <a:pt x="2506546" y="1322775"/>
                  </a:lnTo>
                  <a:lnTo>
                    <a:pt x="2506546" y="1325326"/>
                  </a:lnTo>
                  <a:cubicBezTo>
                    <a:pt x="2506546" y="1325326"/>
                    <a:pt x="2502082" y="1326601"/>
                    <a:pt x="2502082" y="1326601"/>
                  </a:cubicBezTo>
                  <a:lnTo>
                    <a:pt x="2497937" y="1325326"/>
                  </a:lnTo>
                  <a:lnTo>
                    <a:pt x="2497937" y="1322775"/>
                  </a:lnTo>
                  <a:lnTo>
                    <a:pt x="2502401" y="1321500"/>
                  </a:lnTo>
                  <a:close/>
                  <a:moveTo>
                    <a:pt x="2507502" y="1322775"/>
                  </a:moveTo>
                  <a:lnTo>
                    <a:pt x="2511965" y="1324050"/>
                  </a:lnTo>
                  <a:lnTo>
                    <a:pt x="2507502" y="1325326"/>
                  </a:lnTo>
                  <a:lnTo>
                    <a:pt x="2507502" y="1323094"/>
                  </a:lnTo>
                  <a:close/>
                  <a:moveTo>
                    <a:pt x="2497937" y="1322775"/>
                  </a:moveTo>
                  <a:lnTo>
                    <a:pt x="2497937" y="1325007"/>
                  </a:lnTo>
                  <a:lnTo>
                    <a:pt x="2493474" y="1323731"/>
                  </a:lnTo>
                  <a:lnTo>
                    <a:pt x="2497937" y="1322456"/>
                  </a:lnTo>
                  <a:close/>
                  <a:moveTo>
                    <a:pt x="2510053" y="1324050"/>
                  </a:moveTo>
                  <a:cubicBezTo>
                    <a:pt x="2510053" y="1324050"/>
                    <a:pt x="2510053" y="1324050"/>
                    <a:pt x="2497937" y="1324050"/>
                  </a:cubicBezTo>
                  <a:lnTo>
                    <a:pt x="2497937" y="1329789"/>
                  </a:lnTo>
                  <a:lnTo>
                    <a:pt x="2507502" y="1327876"/>
                  </a:lnTo>
                  <a:lnTo>
                    <a:pt x="2507502" y="1325963"/>
                  </a:lnTo>
                  <a:lnTo>
                    <a:pt x="2510371" y="1324050"/>
                  </a:lnTo>
                  <a:close/>
                  <a:moveTo>
                    <a:pt x="2492199" y="1324369"/>
                  </a:moveTo>
                  <a:lnTo>
                    <a:pt x="2497937" y="1325963"/>
                  </a:lnTo>
                  <a:lnTo>
                    <a:pt x="2497937" y="1327876"/>
                  </a:lnTo>
                  <a:lnTo>
                    <a:pt x="2491880" y="1329470"/>
                  </a:lnTo>
                  <a:lnTo>
                    <a:pt x="2491880" y="1324369"/>
                  </a:lnTo>
                  <a:close/>
                  <a:moveTo>
                    <a:pt x="2736094" y="1325007"/>
                  </a:moveTo>
                  <a:lnTo>
                    <a:pt x="2752673" y="1329789"/>
                  </a:lnTo>
                  <a:lnTo>
                    <a:pt x="2752673" y="1335528"/>
                  </a:lnTo>
                  <a:lnTo>
                    <a:pt x="2735457" y="1339991"/>
                  </a:lnTo>
                  <a:lnTo>
                    <a:pt x="2736094" y="1325326"/>
                  </a:lnTo>
                  <a:close/>
                  <a:moveTo>
                    <a:pt x="3989048" y="1325644"/>
                  </a:moveTo>
                  <a:cubicBezTo>
                    <a:pt x="3989048" y="1325644"/>
                    <a:pt x="3993830" y="1346049"/>
                    <a:pt x="4002438" y="1344136"/>
                  </a:cubicBezTo>
                  <a:cubicBezTo>
                    <a:pt x="4020930" y="1351787"/>
                    <a:pt x="3995106" y="1361671"/>
                    <a:pt x="4004989" y="1372511"/>
                  </a:cubicBezTo>
                  <a:cubicBezTo>
                    <a:pt x="4012322" y="1393553"/>
                    <a:pt x="4032726" y="1378568"/>
                    <a:pt x="4044522" y="1369960"/>
                  </a:cubicBezTo>
                  <a:cubicBezTo>
                    <a:pt x="4058869" y="1365497"/>
                    <a:pt x="4046435" y="1381756"/>
                    <a:pt x="4039103" y="1383032"/>
                  </a:cubicBezTo>
                  <a:cubicBezTo>
                    <a:pt x="4026987" y="1393871"/>
                    <a:pt x="4015191" y="1391640"/>
                    <a:pt x="4011365" y="1425116"/>
                  </a:cubicBezTo>
                  <a:lnTo>
                    <a:pt x="4009452" y="1423840"/>
                  </a:lnTo>
                  <a:lnTo>
                    <a:pt x="4007858" y="1422246"/>
                  </a:lnTo>
                  <a:cubicBezTo>
                    <a:pt x="4007858" y="1404074"/>
                    <a:pt x="4002757" y="1384307"/>
                    <a:pt x="3995743" y="1366453"/>
                  </a:cubicBezTo>
                  <a:cubicBezTo>
                    <a:pt x="3987135" y="1343179"/>
                    <a:pt x="3988092" y="1345411"/>
                    <a:pt x="3988092" y="1332340"/>
                  </a:cubicBezTo>
                  <a:cubicBezTo>
                    <a:pt x="3988092" y="1327239"/>
                    <a:pt x="3988410" y="1325326"/>
                    <a:pt x="3989048" y="1325644"/>
                  </a:cubicBezTo>
                  <a:lnTo>
                    <a:pt x="3989048" y="1325644"/>
                  </a:lnTo>
                  <a:close/>
                  <a:moveTo>
                    <a:pt x="2507502" y="1325963"/>
                  </a:moveTo>
                  <a:lnTo>
                    <a:pt x="2507502" y="1327876"/>
                  </a:lnTo>
                  <a:lnTo>
                    <a:pt x="2504314" y="1326920"/>
                  </a:lnTo>
                  <a:lnTo>
                    <a:pt x="2507502" y="1325963"/>
                  </a:lnTo>
                  <a:close/>
                  <a:moveTo>
                    <a:pt x="2797626" y="1325963"/>
                  </a:moveTo>
                  <a:lnTo>
                    <a:pt x="2798264" y="1339672"/>
                  </a:lnTo>
                  <a:lnTo>
                    <a:pt x="2780729" y="1334890"/>
                  </a:lnTo>
                  <a:lnTo>
                    <a:pt x="2780729" y="1330427"/>
                  </a:lnTo>
                  <a:lnTo>
                    <a:pt x="2797626" y="1325963"/>
                  </a:lnTo>
                  <a:close/>
                  <a:moveTo>
                    <a:pt x="2497937" y="1326282"/>
                  </a:moveTo>
                  <a:lnTo>
                    <a:pt x="2500488" y="1326920"/>
                  </a:lnTo>
                  <a:lnTo>
                    <a:pt x="2497937" y="1327876"/>
                  </a:lnTo>
                  <a:lnTo>
                    <a:pt x="2497937" y="1326282"/>
                  </a:lnTo>
                  <a:close/>
                  <a:moveTo>
                    <a:pt x="2502720" y="1327239"/>
                  </a:moveTo>
                  <a:lnTo>
                    <a:pt x="2507502" y="1328514"/>
                  </a:lnTo>
                  <a:lnTo>
                    <a:pt x="2507502" y="1331702"/>
                  </a:lnTo>
                  <a:lnTo>
                    <a:pt x="2503357" y="1332977"/>
                  </a:lnTo>
                  <a:lnTo>
                    <a:pt x="2498256" y="1331702"/>
                  </a:lnTo>
                  <a:lnTo>
                    <a:pt x="2498256" y="1328195"/>
                  </a:lnTo>
                  <a:cubicBezTo>
                    <a:pt x="2498256" y="1328195"/>
                    <a:pt x="2502720" y="1327239"/>
                    <a:pt x="2502720" y="1327239"/>
                  </a:cubicBezTo>
                  <a:close/>
                  <a:moveTo>
                    <a:pt x="2497937" y="1328514"/>
                  </a:moveTo>
                  <a:lnTo>
                    <a:pt x="2497937" y="1331383"/>
                  </a:lnTo>
                  <a:lnTo>
                    <a:pt x="2492517" y="1329789"/>
                  </a:lnTo>
                  <a:lnTo>
                    <a:pt x="2497937" y="1328195"/>
                  </a:lnTo>
                  <a:close/>
                  <a:moveTo>
                    <a:pt x="2507502" y="1328833"/>
                  </a:moveTo>
                  <a:lnTo>
                    <a:pt x="2512922" y="1330427"/>
                  </a:lnTo>
                  <a:lnTo>
                    <a:pt x="2507502" y="1331702"/>
                  </a:lnTo>
                  <a:lnTo>
                    <a:pt x="2507502" y="1329151"/>
                  </a:lnTo>
                  <a:close/>
                  <a:moveTo>
                    <a:pt x="3170962" y="1329151"/>
                  </a:moveTo>
                  <a:lnTo>
                    <a:pt x="3172237" y="1356251"/>
                  </a:lnTo>
                  <a:lnTo>
                    <a:pt x="3139080" y="1347324"/>
                  </a:lnTo>
                  <a:lnTo>
                    <a:pt x="3139080" y="1338078"/>
                  </a:lnTo>
                  <a:lnTo>
                    <a:pt x="3171281" y="1328833"/>
                  </a:lnTo>
                  <a:close/>
                  <a:moveTo>
                    <a:pt x="2752354" y="1330108"/>
                  </a:moveTo>
                  <a:lnTo>
                    <a:pt x="2761281" y="1332340"/>
                  </a:lnTo>
                  <a:lnTo>
                    <a:pt x="2752354" y="1334571"/>
                  </a:lnTo>
                  <a:lnTo>
                    <a:pt x="2752354" y="1329789"/>
                  </a:lnTo>
                  <a:close/>
                  <a:moveTo>
                    <a:pt x="3060332" y="1330108"/>
                  </a:moveTo>
                  <a:lnTo>
                    <a:pt x="3091895" y="1338716"/>
                  </a:lnTo>
                  <a:lnTo>
                    <a:pt x="3091895" y="1347324"/>
                  </a:lnTo>
                  <a:lnTo>
                    <a:pt x="3059375" y="1356251"/>
                  </a:lnTo>
                  <a:lnTo>
                    <a:pt x="3060332" y="1330427"/>
                  </a:lnTo>
                  <a:close/>
                  <a:moveTo>
                    <a:pt x="2491880" y="1330746"/>
                  </a:moveTo>
                  <a:lnTo>
                    <a:pt x="2497937" y="1332340"/>
                  </a:lnTo>
                  <a:lnTo>
                    <a:pt x="2497937" y="1334571"/>
                  </a:lnTo>
                  <a:lnTo>
                    <a:pt x="2491561" y="1336484"/>
                  </a:lnTo>
                  <a:lnTo>
                    <a:pt x="2491561" y="1330746"/>
                  </a:lnTo>
                  <a:close/>
                  <a:moveTo>
                    <a:pt x="2507502" y="1330746"/>
                  </a:moveTo>
                  <a:lnTo>
                    <a:pt x="2507502" y="1336165"/>
                  </a:lnTo>
                  <a:lnTo>
                    <a:pt x="2517066" y="1334252"/>
                  </a:lnTo>
                  <a:lnTo>
                    <a:pt x="2517066" y="1332340"/>
                  </a:lnTo>
                  <a:lnTo>
                    <a:pt x="2507502" y="1330427"/>
                  </a:lnTo>
                  <a:close/>
                  <a:moveTo>
                    <a:pt x="2771483" y="1330746"/>
                  </a:moveTo>
                  <a:lnTo>
                    <a:pt x="2771483" y="1333934"/>
                  </a:lnTo>
                  <a:lnTo>
                    <a:pt x="2765425" y="1332021"/>
                  </a:lnTo>
                  <a:lnTo>
                    <a:pt x="2771483" y="1330427"/>
                  </a:lnTo>
                  <a:close/>
                  <a:moveTo>
                    <a:pt x="2497937" y="1332340"/>
                  </a:moveTo>
                  <a:lnTo>
                    <a:pt x="2501125" y="1333296"/>
                  </a:lnTo>
                  <a:lnTo>
                    <a:pt x="2497937" y="1334252"/>
                  </a:lnTo>
                  <a:lnTo>
                    <a:pt x="2497937" y="1332340"/>
                  </a:lnTo>
                  <a:close/>
                  <a:moveTo>
                    <a:pt x="2507502" y="1332658"/>
                  </a:moveTo>
                  <a:lnTo>
                    <a:pt x="2507502" y="1334252"/>
                  </a:lnTo>
                  <a:lnTo>
                    <a:pt x="2504951" y="1333296"/>
                  </a:lnTo>
                  <a:lnTo>
                    <a:pt x="2507502" y="1332658"/>
                  </a:lnTo>
                  <a:close/>
                  <a:moveTo>
                    <a:pt x="2762237" y="1333296"/>
                  </a:moveTo>
                  <a:lnTo>
                    <a:pt x="2771483" y="1335847"/>
                  </a:lnTo>
                  <a:lnTo>
                    <a:pt x="2771483" y="1344773"/>
                  </a:lnTo>
                  <a:lnTo>
                    <a:pt x="2760643" y="1347643"/>
                  </a:lnTo>
                  <a:lnTo>
                    <a:pt x="2750441" y="1345092"/>
                  </a:lnTo>
                  <a:lnTo>
                    <a:pt x="2750441" y="1336484"/>
                  </a:lnTo>
                  <a:cubicBezTo>
                    <a:pt x="2750441" y="1336484"/>
                    <a:pt x="2762556" y="1333296"/>
                    <a:pt x="2762556" y="1333296"/>
                  </a:cubicBezTo>
                  <a:close/>
                  <a:moveTo>
                    <a:pt x="2502720" y="1333615"/>
                  </a:moveTo>
                  <a:lnTo>
                    <a:pt x="2507183" y="1334890"/>
                  </a:lnTo>
                  <a:lnTo>
                    <a:pt x="2507183" y="1338078"/>
                  </a:lnTo>
                  <a:lnTo>
                    <a:pt x="2502401" y="1339672"/>
                  </a:lnTo>
                  <a:lnTo>
                    <a:pt x="2497937" y="1338397"/>
                  </a:lnTo>
                  <a:lnTo>
                    <a:pt x="2497937" y="1335209"/>
                  </a:lnTo>
                  <a:lnTo>
                    <a:pt x="2502720" y="1333934"/>
                  </a:lnTo>
                  <a:close/>
                  <a:moveTo>
                    <a:pt x="2507502" y="1334890"/>
                  </a:moveTo>
                  <a:lnTo>
                    <a:pt x="2512603" y="1336484"/>
                  </a:lnTo>
                  <a:lnTo>
                    <a:pt x="2507502" y="1338078"/>
                  </a:lnTo>
                  <a:lnTo>
                    <a:pt x="2507502" y="1335209"/>
                  </a:lnTo>
                  <a:close/>
                  <a:moveTo>
                    <a:pt x="2497937" y="1335209"/>
                  </a:moveTo>
                  <a:lnTo>
                    <a:pt x="2497937" y="1337759"/>
                  </a:lnTo>
                  <a:lnTo>
                    <a:pt x="2492517" y="1336165"/>
                  </a:lnTo>
                  <a:lnTo>
                    <a:pt x="2497937" y="1334890"/>
                  </a:lnTo>
                  <a:close/>
                  <a:moveTo>
                    <a:pt x="2780729" y="1336165"/>
                  </a:moveTo>
                  <a:lnTo>
                    <a:pt x="2796351" y="1340310"/>
                  </a:lnTo>
                  <a:lnTo>
                    <a:pt x="2780729" y="1344455"/>
                  </a:lnTo>
                  <a:lnTo>
                    <a:pt x="2780729" y="1336165"/>
                  </a:lnTo>
                  <a:close/>
                  <a:moveTo>
                    <a:pt x="2513559" y="1336803"/>
                  </a:moveTo>
                  <a:lnTo>
                    <a:pt x="2513559" y="1342542"/>
                  </a:lnTo>
                  <a:cubicBezTo>
                    <a:pt x="2513559" y="1342542"/>
                    <a:pt x="2507502" y="1340629"/>
                    <a:pt x="2507502" y="1340629"/>
                  </a:cubicBezTo>
                  <a:lnTo>
                    <a:pt x="2507502" y="1338397"/>
                  </a:lnTo>
                  <a:lnTo>
                    <a:pt x="2513559" y="1336484"/>
                  </a:lnTo>
                  <a:close/>
                  <a:moveTo>
                    <a:pt x="2752354" y="1336803"/>
                  </a:moveTo>
                  <a:lnTo>
                    <a:pt x="2752354" y="1344455"/>
                  </a:lnTo>
                  <a:cubicBezTo>
                    <a:pt x="2752354" y="1344455"/>
                    <a:pt x="2738007" y="1340629"/>
                    <a:pt x="2738007" y="1340629"/>
                  </a:cubicBezTo>
                  <a:lnTo>
                    <a:pt x="2752354" y="1336803"/>
                  </a:lnTo>
                  <a:close/>
                  <a:moveTo>
                    <a:pt x="2487416" y="1337122"/>
                  </a:moveTo>
                  <a:lnTo>
                    <a:pt x="2493793" y="1339035"/>
                  </a:lnTo>
                  <a:lnTo>
                    <a:pt x="2493793" y="1340948"/>
                  </a:lnTo>
                  <a:cubicBezTo>
                    <a:pt x="2493793" y="1340948"/>
                    <a:pt x="2487098" y="1342861"/>
                    <a:pt x="2487098" y="1342861"/>
                  </a:cubicBezTo>
                  <a:lnTo>
                    <a:pt x="2487098" y="1337441"/>
                  </a:lnTo>
                  <a:close/>
                  <a:moveTo>
                    <a:pt x="2497937" y="1338716"/>
                  </a:moveTo>
                  <a:lnTo>
                    <a:pt x="2500807" y="1339672"/>
                  </a:lnTo>
                  <a:lnTo>
                    <a:pt x="2497937" y="1340629"/>
                  </a:lnTo>
                  <a:lnTo>
                    <a:pt x="2497937" y="1338716"/>
                  </a:lnTo>
                  <a:close/>
                  <a:moveTo>
                    <a:pt x="2507502" y="1338716"/>
                  </a:moveTo>
                  <a:lnTo>
                    <a:pt x="2507502" y="1340629"/>
                  </a:lnTo>
                  <a:lnTo>
                    <a:pt x="2504314" y="1339672"/>
                  </a:lnTo>
                  <a:lnTo>
                    <a:pt x="2507502" y="1338716"/>
                  </a:lnTo>
                  <a:close/>
                  <a:moveTo>
                    <a:pt x="3129515" y="1338716"/>
                  </a:moveTo>
                  <a:lnTo>
                    <a:pt x="3129515" y="1346368"/>
                  </a:lnTo>
                  <a:lnTo>
                    <a:pt x="3115169" y="1342542"/>
                  </a:lnTo>
                  <a:lnTo>
                    <a:pt x="3129515" y="1338716"/>
                  </a:lnTo>
                  <a:close/>
                  <a:moveTo>
                    <a:pt x="3095402" y="1339035"/>
                  </a:moveTo>
                  <a:lnTo>
                    <a:pt x="3108792" y="1342542"/>
                  </a:lnTo>
                  <a:lnTo>
                    <a:pt x="3095083" y="1346049"/>
                  </a:lnTo>
                  <a:lnTo>
                    <a:pt x="3095083" y="1339035"/>
                  </a:lnTo>
                  <a:close/>
                  <a:moveTo>
                    <a:pt x="2502401" y="1339991"/>
                  </a:moveTo>
                  <a:lnTo>
                    <a:pt x="2507183" y="1341585"/>
                  </a:lnTo>
                  <a:lnTo>
                    <a:pt x="2507183" y="1344773"/>
                  </a:lnTo>
                  <a:lnTo>
                    <a:pt x="2502720" y="1346049"/>
                  </a:lnTo>
                  <a:lnTo>
                    <a:pt x="2497937" y="1344773"/>
                  </a:lnTo>
                  <a:lnTo>
                    <a:pt x="2497937" y="1341266"/>
                  </a:lnTo>
                  <a:lnTo>
                    <a:pt x="2502401" y="1339991"/>
                  </a:lnTo>
                  <a:close/>
                  <a:moveTo>
                    <a:pt x="2497937" y="1341585"/>
                  </a:moveTo>
                  <a:lnTo>
                    <a:pt x="2497937" y="1344455"/>
                  </a:lnTo>
                  <a:lnTo>
                    <a:pt x="2492517" y="1342861"/>
                  </a:lnTo>
                  <a:lnTo>
                    <a:pt x="2497937" y="1341266"/>
                  </a:lnTo>
                  <a:close/>
                  <a:moveTo>
                    <a:pt x="2735775" y="1341585"/>
                  </a:moveTo>
                  <a:lnTo>
                    <a:pt x="2752673" y="1346049"/>
                  </a:lnTo>
                  <a:lnTo>
                    <a:pt x="2752673" y="1350831"/>
                  </a:lnTo>
                  <a:lnTo>
                    <a:pt x="2735138" y="1355613"/>
                  </a:lnTo>
                  <a:lnTo>
                    <a:pt x="2735775" y="1341904"/>
                  </a:lnTo>
                  <a:close/>
                  <a:moveTo>
                    <a:pt x="2798264" y="1341585"/>
                  </a:moveTo>
                  <a:lnTo>
                    <a:pt x="2798901" y="1355932"/>
                  </a:lnTo>
                  <a:lnTo>
                    <a:pt x="2781048" y="1350831"/>
                  </a:lnTo>
                  <a:lnTo>
                    <a:pt x="2781048" y="1345730"/>
                  </a:lnTo>
                  <a:lnTo>
                    <a:pt x="2798582" y="1341266"/>
                  </a:lnTo>
                  <a:close/>
                  <a:moveTo>
                    <a:pt x="2507502" y="1341904"/>
                  </a:moveTo>
                  <a:lnTo>
                    <a:pt x="2512922" y="1343498"/>
                  </a:lnTo>
                  <a:lnTo>
                    <a:pt x="2507502" y="1345092"/>
                  </a:lnTo>
                  <a:lnTo>
                    <a:pt x="2507502" y="1342223"/>
                  </a:lnTo>
                  <a:close/>
                  <a:moveTo>
                    <a:pt x="945932" y="1342861"/>
                  </a:moveTo>
                  <a:cubicBezTo>
                    <a:pt x="948483" y="1342861"/>
                    <a:pt x="950715" y="1357845"/>
                    <a:pt x="948164" y="1374424"/>
                  </a:cubicBezTo>
                  <a:cubicBezTo>
                    <a:pt x="948164" y="1390364"/>
                    <a:pt x="948164" y="1406624"/>
                    <a:pt x="948164" y="1422565"/>
                  </a:cubicBezTo>
                  <a:cubicBezTo>
                    <a:pt x="946251" y="1417464"/>
                    <a:pt x="945295" y="1415551"/>
                    <a:pt x="944657" y="1405030"/>
                  </a:cubicBezTo>
                  <a:cubicBezTo>
                    <a:pt x="942425" y="1389089"/>
                    <a:pt x="943063" y="1372829"/>
                    <a:pt x="941469" y="1356889"/>
                  </a:cubicBezTo>
                  <a:cubicBezTo>
                    <a:pt x="942744" y="1346686"/>
                    <a:pt x="944019" y="1342861"/>
                    <a:pt x="945614" y="1342861"/>
                  </a:cubicBezTo>
                  <a:lnTo>
                    <a:pt x="945614" y="1342861"/>
                  </a:lnTo>
                  <a:close/>
                  <a:moveTo>
                    <a:pt x="1902386" y="1343498"/>
                  </a:moveTo>
                  <a:cubicBezTo>
                    <a:pt x="1902386" y="1343498"/>
                    <a:pt x="1907487" y="1363902"/>
                    <a:pt x="1916095" y="1361990"/>
                  </a:cubicBezTo>
                  <a:cubicBezTo>
                    <a:pt x="1934586" y="1369641"/>
                    <a:pt x="1908443" y="1379206"/>
                    <a:pt x="1918327" y="1390364"/>
                  </a:cubicBezTo>
                  <a:cubicBezTo>
                    <a:pt x="1925659" y="1411406"/>
                    <a:pt x="1946383" y="1396422"/>
                    <a:pt x="1958179" y="1387814"/>
                  </a:cubicBezTo>
                  <a:cubicBezTo>
                    <a:pt x="1972526" y="1383350"/>
                    <a:pt x="1959773" y="1399610"/>
                    <a:pt x="1952440" y="1401204"/>
                  </a:cubicBezTo>
                  <a:cubicBezTo>
                    <a:pt x="1940325" y="1412044"/>
                    <a:pt x="1928848" y="1409812"/>
                    <a:pt x="1925022" y="1443288"/>
                  </a:cubicBezTo>
                  <a:lnTo>
                    <a:pt x="1922790" y="1442013"/>
                  </a:lnTo>
                  <a:lnTo>
                    <a:pt x="1921196" y="1440419"/>
                  </a:lnTo>
                  <a:cubicBezTo>
                    <a:pt x="1921196" y="1422246"/>
                    <a:pt x="1916095" y="1402480"/>
                    <a:pt x="1909081" y="1384307"/>
                  </a:cubicBezTo>
                  <a:cubicBezTo>
                    <a:pt x="1900154" y="1361033"/>
                    <a:pt x="1901429" y="1363265"/>
                    <a:pt x="1901429" y="1350193"/>
                  </a:cubicBezTo>
                  <a:cubicBezTo>
                    <a:pt x="1901429" y="1345092"/>
                    <a:pt x="1901748" y="1343179"/>
                    <a:pt x="1902386" y="1343498"/>
                  </a:cubicBezTo>
                  <a:lnTo>
                    <a:pt x="1902386" y="1343498"/>
                  </a:lnTo>
                  <a:close/>
                  <a:moveTo>
                    <a:pt x="2491561" y="1343498"/>
                  </a:moveTo>
                  <a:lnTo>
                    <a:pt x="2497937" y="1345411"/>
                  </a:lnTo>
                  <a:lnTo>
                    <a:pt x="2497937" y="1347324"/>
                  </a:lnTo>
                  <a:lnTo>
                    <a:pt x="2491242" y="1349237"/>
                  </a:lnTo>
                  <a:lnTo>
                    <a:pt x="2491242" y="1343498"/>
                  </a:lnTo>
                  <a:close/>
                  <a:moveTo>
                    <a:pt x="2513878" y="1343498"/>
                  </a:moveTo>
                  <a:lnTo>
                    <a:pt x="2513878" y="1349237"/>
                  </a:lnTo>
                  <a:cubicBezTo>
                    <a:pt x="2513878" y="1349237"/>
                    <a:pt x="2507502" y="1347324"/>
                    <a:pt x="2507502" y="1347324"/>
                  </a:cubicBezTo>
                  <a:lnTo>
                    <a:pt x="2507502" y="1345411"/>
                  </a:lnTo>
                  <a:lnTo>
                    <a:pt x="2513878" y="1343498"/>
                  </a:lnTo>
                  <a:close/>
                  <a:moveTo>
                    <a:pt x="3110386" y="1344136"/>
                  </a:moveTo>
                  <a:lnTo>
                    <a:pt x="3129515" y="1349237"/>
                  </a:lnTo>
                  <a:lnTo>
                    <a:pt x="3129515" y="1366772"/>
                  </a:lnTo>
                  <a:lnTo>
                    <a:pt x="3112299" y="1371235"/>
                  </a:lnTo>
                  <a:lnTo>
                    <a:pt x="3091257" y="1365497"/>
                  </a:lnTo>
                  <a:lnTo>
                    <a:pt x="3091257" y="1348918"/>
                  </a:lnTo>
                  <a:cubicBezTo>
                    <a:pt x="3091257" y="1348918"/>
                    <a:pt x="3110068" y="1343817"/>
                    <a:pt x="3110068" y="1343817"/>
                  </a:cubicBezTo>
                  <a:close/>
                  <a:moveTo>
                    <a:pt x="2497937" y="1345730"/>
                  </a:moveTo>
                  <a:lnTo>
                    <a:pt x="2501125" y="1346368"/>
                  </a:lnTo>
                  <a:lnTo>
                    <a:pt x="2497937" y="1347643"/>
                  </a:lnTo>
                  <a:lnTo>
                    <a:pt x="2497937" y="1345730"/>
                  </a:lnTo>
                  <a:close/>
                  <a:moveTo>
                    <a:pt x="2507502" y="1345730"/>
                  </a:moveTo>
                  <a:lnTo>
                    <a:pt x="2507502" y="1347324"/>
                  </a:lnTo>
                  <a:lnTo>
                    <a:pt x="2504951" y="1346686"/>
                  </a:lnTo>
                  <a:lnTo>
                    <a:pt x="2507502" y="1345730"/>
                  </a:lnTo>
                  <a:close/>
                  <a:moveTo>
                    <a:pt x="2752354" y="1346368"/>
                  </a:moveTo>
                  <a:lnTo>
                    <a:pt x="2759687" y="1348280"/>
                  </a:lnTo>
                  <a:lnTo>
                    <a:pt x="2752354" y="1350193"/>
                  </a:lnTo>
                  <a:lnTo>
                    <a:pt x="2752354" y="1346368"/>
                  </a:lnTo>
                  <a:close/>
                  <a:moveTo>
                    <a:pt x="2771483" y="1346368"/>
                  </a:moveTo>
                  <a:lnTo>
                    <a:pt x="2771483" y="1350512"/>
                  </a:lnTo>
                  <a:lnTo>
                    <a:pt x="2763513" y="1348599"/>
                  </a:lnTo>
                  <a:lnTo>
                    <a:pt x="2771483" y="1346686"/>
                  </a:lnTo>
                  <a:close/>
                  <a:moveTo>
                    <a:pt x="2503357" y="1346686"/>
                  </a:moveTo>
                  <a:lnTo>
                    <a:pt x="2507502" y="1347962"/>
                  </a:lnTo>
                  <a:lnTo>
                    <a:pt x="2507502" y="1351469"/>
                  </a:lnTo>
                  <a:lnTo>
                    <a:pt x="2502720" y="1352744"/>
                  </a:lnTo>
                  <a:lnTo>
                    <a:pt x="2497937" y="1351469"/>
                  </a:lnTo>
                  <a:lnTo>
                    <a:pt x="2497937" y="1347962"/>
                  </a:lnTo>
                  <a:cubicBezTo>
                    <a:pt x="2497937" y="1347962"/>
                    <a:pt x="2503357" y="1346686"/>
                    <a:pt x="2503357" y="1346686"/>
                  </a:cubicBezTo>
                  <a:close/>
                  <a:moveTo>
                    <a:pt x="2497937" y="1348280"/>
                  </a:moveTo>
                  <a:lnTo>
                    <a:pt x="2497937" y="1351150"/>
                  </a:lnTo>
                  <a:lnTo>
                    <a:pt x="2492199" y="1349556"/>
                  </a:lnTo>
                  <a:lnTo>
                    <a:pt x="2497937" y="1347962"/>
                  </a:lnTo>
                  <a:close/>
                  <a:moveTo>
                    <a:pt x="2507502" y="1348280"/>
                  </a:moveTo>
                  <a:lnTo>
                    <a:pt x="2513241" y="1349875"/>
                  </a:lnTo>
                  <a:lnTo>
                    <a:pt x="2507502" y="1351469"/>
                  </a:lnTo>
                  <a:lnTo>
                    <a:pt x="2507502" y="1348599"/>
                  </a:lnTo>
                  <a:close/>
                  <a:moveTo>
                    <a:pt x="2762875" y="1349556"/>
                  </a:moveTo>
                  <a:lnTo>
                    <a:pt x="2773715" y="1352106"/>
                  </a:lnTo>
                  <a:lnTo>
                    <a:pt x="2773715" y="1361352"/>
                  </a:lnTo>
                  <a:cubicBezTo>
                    <a:pt x="2773715" y="1361352"/>
                    <a:pt x="2763831" y="1363902"/>
                    <a:pt x="2763831" y="1363902"/>
                  </a:cubicBezTo>
                  <a:lnTo>
                    <a:pt x="2752673" y="1360714"/>
                  </a:lnTo>
                  <a:lnTo>
                    <a:pt x="2752673" y="1351787"/>
                  </a:lnTo>
                  <a:lnTo>
                    <a:pt x="2762875" y="1349556"/>
                  </a:lnTo>
                  <a:close/>
                  <a:moveTo>
                    <a:pt x="3092851" y="1349875"/>
                  </a:moveTo>
                  <a:lnTo>
                    <a:pt x="3092851" y="1365178"/>
                  </a:lnTo>
                  <a:cubicBezTo>
                    <a:pt x="3092851" y="1365178"/>
                    <a:pt x="3064477" y="1357845"/>
                    <a:pt x="3064477" y="1357845"/>
                  </a:cubicBezTo>
                  <a:lnTo>
                    <a:pt x="3092851" y="1349875"/>
                  </a:lnTo>
                  <a:close/>
                  <a:moveTo>
                    <a:pt x="3139080" y="1349875"/>
                  </a:moveTo>
                  <a:lnTo>
                    <a:pt x="3169049" y="1357845"/>
                  </a:lnTo>
                  <a:lnTo>
                    <a:pt x="3139080" y="1365815"/>
                  </a:lnTo>
                  <a:lnTo>
                    <a:pt x="3139080" y="1349875"/>
                  </a:lnTo>
                  <a:close/>
                  <a:moveTo>
                    <a:pt x="2491242" y="1350193"/>
                  </a:moveTo>
                  <a:lnTo>
                    <a:pt x="2497937" y="1352106"/>
                  </a:lnTo>
                  <a:lnTo>
                    <a:pt x="2497937" y="1354019"/>
                  </a:lnTo>
                  <a:lnTo>
                    <a:pt x="2490923" y="1355932"/>
                  </a:lnTo>
                  <a:lnTo>
                    <a:pt x="2490923" y="1350193"/>
                  </a:lnTo>
                  <a:close/>
                  <a:moveTo>
                    <a:pt x="2507502" y="1350193"/>
                  </a:moveTo>
                  <a:lnTo>
                    <a:pt x="2507502" y="1355932"/>
                  </a:lnTo>
                  <a:lnTo>
                    <a:pt x="2517066" y="1354019"/>
                  </a:lnTo>
                  <a:lnTo>
                    <a:pt x="2517066" y="1352106"/>
                  </a:lnTo>
                  <a:lnTo>
                    <a:pt x="2507502" y="1350193"/>
                  </a:lnTo>
                  <a:close/>
                  <a:moveTo>
                    <a:pt x="3971513" y="1350512"/>
                  </a:moveTo>
                  <a:cubicBezTo>
                    <a:pt x="3971513" y="1350512"/>
                    <a:pt x="3974064" y="1350512"/>
                    <a:pt x="3976295" y="1351150"/>
                  </a:cubicBezTo>
                  <a:cubicBezTo>
                    <a:pt x="3984903" y="1361352"/>
                    <a:pt x="3978527" y="1377293"/>
                    <a:pt x="3992555" y="1390046"/>
                  </a:cubicBezTo>
                  <a:cubicBezTo>
                    <a:pt x="3995743" y="1400567"/>
                    <a:pt x="4004351" y="1421290"/>
                    <a:pt x="4001163" y="1431811"/>
                  </a:cubicBezTo>
                  <a:cubicBezTo>
                    <a:pt x="3995106" y="1414595"/>
                    <a:pt x="3970876" y="1386220"/>
                    <a:pt x="3977252" y="1367409"/>
                  </a:cubicBezTo>
                  <a:cubicBezTo>
                    <a:pt x="3975977" y="1360714"/>
                    <a:pt x="3963862" y="1350831"/>
                    <a:pt x="3971513" y="1350512"/>
                  </a:cubicBezTo>
                  <a:lnTo>
                    <a:pt x="3971513" y="1350512"/>
                  </a:lnTo>
                  <a:close/>
                  <a:moveTo>
                    <a:pt x="964105" y="1351469"/>
                  </a:moveTo>
                  <a:cubicBezTo>
                    <a:pt x="968250" y="1351469"/>
                    <a:pt x="973988" y="1357207"/>
                    <a:pt x="975264" y="1361033"/>
                  </a:cubicBezTo>
                  <a:cubicBezTo>
                    <a:pt x="966018" y="1374742"/>
                    <a:pt x="967612" y="1392915"/>
                    <a:pt x="960598" y="1407899"/>
                  </a:cubicBezTo>
                  <a:cubicBezTo>
                    <a:pt x="958047" y="1409493"/>
                    <a:pt x="959323" y="1414595"/>
                    <a:pt x="955816" y="1414595"/>
                  </a:cubicBezTo>
                  <a:cubicBezTo>
                    <a:pt x="960598" y="1394828"/>
                    <a:pt x="962192" y="1377931"/>
                    <a:pt x="960279" y="1359758"/>
                  </a:cubicBezTo>
                  <a:cubicBezTo>
                    <a:pt x="959960" y="1353382"/>
                    <a:pt x="961554" y="1351469"/>
                    <a:pt x="964105" y="1351150"/>
                  </a:cubicBezTo>
                  <a:close/>
                  <a:moveTo>
                    <a:pt x="2497937" y="1352425"/>
                  </a:moveTo>
                  <a:lnTo>
                    <a:pt x="2501125" y="1353382"/>
                  </a:lnTo>
                  <a:lnTo>
                    <a:pt x="2497937" y="1354019"/>
                  </a:lnTo>
                  <a:lnTo>
                    <a:pt x="2497937" y="1352425"/>
                  </a:lnTo>
                  <a:close/>
                  <a:moveTo>
                    <a:pt x="2507502" y="1352425"/>
                  </a:moveTo>
                  <a:lnTo>
                    <a:pt x="2507502" y="1354338"/>
                  </a:lnTo>
                  <a:lnTo>
                    <a:pt x="2504314" y="1353382"/>
                  </a:lnTo>
                  <a:lnTo>
                    <a:pt x="2507502" y="1352425"/>
                  </a:lnTo>
                  <a:close/>
                  <a:moveTo>
                    <a:pt x="2752035" y="1352425"/>
                  </a:moveTo>
                  <a:lnTo>
                    <a:pt x="2752035" y="1360395"/>
                  </a:lnTo>
                  <a:cubicBezTo>
                    <a:pt x="2752035" y="1360395"/>
                    <a:pt x="2737051" y="1356251"/>
                    <a:pt x="2737051" y="1356251"/>
                  </a:cubicBezTo>
                  <a:lnTo>
                    <a:pt x="2752035" y="1352425"/>
                  </a:lnTo>
                  <a:close/>
                  <a:moveTo>
                    <a:pt x="2776265" y="1352744"/>
                  </a:moveTo>
                  <a:lnTo>
                    <a:pt x="2791568" y="1356889"/>
                  </a:lnTo>
                  <a:lnTo>
                    <a:pt x="2776584" y="1360714"/>
                  </a:lnTo>
                  <a:lnTo>
                    <a:pt x="2776584" y="1352744"/>
                  </a:lnTo>
                  <a:close/>
                  <a:moveTo>
                    <a:pt x="2387626" y="1350831"/>
                  </a:moveTo>
                  <a:lnTo>
                    <a:pt x="2389539" y="1361671"/>
                  </a:lnTo>
                  <a:cubicBezTo>
                    <a:pt x="2389539" y="1361671"/>
                    <a:pt x="2389539" y="1361671"/>
                    <a:pt x="2389539" y="1361671"/>
                  </a:cubicBezTo>
                  <a:lnTo>
                    <a:pt x="2391452" y="1375699"/>
                  </a:lnTo>
                  <a:lnTo>
                    <a:pt x="2390177" y="1375699"/>
                  </a:lnTo>
                  <a:cubicBezTo>
                    <a:pt x="2390177" y="1375699"/>
                    <a:pt x="2383482" y="1375699"/>
                    <a:pt x="2383482" y="1375699"/>
                  </a:cubicBezTo>
                  <a:lnTo>
                    <a:pt x="2382844" y="1375699"/>
                  </a:lnTo>
                  <a:cubicBezTo>
                    <a:pt x="2382844" y="1375699"/>
                    <a:pt x="2384757" y="1366772"/>
                    <a:pt x="2384757" y="1366772"/>
                  </a:cubicBezTo>
                  <a:cubicBezTo>
                    <a:pt x="2386351" y="1365178"/>
                    <a:pt x="2387945" y="1363265"/>
                    <a:pt x="2389539" y="1361671"/>
                  </a:cubicBezTo>
                  <a:cubicBezTo>
                    <a:pt x="2387945" y="1363265"/>
                    <a:pt x="2386351" y="1364540"/>
                    <a:pt x="2384757" y="1366134"/>
                  </a:cubicBezTo>
                  <a:lnTo>
                    <a:pt x="2387626" y="1350512"/>
                  </a:lnTo>
                  <a:close/>
                  <a:moveTo>
                    <a:pt x="2502720" y="1353700"/>
                  </a:moveTo>
                  <a:lnTo>
                    <a:pt x="2507502" y="1355294"/>
                  </a:lnTo>
                  <a:cubicBezTo>
                    <a:pt x="2505908" y="1356889"/>
                    <a:pt x="2504314" y="1358483"/>
                    <a:pt x="2502401" y="1359758"/>
                  </a:cubicBezTo>
                  <a:cubicBezTo>
                    <a:pt x="2503995" y="1358483"/>
                    <a:pt x="2505589" y="1357207"/>
                    <a:pt x="2507502" y="1355613"/>
                  </a:cubicBezTo>
                  <a:lnTo>
                    <a:pt x="2507502" y="1358801"/>
                  </a:lnTo>
                  <a:lnTo>
                    <a:pt x="2503039" y="1360077"/>
                  </a:lnTo>
                  <a:lnTo>
                    <a:pt x="2502401" y="1360077"/>
                  </a:lnTo>
                  <a:cubicBezTo>
                    <a:pt x="2502401" y="1360077"/>
                    <a:pt x="2497937" y="1358483"/>
                    <a:pt x="2497937" y="1358483"/>
                  </a:cubicBezTo>
                  <a:lnTo>
                    <a:pt x="2497937" y="1354976"/>
                  </a:lnTo>
                  <a:lnTo>
                    <a:pt x="2502720" y="1353700"/>
                  </a:lnTo>
                  <a:close/>
                  <a:moveTo>
                    <a:pt x="2493793" y="1354976"/>
                  </a:moveTo>
                  <a:lnTo>
                    <a:pt x="2493793" y="1357845"/>
                  </a:lnTo>
                  <a:cubicBezTo>
                    <a:pt x="2493793" y="1357845"/>
                    <a:pt x="2488054" y="1356251"/>
                    <a:pt x="2488054" y="1356251"/>
                  </a:cubicBezTo>
                  <a:lnTo>
                    <a:pt x="2493793" y="1354657"/>
                  </a:lnTo>
                  <a:close/>
                  <a:moveTo>
                    <a:pt x="2507502" y="1354976"/>
                  </a:moveTo>
                  <a:lnTo>
                    <a:pt x="2513241" y="1356889"/>
                  </a:lnTo>
                  <a:lnTo>
                    <a:pt x="2507502" y="1358483"/>
                  </a:lnTo>
                  <a:lnTo>
                    <a:pt x="2507502" y="1355294"/>
                  </a:lnTo>
                  <a:close/>
                  <a:moveTo>
                    <a:pt x="2491242" y="1357207"/>
                  </a:moveTo>
                  <a:lnTo>
                    <a:pt x="2497937" y="1359120"/>
                  </a:lnTo>
                  <a:lnTo>
                    <a:pt x="2497937" y="1361352"/>
                  </a:lnTo>
                  <a:lnTo>
                    <a:pt x="2490923" y="1363265"/>
                  </a:lnTo>
                  <a:lnTo>
                    <a:pt x="2490923" y="1357526"/>
                  </a:lnTo>
                  <a:close/>
                  <a:moveTo>
                    <a:pt x="2507502" y="1357207"/>
                  </a:moveTo>
                  <a:lnTo>
                    <a:pt x="2507502" y="1362946"/>
                  </a:lnTo>
                  <a:lnTo>
                    <a:pt x="2517066" y="1361033"/>
                  </a:lnTo>
                  <a:lnTo>
                    <a:pt x="2517066" y="1359120"/>
                  </a:lnTo>
                  <a:lnTo>
                    <a:pt x="2507502" y="1357207"/>
                  </a:lnTo>
                  <a:close/>
                  <a:moveTo>
                    <a:pt x="2735138" y="1357207"/>
                  </a:moveTo>
                  <a:lnTo>
                    <a:pt x="2752673" y="1361990"/>
                  </a:lnTo>
                  <a:lnTo>
                    <a:pt x="2752673" y="1367728"/>
                  </a:lnTo>
                  <a:lnTo>
                    <a:pt x="2734819" y="1372511"/>
                  </a:lnTo>
                  <a:lnTo>
                    <a:pt x="2735457" y="1357526"/>
                  </a:lnTo>
                  <a:close/>
                  <a:moveTo>
                    <a:pt x="2798582" y="1357526"/>
                  </a:moveTo>
                  <a:lnTo>
                    <a:pt x="2799220" y="1371873"/>
                  </a:lnTo>
                  <a:lnTo>
                    <a:pt x="2781048" y="1366772"/>
                  </a:lnTo>
                  <a:lnTo>
                    <a:pt x="2781048" y="1362308"/>
                  </a:lnTo>
                  <a:lnTo>
                    <a:pt x="2798582" y="1357207"/>
                  </a:lnTo>
                  <a:close/>
                  <a:moveTo>
                    <a:pt x="2497937" y="1359120"/>
                  </a:moveTo>
                  <a:lnTo>
                    <a:pt x="2501444" y="1360077"/>
                  </a:lnTo>
                  <a:lnTo>
                    <a:pt x="2497937" y="1361033"/>
                  </a:lnTo>
                  <a:lnTo>
                    <a:pt x="2497937" y="1359120"/>
                  </a:lnTo>
                  <a:close/>
                  <a:moveTo>
                    <a:pt x="2507502" y="1359120"/>
                  </a:moveTo>
                  <a:lnTo>
                    <a:pt x="2507502" y="1361033"/>
                  </a:lnTo>
                  <a:lnTo>
                    <a:pt x="2504632" y="1360077"/>
                  </a:lnTo>
                  <a:lnTo>
                    <a:pt x="2507502" y="1359120"/>
                  </a:lnTo>
                  <a:close/>
                  <a:moveTo>
                    <a:pt x="3059694" y="1359120"/>
                  </a:moveTo>
                  <a:lnTo>
                    <a:pt x="3091895" y="1367728"/>
                  </a:lnTo>
                  <a:lnTo>
                    <a:pt x="3091895" y="1377612"/>
                  </a:lnTo>
                  <a:lnTo>
                    <a:pt x="3059057" y="1386539"/>
                  </a:lnTo>
                  <a:lnTo>
                    <a:pt x="3060013" y="1359120"/>
                  </a:lnTo>
                  <a:close/>
                  <a:moveTo>
                    <a:pt x="3168730" y="1359758"/>
                  </a:moveTo>
                  <a:lnTo>
                    <a:pt x="3169368" y="1385901"/>
                  </a:lnTo>
                  <a:lnTo>
                    <a:pt x="3135573" y="1376336"/>
                  </a:lnTo>
                  <a:lnTo>
                    <a:pt x="3135573" y="1368366"/>
                  </a:lnTo>
                  <a:cubicBezTo>
                    <a:pt x="3135573" y="1368366"/>
                    <a:pt x="3168730" y="1359439"/>
                    <a:pt x="3168730" y="1359439"/>
                  </a:cubicBezTo>
                  <a:close/>
                  <a:moveTo>
                    <a:pt x="2503357" y="1360395"/>
                  </a:moveTo>
                  <a:lnTo>
                    <a:pt x="2507502" y="1361671"/>
                  </a:lnTo>
                  <a:lnTo>
                    <a:pt x="2507502" y="1365497"/>
                  </a:lnTo>
                  <a:lnTo>
                    <a:pt x="2502720" y="1367091"/>
                  </a:lnTo>
                  <a:lnTo>
                    <a:pt x="2497937" y="1365497"/>
                  </a:lnTo>
                  <a:lnTo>
                    <a:pt x="2497937" y="1361990"/>
                  </a:lnTo>
                  <a:lnTo>
                    <a:pt x="2503357" y="1360395"/>
                  </a:lnTo>
                  <a:close/>
                  <a:moveTo>
                    <a:pt x="2507502" y="1361671"/>
                  </a:moveTo>
                  <a:lnTo>
                    <a:pt x="2513559" y="1363584"/>
                  </a:lnTo>
                  <a:lnTo>
                    <a:pt x="2507502" y="1365178"/>
                  </a:lnTo>
                  <a:lnTo>
                    <a:pt x="2507502" y="1361990"/>
                  </a:lnTo>
                  <a:close/>
                  <a:moveTo>
                    <a:pt x="2493474" y="1366453"/>
                  </a:moveTo>
                  <a:lnTo>
                    <a:pt x="2493474" y="1366453"/>
                  </a:lnTo>
                  <a:lnTo>
                    <a:pt x="2493474" y="1369641"/>
                  </a:lnTo>
                  <a:cubicBezTo>
                    <a:pt x="2493474" y="1369641"/>
                    <a:pt x="2487735" y="1367728"/>
                    <a:pt x="2487735" y="1367728"/>
                  </a:cubicBezTo>
                  <a:lnTo>
                    <a:pt x="2493474" y="1366134"/>
                  </a:lnTo>
                  <a:close/>
                  <a:moveTo>
                    <a:pt x="2752354" y="1362308"/>
                  </a:moveTo>
                  <a:lnTo>
                    <a:pt x="2761281" y="1364221"/>
                  </a:lnTo>
                  <a:lnTo>
                    <a:pt x="2752354" y="1366453"/>
                  </a:lnTo>
                  <a:lnTo>
                    <a:pt x="2752354" y="1361990"/>
                  </a:lnTo>
                  <a:close/>
                  <a:moveTo>
                    <a:pt x="2771483" y="1362627"/>
                  </a:moveTo>
                  <a:lnTo>
                    <a:pt x="2771483" y="1366453"/>
                  </a:lnTo>
                  <a:lnTo>
                    <a:pt x="2764469" y="1364540"/>
                  </a:lnTo>
                  <a:lnTo>
                    <a:pt x="2771483" y="1362627"/>
                  </a:lnTo>
                  <a:close/>
                  <a:moveTo>
                    <a:pt x="2488692" y="1364221"/>
                  </a:moveTo>
                  <a:lnTo>
                    <a:pt x="2498256" y="1366134"/>
                  </a:lnTo>
                  <a:lnTo>
                    <a:pt x="2498256" y="1368366"/>
                  </a:lnTo>
                  <a:lnTo>
                    <a:pt x="2488692" y="1370279"/>
                  </a:lnTo>
                  <a:lnTo>
                    <a:pt x="2488692" y="1364540"/>
                  </a:lnTo>
                  <a:close/>
                  <a:moveTo>
                    <a:pt x="2514516" y="1364221"/>
                  </a:moveTo>
                  <a:lnTo>
                    <a:pt x="2514516" y="1370279"/>
                  </a:lnTo>
                  <a:cubicBezTo>
                    <a:pt x="2514516" y="1370279"/>
                    <a:pt x="2507502" y="1368366"/>
                    <a:pt x="2507502" y="1368366"/>
                  </a:cubicBezTo>
                  <a:lnTo>
                    <a:pt x="2507502" y="1366134"/>
                  </a:lnTo>
                  <a:lnTo>
                    <a:pt x="2514516" y="1364221"/>
                  </a:lnTo>
                  <a:close/>
                  <a:moveTo>
                    <a:pt x="928079" y="1365497"/>
                  </a:moveTo>
                  <a:cubicBezTo>
                    <a:pt x="938281" y="1371554"/>
                    <a:pt x="930629" y="1393234"/>
                    <a:pt x="935093" y="1404074"/>
                  </a:cubicBezTo>
                  <a:cubicBezTo>
                    <a:pt x="928397" y="1402480"/>
                    <a:pt x="923296" y="1391321"/>
                    <a:pt x="917239" y="1385901"/>
                  </a:cubicBezTo>
                  <a:cubicBezTo>
                    <a:pt x="917239" y="1381119"/>
                    <a:pt x="909587" y="1376655"/>
                    <a:pt x="923296" y="1373148"/>
                  </a:cubicBezTo>
                  <a:cubicBezTo>
                    <a:pt x="926166" y="1372511"/>
                    <a:pt x="922659" y="1367409"/>
                    <a:pt x="928079" y="1365497"/>
                  </a:cubicBezTo>
                  <a:close/>
                  <a:moveTo>
                    <a:pt x="2765107" y="1365497"/>
                  </a:moveTo>
                  <a:lnTo>
                    <a:pt x="2771483" y="1368047"/>
                  </a:lnTo>
                  <a:lnTo>
                    <a:pt x="2771483" y="1377612"/>
                  </a:lnTo>
                  <a:lnTo>
                    <a:pt x="2763831" y="1380800"/>
                  </a:lnTo>
                  <a:lnTo>
                    <a:pt x="2752673" y="1377931"/>
                  </a:lnTo>
                  <a:lnTo>
                    <a:pt x="2752673" y="1368685"/>
                  </a:lnTo>
                  <a:lnTo>
                    <a:pt x="2765107" y="1365497"/>
                  </a:lnTo>
                  <a:close/>
                  <a:moveTo>
                    <a:pt x="2497937" y="1366134"/>
                  </a:moveTo>
                  <a:lnTo>
                    <a:pt x="2501125" y="1367091"/>
                  </a:lnTo>
                  <a:lnTo>
                    <a:pt x="2497937" y="1368047"/>
                  </a:lnTo>
                  <a:lnTo>
                    <a:pt x="2497937" y="1366134"/>
                  </a:lnTo>
                  <a:close/>
                  <a:moveTo>
                    <a:pt x="2507502" y="1366134"/>
                  </a:moveTo>
                  <a:lnTo>
                    <a:pt x="2507502" y="1368047"/>
                  </a:lnTo>
                  <a:lnTo>
                    <a:pt x="2504314" y="1367091"/>
                  </a:lnTo>
                  <a:lnTo>
                    <a:pt x="2507502" y="1366134"/>
                  </a:lnTo>
                  <a:close/>
                  <a:moveTo>
                    <a:pt x="2502720" y="1367409"/>
                  </a:moveTo>
                  <a:lnTo>
                    <a:pt x="2507502" y="1369004"/>
                  </a:lnTo>
                  <a:lnTo>
                    <a:pt x="2507502" y="1372829"/>
                  </a:lnTo>
                  <a:cubicBezTo>
                    <a:pt x="2507502" y="1372829"/>
                    <a:pt x="2503039" y="1374105"/>
                    <a:pt x="2503039" y="1374105"/>
                  </a:cubicBezTo>
                  <a:lnTo>
                    <a:pt x="2497937" y="1372511"/>
                  </a:lnTo>
                  <a:lnTo>
                    <a:pt x="2497937" y="1369004"/>
                  </a:lnTo>
                  <a:lnTo>
                    <a:pt x="2502720" y="1367409"/>
                  </a:lnTo>
                  <a:close/>
                  <a:moveTo>
                    <a:pt x="3091895" y="1368366"/>
                  </a:moveTo>
                  <a:lnTo>
                    <a:pt x="3108155" y="1372829"/>
                  </a:lnTo>
                  <a:lnTo>
                    <a:pt x="3091895" y="1377293"/>
                  </a:lnTo>
                  <a:lnTo>
                    <a:pt x="3091895" y="1368366"/>
                  </a:lnTo>
                  <a:close/>
                  <a:moveTo>
                    <a:pt x="1884851" y="1368685"/>
                  </a:moveTo>
                  <a:cubicBezTo>
                    <a:pt x="1884851" y="1368685"/>
                    <a:pt x="1887401" y="1368685"/>
                    <a:pt x="1889633" y="1369322"/>
                  </a:cubicBezTo>
                  <a:cubicBezTo>
                    <a:pt x="1898241" y="1379843"/>
                    <a:pt x="1891865" y="1395465"/>
                    <a:pt x="1905893" y="1408218"/>
                  </a:cubicBezTo>
                  <a:cubicBezTo>
                    <a:pt x="1909081" y="1418739"/>
                    <a:pt x="1917689" y="1439462"/>
                    <a:pt x="1914501" y="1450302"/>
                  </a:cubicBezTo>
                  <a:cubicBezTo>
                    <a:pt x="1908443" y="1432767"/>
                    <a:pt x="1884213" y="1404392"/>
                    <a:pt x="1890589" y="1385582"/>
                  </a:cubicBezTo>
                  <a:cubicBezTo>
                    <a:pt x="1889314" y="1378887"/>
                    <a:pt x="1877199" y="1369004"/>
                    <a:pt x="1884851" y="1368685"/>
                  </a:cubicBezTo>
                  <a:close/>
                  <a:moveTo>
                    <a:pt x="2780729" y="1368685"/>
                  </a:moveTo>
                  <a:lnTo>
                    <a:pt x="2796032" y="1372829"/>
                  </a:lnTo>
                  <a:lnTo>
                    <a:pt x="2780729" y="1377293"/>
                  </a:lnTo>
                  <a:lnTo>
                    <a:pt x="2780729" y="1368685"/>
                  </a:lnTo>
                  <a:close/>
                  <a:moveTo>
                    <a:pt x="2497937" y="1369004"/>
                  </a:moveTo>
                  <a:lnTo>
                    <a:pt x="2497937" y="1372192"/>
                  </a:lnTo>
                  <a:lnTo>
                    <a:pt x="2492199" y="1370598"/>
                  </a:lnTo>
                  <a:lnTo>
                    <a:pt x="2497937" y="1368685"/>
                  </a:lnTo>
                  <a:close/>
                  <a:moveTo>
                    <a:pt x="2507502" y="1369004"/>
                  </a:moveTo>
                  <a:lnTo>
                    <a:pt x="2513559" y="1370917"/>
                  </a:lnTo>
                  <a:lnTo>
                    <a:pt x="2507502" y="1372829"/>
                  </a:lnTo>
                  <a:lnTo>
                    <a:pt x="2507502" y="1369322"/>
                  </a:lnTo>
                  <a:close/>
                  <a:moveTo>
                    <a:pt x="2752354" y="1369322"/>
                  </a:moveTo>
                  <a:lnTo>
                    <a:pt x="2752354" y="1377612"/>
                  </a:lnTo>
                  <a:lnTo>
                    <a:pt x="2737051" y="1373148"/>
                  </a:lnTo>
                  <a:lnTo>
                    <a:pt x="2752354" y="1369322"/>
                  </a:lnTo>
                  <a:close/>
                  <a:moveTo>
                    <a:pt x="3133022" y="1369322"/>
                  </a:moveTo>
                  <a:lnTo>
                    <a:pt x="3133022" y="1376018"/>
                  </a:lnTo>
                  <a:cubicBezTo>
                    <a:pt x="3133022" y="1376018"/>
                    <a:pt x="3120588" y="1372511"/>
                    <a:pt x="3120588" y="1372511"/>
                  </a:cubicBezTo>
                  <a:lnTo>
                    <a:pt x="3133022" y="1369322"/>
                  </a:lnTo>
                  <a:close/>
                  <a:moveTo>
                    <a:pt x="2383800" y="1370279"/>
                  </a:moveTo>
                  <a:lnTo>
                    <a:pt x="2382207" y="1378887"/>
                  </a:lnTo>
                  <a:lnTo>
                    <a:pt x="2371048" y="1380800"/>
                  </a:lnTo>
                  <a:cubicBezTo>
                    <a:pt x="2375511" y="1377612"/>
                    <a:pt x="2379656" y="1374105"/>
                    <a:pt x="2383800" y="1370598"/>
                  </a:cubicBezTo>
                  <a:close/>
                  <a:moveTo>
                    <a:pt x="2488692" y="1370917"/>
                  </a:moveTo>
                  <a:lnTo>
                    <a:pt x="2498256" y="1372829"/>
                  </a:lnTo>
                  <a:lnTo>
                    <a:pt x="2498256" y="1375061"/>
                  </a:lnTo>
                  <a:lnTo>
                    <a:pt x="2488692" y="1376974"/>
                  </a:lnTo>
                  <a:lnTo>
                    <a:pt x="2488692" y="1370598"/>
                  </a:lnTo>
                  <a:close/>
                  <a:moveTo>
                    <a:pt x="2514835" y="1371235"/>
                  </a:moveTo>
                  <a:lnTo>
                    <a:pt x="2514835" y="1376974"/>
                  </a:lnTo>
                  <a:cubicBezTo>
                    <a:pt x="2514835" y="1376974"/>
                    <a:pt x="2507502" y="1375061"/>
                    <a:pt x="2507502" y="1375061"/>
                  </a:cubicBezTo>
                  <a:lnTo>
                    <a:pt x="2507502" y="1373148"/>
                  </a:lnTo>
                  <a:lnTo>
                    <a:pt x="2514835" y="1371235"/>
                  </a:lnTo>
                  <a:close/>
                  <a:moveTo>
                    <a:pt x="2494112" y="1373148"/>
                  </a:moveTo>
                  <a:lnTo>
                    <a:pt x="2497618" y="1374105"/>
                  </a:lnTo>
                  <a:lnTo>
                    <a:pt x="2493793" y="1375061"/>
                  </a:lnTo>
                  <a:lnTo>
                    <a:pt x="2493793" y="1373148"/>
                  </a:lnTo>
                  <a:close/>
                  <a:moveTo>
                    <a:pt x="2507502" y="1373148"/>
                  </a:moveTo>
                  <a:lnTo>
                    <a:pt x="2507502" y="1375061"/>
                  </a:lnTo>
                  <a:lnTo>
                    <a:pt x="2504632" y="1374105"/>
                  </a:lnTo>
                  <a:lnTo>
                    <a:pt x="2507502" y="1373148"/>
                  </a:lnTo>
                  <a:close/>
                  <a:moveTo>
                    <a:pt x="2798901" y="1373467"/>
                  </a:moveTo>
                  <a:lnTo>
                    <a:pt x="2799539" y="1389089"/>
                  </a:lnTo>
                  <a:lnTo>
                    <a:pt x="2780729" y="1383988"/>
                  </a:lnTo>
                  <a:lnTo>
                    <a:pt x="2780729" y="1378249"/>
                  </a:lnTo>
                  <a:lnTo>
                    <a:pt x="2798901" y="1373148"/>
                  </a:lnTo>
                  <a:close/>
                  <a:moveTo>
                    <a:pt x="2734819" y="1373786"/>
                  </a:moveTo>
                  <a:lnTo>
                    <a:pt x="2752354" y="1378887"/>
                  </a:lnTo>
                  <a:lnTo>
                    <a:pt x="2752354" y="1383988"/>
                  </a:lnTo>
                  <a:lnTo>
                    <a:pt x="2733863" y="1389089"/>
                  </a:lnTo>
                  <a:lnTo>
                    <a:pt x="2734819" y="1374105"/>
                  </a:lnTo>
                  <a:close/>
                  <a:moveTo>
                    <a:pt x="3112299" y="1374105"/>
                  </a:moveTo>
                  <a:lnTo>
                    <a:pt x="3129515" y="1378568"/>
                  </a:lnTo>
                  <a:lnTo>
                    <a:pt x="3129515" y="1395784"/>
                  </a:lnTo>
                  <a:lnTo>
                    <a:pt x="3110068" y="1400885"/>
                  </a:lnTo>
                  <a:lnTo>
                    <a:pt x="3091895" y="1396422"/>
                  </a:lnTo>
                  <a:lnTo>
                    <a:pt x="3091895" y="1379525"/>
                  </a:lnTo>
                  <a:lnTo>
                    <a:pt x="3112299" y="1374105"/>
                  </a:lnTo>
                  <a:close/>
                  <a:moveTo>
                    <a:pt x="2503357" y="1374742"/>
                  </a:moveTo>
                  <a:lnTo>
                    <a:pt x="2507502" y="1375699"/>
                  </a:lnTo>
                  <a:lnTo>
                    <a:pt x="2507502" y="1379525"/>
                  </a:lnTo>
                  <a:lnTo>
                    <a:pt x="2502720" y="1380800"/>
                  </a:lnTo>
                  <a:lnTo>
                    <a:pt x="2497937" y="1379525"/>
                  </a:lnTo>
                  <a:lnTo>
                    <a:pt x="2497937" y="1376018"/>
                  </a:lnTo>
                  <a:lnTo>
                    <a:pt x="2503357" y="1374742"/>
                  </a:lnTo>
                  <a:close/>
                  <a:moveTo>
                    <a:pt x="2507502" y="1376018"/>
                  </a:moveTo>
                  <a:lnTo>
                    <a:pt x="2514197" y="1377931"/>
                  </a:lnTo>
                  <a:lnTo>
                    <a:pt x="2507502" y="1379843"/>
                  </a:lnTo>
                  <a:lnTo>
                    <a:pt x="2507502" y="1376018"/>
                  </a:lnTo>
                  <a:close/>
                  <a:moveTo>
                    <a:pt x="2493474" y="1376336"/>
                  </a:moveTo>
                  <a:lnTo>
                    <a:pt x="2493474" y="1379843"/>
                  </a:lnTo>
                  <a:cubicBezTo>
                    <a:pt x="2493474" y="1379843"/>
                    <a:pt x="2487098" y="1377931"/>
                    <a:pt x="2487098" y="1377931"/>
                  </a:cubicBezTo>
                  <a:lnTo>
                    <a:pt x="2493474" y="1376018"/>
                  </a:lnTo>
                  <a:close/>
                  <a:moveTo>
                    <a:pt x="2512284" y="1378249"/>
                  </a:moveTo>
                  <a:lnTo>
                    <a:pt x="2512284" y="1382713"/>
                  </a:lnTo>
                  <a:cubicBezTo>
                    <a:pt x="2512284" y="1382713"/>
                    <a:pt x="2511009" y="1383669"/>
                    <a:pt x="2510371" y="1384307"/>
                  </a:cubicBezTo>
                  <a:cubicBezTo>
                    <a:pt x="2511328" y="1383988"/>
                    <a:pt x="2511965" y="1383350"/>
                    <a:pt x="2517066" y="1383032"/>
                  </a:cubicBezTo>
                  <a:lnTo>
                    <a:pt x="2517066" y="1384944"/>
                  </a:lnTo>
                  <a:lnTo>
                    <a:pt x="2510371" y="1383988"/>
                  </a:lnTo>
                  <a:lnTo>
                    <a:pt x="2507502" y="1382394"/>
                  </a:lnTo>
                  <a:lnTo>
                    <a:pt x="2507502" y="1380162"/>
                  </a:lnTo>
                  <a:lnTo>
                    <a:pt x="2512284" y="1378249"/>
                  </a:lnTo>
                  <a:close/>
                  <a:moveTo>
                    <a:pt x="2481040" y="1378568"/>
                  </a:moveTo>
                  <a:lnTo>
                    <a:pt x="2488373" y="1380481"/>
                  </a:lnTo>
                  <a:lnTo>
                    <a:pt x="2488373" y="1382394"/>
                  </a:lnTo>
                  <a:lnTo>
                    <a:pt x="2480721" y="1384307"/>
                  </a:lnTo>
                  <a:lnTo>
                    <a:pt x="2480721" y="1378249"/>
                  </a:lnTo>
                  <a:close/>
                  <a:moveTo>
                    <a:pt x="2771483" y="1378887"/>
                  </a:moveTo>
                  <a:lnTo>
                    <a:pt x="2771483" y="1383669"/>
                  </a:lnTo>
                  <a:lnTo>
                    <a:pt x="2762875" y="1381438"/>
                  </a:lnTo>
                  <a:lnTo>
                    <a:pt x="2771483" y="1379206"/>
                  </a:lnTo>
                  <a:close/>
                  <a:moveTo>
                    <a:pt x="2383482" y="1375699"/>
                  </a:moveTo>
                  <a:lnTo>
                    <a:pt x="2391771" y="1375699"/>
                  </a:lnTo>
                  <a:cubicBezTo>
                    <a:pt x="2391771" y="1375699"/>
                    <a:pt x="2391771" y="1379206"/>
                    <a:pt x="2391771" y="1379206"/>
                  </a:cubicBezTo>
                  <a:lnTo>
                    <a:pt x="2390815" y="1380162"/>
                  </a:lnTo>
                  <a:lnTo>
                    <a:pt x="2382525" y="1380162"/>
                  </a:lnTo>
                  <a:cubicBezTo>
                    <a:pt x="2382525" y="1380162"/>
                    <a:pt x="2381888" y="1379206"/>
                    <a:pt x="2381888" y="1379206"/>
                  </a:cubicBezTo>
                  <a:lnTo>
                    <a:pt x="2382525" y="1376018"/>
                  </a:lnTo>
                  <a:lnTo>
                    <a:pt x="2383163" y="1376018"/>
                  </a:lnTo>
                  <a:close/>
                  <a:moveTo>
                    <a:pt x="2753310" y="1379206"/>
                  </a:moveTo>
                  <a:lnTo>
                    <a:pt x="2760962" y="1381119"/>
                  </a:lnTo>
                  <a:lnTo>
                    <a:pt x="2752992" y="1383350"/>
                  </a:lnTo>
                  <a:lnTo>
                    <a:pt x="2752992" y="1378887"/>
                  </a:lnTo>
                  <a:close/>
                  <a:moveTo>
                    <a:pt x="2382207" y="1379525"/>
                  </a:moveTo>
                  <a:lnTo>
                    <a:pt x="2381569" y="1382075"/>
                  </a:lnTo>
                  <a:lnTo>
                    <a:pt x="2379337" y="1380162"/>
                  </a:lnTo>
                  <a:lnTo>
                    <a:pt x="2382207" y="1379525"/>
                  </a:lnTo>
                  <a:close/>
                  <a:moveTo>
                    <a:pt x="2392409" y="1379525"/>
                  </a:moveTo>
                  <a:lnTo>
                    <a:pt x="2394640" y="1380162"/>
                  </a:lnTo>
                  <a:lnTo>
                    <a:pt x="2392728" y="1382075"/>
                  </a:lnTo>
                  <a:lnTo>
                    <a:pt x="2392728" y="1379525"/>
                  </a:lnTo>
                  <a:close/>
                  <a:moveTo>
                    <a:pt x="3139080" y="1379525"/>
                  </a:moveTo>
                  <a:lnTo>
                    <a:pt x="3170005" y="1387814"/>
                  </a:lnTo>
                  <a:lnTo>
                    <a:pt x="3139080" y="1396103"/>
                  </a:lnTo>
                  <a:lnTo>
                    <a:pt x="3139080" y="1379525"/>
                  </a:lnTo>
                  <a:close/>
                  <a:moveTo>
                    <a:pt x="2378062" y="1380162"/>
                  </a:moveTo>
                  <a:lnTo>
                    <a:pt x="2374874" y="1383032"/>
                  </a:lnTo>
                  <a:lnTo>
                    <a:pt x="2372961" y="1381119"/>
                  </a:lnTo>
                  <a:lnTo>
                    <a:pt x="2378062" y="1379843"/>
                  </a:lnTo>
                  <a:close/>
                  <a:moveTo>
                    <a:pt x="2378700" y="1382075"/>
                  </a:moveTo>
                  <a:lnTo>
                    <a:pt x="2381569" y="1384307"/>
                  </a:lnTo>
                  <a:lnTo>
                    <a:pt x="2381569" y="1384944"/>
                  </a:lnTo>
                  <a:lnTo>
                    <a:pt x="2375511" y="1384944"/>
                  </a:lnTo>
                  <a:lnTo>
                    <a:pt x="2378700" y="1382075"/>
                  </a:lnTo>
                  <a:close/>
                  <a:moveTo>
                    <a:pt x="2395278" y="1382075"/>
                  </a:moveTo>
                  <a:lnTo>
                    <a:pt x="2398466" y="1385263"/>
                  </a:lnTo>
                  <a:lnTo>
                    <a:pt x="2392728" y="1385263"/>
                  </a:lnTo>
                  <a:lnTo>
                    <a:pt x="2392728" y="1384307"/>
                  </a:lnTo>
                  <a:cubicBezTo>
                    <a:pt x="2392728" y="1384307"/>
                    <a:pt x="2394959" y="1382075"/>
                    <a:pt x="2394959" y="1382075"/>
                  </a:cubicBezTo>
                  <a:close/>
                  <a:moveTo>
                    <a:pt x="2395916" y="1380481"/>
                  </a:moveTo>
                  <a:lnTo>
                    <a:pt x="2401017" y="1381438"/>
                  </a:lnTo>
                  <a:lnTo>
                    <a:pt x="2399104" y="1383350"/>
                  </a:lnTo>
                  <a:lnTo>
                    <a:pt x="2395916" y="1380481"/>
                  </a:lnTo>
                  <a:close/>
                  <a:moveTo>
                    <a:pt x="3092214" y="1380481"/>
                  </a:moveTo>
                  <a:lnTo>
                    <a:pt x="3092214" y="1396422"/>
                  </a:lnTo>
                  <a:cubicBezTo>
                    <a:pt x="3092214" y="1396422"/>
                    <a:pt x="3062564" y="1388133"/>
                    <a:pt x="3062564" y="1388133"/>
                  </a:cubicBezTo>
                  <a:lnTo>
                    <a:pt x="3092214" y="1380481"/>
                  </a:lnTo>
                  <a:close/>
                  <a:moveTo>
                    <a:pt x="2497937" y="1380800"/>
                  </a:moveTo>
                  <a:lnTo>
                    <a:pt x="2501125" y="1381756"/>
                  </a:lnTo>
                  <a:lnTo>
                    <a:pt x="2497937" y="1382713"/>
                  </a:lnTo>
                  <a:lnTo>
                    <a:pt x="2497937" y="1380800"/>
                  </a:lnTo>
                  <a:close/>
                  <a:moveTo>
                    <a:pt x="2507502" y="1380800"/>
                  </a:moveTo>
                  <a:lnTo>
                    <a:pt x="2507502" y="1382713"/>
                  </a:lnTo>
                  <a:lnTo>
                    <a:pt x="2503995" y="1381438"/>
                  </a:lnTo>
                  <a:lnTo>
                    <a:pt x="2507502" y="1380481"/>
                  </a:lnTo>
                  <a:close/>
                  <a:moveTo>
                    <a:pt x="2372004" y="1381119"/>
                  </a:moveTo>
                  <a:lnTo>
                    <a:pt x="2370091" y="1383032"/>
                  </a:lnTo>
                  <a:lnTo>
                    <a:pt x="2369135" y="1382075"/>
                  </a:lnTo>
                  <a:cubicBezTo>
                    <a:pt x="2369135" y="1382075"/>
                    <a:pt x="2369454" y="1381756"/>
                    <a:pt x="2369773" y="1381438"/>
                  </a:cubicBezTo>
                  <a:lnTo>
                    <a:pt x="2371686" y="1381438"/>
                  </a:lnTo>
                  <a:close/>
                  <a:moveTo>
                    <a:pt x="2372642" y="1383350"/>
                  </a:moveTo>
                  <a:lnTo>
                    <a:pt x="2374555" y="1385263"/>
                  </a:lnTo>
                  <a:lnTo>
                    <a:pt x="2370410" y="1385263"/>
                  </a:lnTo>
                  <a:lnTo>
                    <a:pt x="2372323" y="1383350"/>
                  </a:lnTo>
                  <a:close/>
                  <a:moveTo>
                    <a:pt x="2401336" y="1383032"/>
                  </a:moveTo>
                  <a:lnTo>
                    <a:pt x="2403248" y="1384944"/>
                  </a:lnTo>
                  <a:lnTo>
                    <a:pt x="2399423" y="1384944"/>
                  </a:lnTo>
                  <a:lnTo>
                    <a:pt x="2401336" y="1383032"/>
                  </a:lnTo>
                  <a:close/>
                  <a:moveTo>
                    <a:pt x="2402292" y="1381438"/>
                  </a:moveTo>
                  <a:lnTo>
                    <a:pt x="2404843" y="1382075"/>
                  </a:lnTo>
                  <a:lnTo>
                    <a:pt x="2403886" y="1383350"/>
                  </a:lnTo>
                  <a:lnTo>
                    <a:pt x="2401973" y="1381438"/>
                  </a:lnTo>
                  <a:close/>
                  <a:moveTo>
                    <a:pt x="2368178" y="1383988"/>
                  </a:moveTo>
                  <a:lnTo>
                    <a:pt x="2366585" y="1385263"/>
                  </a:lnTo>
                  <a:lnTo>
                    <a:pt x="2362759" y="1385263"/>
                  </a:lnTo>
                  <a:lnTo>
                    <a:pt x="2366585" y="1384307"/>
                  </a:lnTo>
                  <a:lnTo>
                    <a:pt x="2368178" y="1384307"/>
                  </a:lnTo>
                  <a:close/>
                  <a:moveTo>
                    <a:pt x="2502720" y="1382394"/>
                  </a:moveTo>
                  <a:lnTo>
                    <a:pt x="2507502" y="1383350"/>
                  </a:lnTo>
                  <a:lnTo>
                    <a:pt x="2507502" y="1386539"/>
                  </a:lnTo>
                  <a:cubicBezTo>
                    <a:pt x="2505908" y="1387176"/>
                    <a:pt x="2504314" y="1387814"/>
                    <a:pt x="2502401" y="1388451"/>
                  </a:cubicBezTo>
                  <a:lnTo>
                    <a:pt x="2497937" y="1387176"/>
                  </a:lnTo>
                  <a:lnTo>
                    <a:pt x="2497937" y="1383669"/>
                  </a:lnTo>
                  <a:lnTo>
                    <a:pt x="2502720" y="1382713"/>
                  </a:lnTo>
                  <a:close/>
                  <a:moveTo>
                    <a:pt x="2763831" y="1382075"/>
                  </a:moveTo>
                  <a:lnTo>
                    <a:pt x="2771483" y="1385263"/>
                  </a:lnTo>
                  <a:lnTo>
                    <a:pt x="2771483" y="1394828"/>
                  </a:lnTo>
                  <a:lnTo>
                    <a:pt x="2764788" y="1397378"/>
                  </a:lnTo>
                  <a:lnTo>
                    <a:pt x="2752673" y="1394190"/>
                  </a:lnTo>
                  <a:lnTo>
                    <a:pt x="2752673" y="1384626"/>
                  </a:lnTo>
                  <a:lnTo>
                    <a:pt x="2763831" y="1381756"/>
                  </a:lnTo>
                  <a:close/>
                  <a:moveTo>
                    <a:pt x="2369135" y="1384307"/>
                  </a:moveTo>
                  <a:lnTo>
                    <a:pt x="2369773" y="1385263"/>
                  </a:lnTo>
                  <a:lnTo>
                    <a:pt x="2367860" y="1385263"/>
                  </a:lnTo>
                  <a:cubicBezTo>
                    <a:pt x="2367860" y="1385263"/>
                    <a:pt x="2368816" y="1384626"/>
                    <a:pt x="2369454" y="1384307"/>
                  </a:cubicBezTo>
                  <a:close/>
                  <a:moveTo>
                    <a:pt x="2405480" y="1383988"/>
                  </a:moveTo>
                  <a:lnTo>
                    <a:pt x="2406437" y="1385263"/>
                  </a:lnTo>
                  <a:cubicBezTo>
                    <a:pt x="2406437" y="1385263"/>
                    <a:pt x="2406437" y="1385263"/>
                    <a:pt x="2406437" y="1385263"/>
                  </a:cubicBezTo>
                  <a:lnTo>
                    <a:pt x="2404524" y="1385263"/>
                  </a:lnTo>
                  <a:lnTo>
                    <a:pt x="2405799" y="1383988"/>
                  </a:lnTo>
                  <a:close/>
                  <a:moveTo>
                    <a:pt x="2406118" y="1382394"/>
                  </a:moveTo>
                  <a:lnTo>
                    <a:pt x="2407712" y="1375699"/>
                  </a:lnTo>
                  <a:lnTo>
                    <a:pt x="2407712" y="1375699"/>
                  </a:lnTo>
                  <a:lnTo>
                    <a:pt x="2410900" y="1385263"/>
                  </a:lnTo>
                  <a:lnTo>
                    <a:pt x="2407074" y="1385263"/>
                  </a:lnTo>
                  <a:lnTo>
                    <a:pt x="2407074" y="1383350"/>
                  </a:lnTo>
                  <a:cubicBezTo>
                    <a:pt x="2407074" y="1383350"/>
                    <a:pt x="2407074" y="1383032"/>
                    <a:pt x="2407074" y="1382713"/>
                  </a:cubicBezTo>
                  <a:cubicBezTo>
                    <a:pt x="2407074" y="1382713"/>
                    <a:pt x="2406437" y="1382713"/>
                    <a:pt x="2406118" y="1382713"/>
                  </a:cubicBezTo>
                  <a:lnTo>
                    <a:pt x="2405480" y="1382075"/>
                  </a:lnTo>
                  <a:close/>
                  <a:moveTo>
                    <a:pt x="3603916" y="1382394"/>
                  </a:moveTo>
                  <a:cubicBezTo>
                    <a:pt x="3606467" y="1382394"/>
                    <a:pt x="3608380" y="1397060"/>
                    <a:pt x="3606148" y="1412682"/>
                  </a:cubicBezTo>
                  <a:cubicBezTo>
                    <a:pt x="3606148" y="1427985"/>
                    <a:pt x="3606148" y="1442969"/>
                    <a:pt x="3606148" y="1458273"/>
                  </a:cubicBezTo>
                  <a:cubicBezTo>
                    <a:pt x="3604235" y="1453490"/>
                    <a:pt x="3603597" y="1451896"/>
                    <a:pt x="3602960" y="1442013"/>
                  </a:cubicBezTo>
                  <a:cubicBezTo>
                    <a:pt x="3600728" y="1426710"/>
                    <a:pt x="3601366" y="1411406"/>
                    <a:pt x="3599772" y="1396103"/>
                  </a:cubicBezTo>
                  <a:cubicBezTo>
                    <a:pt x="3600728" y="1386220"/>
                    <a:pt x="3602322" y="1382394"/>
                    <a:pt x="3603597" y="1382394"/>
                  </a:cubicBezTo>
                  <a:lnTo>
                    <a:pt x="3603597" y="1382394"/>
                  </a:lnTo>
                  <a:close/>
                  <a:moveTo>
                    <a:pt x="2488692" y="1383669"/>
                  </a:moveTo>
                  <a:lnTo>
                    <a:pt x="2488692" y="1386857"/>
                  </a:lnTo>
                  <a:lnTo>
                    <a:pt x="2482953" y="1385263"/>
                  </a:lnTo>
                  <a:lnTo>
                    <a:pt x="2488692" y="1383350"/>
                  </a:lnTo>
                  <a:close/>
                  <a:moveTo>
                    <a:pt x="2507502" y="1383669"/>
                  </a:moveTo>
                  <a:lnTo>
                    <a:pt x="2511009" y="1384626"/>
                  </a:lnTo>
                  <a:cubicBezTo>
                    <a:pt x="2511009" y="1384626"/>
                    <a:pt x="2508777" y="1385582"/>
                    <a:pt x="2507502" y="1386220"/>
                  </a:cubicBezTo>
                  <a:lnTo>
                    <a:pt x="2507502" y="1383988"/>
                  </a:lnTo>
                  <a:close/>
                  <a:moveTo>
                    <a:pt x="2366903" y="1385263"/>
                  </a:moveTo>
                  <a:lnTo>
                    <a:pt x="2381250" y="1385263"/>
                  </a:lnTo>
                  <a:lnTo>
                    <a:pt x="2379656" y="1385263"/>
                  </a:lnTo>
                  <a:lnTo>
                    <a:pt x="2379656" y="1394828"/>
                  </a:lnTo>
                  <a:lnTo>
                    <a:pt x="2378700" y="1394828"/>
                  </a:lnTo>
                  <a:lnTo>
                    <a:pt x="2345224" y="1397378"/>
                  </a:lnTo>
                  <a:cubicBezTo>
                    <a:pt x="2352556" y="1393234"/>
                    <a:pt x="2359889" y="1389089"/>
                    <a:pt x="2366585" y="1383988"/>
                  </a:cubicBezTo>
                  <a:lnTo>
                    <a:pt x="2366585" y="1385263"/>
                  </a:lnTo>
                  <a:close/>
                  <a:moveTo>
                    <a:pt x="2381888" y="1375699"/>
                  </a:moveTo>
                  <a:lnTo>
                    <a:pt x="2392090" y="1375699"/>
                  </a:lnTo>
                  <a:lnTo>
                    <a:pt x="2392090" y="1385263"/>
                  </a:lnTo>
                  <a:cubicBezTo>
                    <a:pt x="2392090" y="1385263"/>
                    <a:pt x="2381569" y="1385263"/>
                    <a:pt x="2381569" y="1385263"/>
                  </a:cubicBezTo>
                  <a:lnTo>
                    <a:pt x="2381569" y="1375699"/>
                  </a:lnTo>
                  <a:close/>
                  <a:moveTo>
                    <a:pt x="2511646" y="1384944"/>
                  </a:moveTo>
                  <a:lnTo>
                    <a:pt x="2513878" y="1385582"/>
                  </a:lnTo>
                  <a:lnTo>
                    <a:pt x="2507502" y="1387495"/>
                  </a:lnTo>
                  <a:lnTo>
                    <a:pt x="2507502" y="1386539"/>
                  </a:lnTo>
                  <a:cubicBezTo>
                    <a:pt x="2507502" y="1386539"/>
                    <a:pt x="2510371" y="1385582"/>
                    <a:pt x="2511646" y="1384944"/>
                  </a:cubicBezTo>
                  <a:lnTo>
                    <a:pt x="2511646" y="1384944"/>
                  </a:lnTo>
                  <a:close/>
                  <a:moveTo>
                    <a:pt x="2752354" y="1385263"/>
                  </a:moveTo>
                  <a:lnTo>
                    <a:pt x="2752354" y="1394190"/>
                  </a:lnTo>
                  <a:lnTo>
                    <a:pt x="2737051" y="1389727"/>
                  </a:lnTo>
                  <a:lnTo>
                    <a:pt x="2752354" y="1385263"/>
                  </a:lnTo>
                  <a:close/>
                  <a:moveTo>
                    <a:pt x="2481040" y="1385582"/>
                  </a:moveTo>
                  <a:lnTo>
                    <a:pt x="2488692" y="1387495"/>
                  </a:lnTo>
                  <a:lnTo>
                    <a:pt x="2488692" y="1390046"/>
                  </a:lnTo>
                  <a:lnTo>
                    <a:pt x="2480721" y="1391958"/>
                  </a:lnTo>
                  <a:lnTo>
                    <a:pt x="2480721" y="1385263"/>
                  </a:lnTo>
                  <a:close/>
                  <a:moveTo>
                    <a:pt x="2780729" y="1385582"/>
                  </a:moveTo>
                  <a:lnTo>
                    <a:pt x="2797307" y="1390046"/>
                  </a:lnTo>
                  <a:lnTo>
                    <a:pt x="2780729" y="1394509"/>
                  </a:lnTo>
                  <a:lnTo>
                    <a:pt x="2780729" y="1385582"/>
                  </a:lnTo>
                  <a:close/>
                  <a:moveTo>
                    <a:pt x="2515153" y="1385901"/>
                  </a:moveTo>
                  <a:lnTo>
                    <a:pt x="2515153" y="1391958"/>
                  </a:lnTo>
                  <a:cubicBezTo>
                    <a:pt x="2515153" y="1391958"/>
                    <a:pt x="2507502" y="1390046"/>
                    <a:pt x="2507502" y="1390046"/>
                  </a:cubicBezTo>
                  <a:lnTo>
                    <a:pt x="2507502" y="1388133"/>
                  </a:lnTo>
                  <a:lnTo>
                    <a:pt x="2515153" y="1386220"/>
                  </a:lnTo>
                  <a:close/>
                  <a:moveTo>
                    <a:pt x="2381569" y="1385263"/>
                  </a:moveTo>
                  <a:lnTo>
                    <a:pt x="2390496" y="1385263"/>
                  </a:lnTo>
                  <a:lnTo>
                    <a:pt x="2381250" y="1387495"/>
                  </a:lnTo>
                  <a:lnTo>
                    <a:pt x="2381250" y="1385263"/>
                  </a:lnTo>
                  <a:close/>
                  <a:moveTo>
                    <a:pt x="2392728" y="1382713"/>
                  </a:moveTo>
                  <a:lnTo>
                    <a:pt x="2393365" y="1384944"/>
                  </a:lnTo>
                  <a:lnTo>
                    <a:pt x="2383800" y="1384944"/>
                  </a:lnTo>
                  <a:lnTo>
                    <a:pt x="2393046" y="1382713"/>
                  </a:lnTo>
                  <a:close/>
                  <a:moveTo>
                    <a:pt x="2507502" y="1386857"/>
                  </a:moveTo>
                  <a:lnTo>
                    <a:pt x="2507502" y="1387495"/>
                  </a:lnTo>
                  <a:lnTo>
                    <a:pt x="2502720" y="1388770"/>
                  </a:lnTo>
                  <a:cubicBezTo>
                    <a:pt x="2504314" y="1388133"/>
                    <a:pt x="2505908" y="1387495"/>
                    <a:pt x="2507502" y="1386857"/>
                  </a:cubicBezTo>
                  <a:close/>
                  <a:moveTo>
                    <a:pt x="2497937" y="1388133"/>
                  </a:moveTo>
                  <a:lnTo>
                    <a:pt x="2501763" y="1389089"/>
                  </a:lnTo>
                  <a:cubicBezTo>
                    <a:pt x="2501763" y="1389089"/>
                    <a:pt x="2500488" y="1389408"/>
                    <a:pt x="2499850" y="1389727"/>
                  </a:cubicBezTo>
                  <a:lnTo>
                    <a:pt x="2497937" y="1390364"/>
                  </a:lnTo>
                  <a:lnTo>
                    <a:pt x="2497937" y="1388451"/>
                  </a:lnTo>
                  <a:close/>
                  <a:moveTo>
                    <a:pt x="2507502" y="1388451"/>
                  </a:moveTo>
                  <a:lnTo>
                    <a:pt x="2507502" y="1390046"/>
                  </a:lnTo>
                  <a:lnTo>
                    <a:pt x="2504632" y="1389089"/>
                  </a:lnTo>
                  <a:lnTo>
                    <a:pt x="2507502" y="1388451"/>
                  </a:lnTo>
                  <a:close/>
                  <a:moveTo>
                    <a:pt x="2380931" y="1394509"/>
                  </a:moveTo>
                  <a:lnTo>
                    <a:pt x="2393684" y="1394509"/>
                  </a:lnTo>
                  <a:lnTo>
                    <a:pt x="2393684" y="1394509"/>
                  </a:lnTo>
                  <a:cubicBezTo>
                    <a:pt x="2393684" y="1394509"/>
                    <a:pt x="2393684" y="1390683"/>
                    <a:pt x="2393684" y="1394509"/>
                  </a:cubicBezTo>
                  <a:lnTo>
                    <a:pt x="2381250" y="1394509"/>
                  </a:lnTo>
                  <a:lnTo>
                    <a:pt x="2381250" y="1394509"/>
                  </a:lnTo>
                  <a:close/>
                  <a:moveTo>
                    <a:pt x="2503357" y="1389727"/>
                  </a:moveTo>
                  <a:lnTo>
                    <a:pt x="2507502" y="1390683"/>
                  </a:lnTo>
                  <a:lnTo>
                    <a:pt x="2507502" y="1394509"/>
                  </a:lnTo>
                  <a:lnTo>
                    <a:pt x="2502720" y="1395784"/>
                  </a:lnTo>
                  <a:lnTo>
                    <a:pt x="2497937" y="1394509"/>
                  </a:lnTo>
                  <a:lnTo>
                    <a:pt x="2497937" y="1391002"/>
                  </a:lnTo>
                  <a:lnTo>
                    <a:pt x="2503357" y="1389727"/>
                  </a:lnTo>
                  <a:close/>
                  <a:moveTo>
                    <a:pt x="3169686" y="1389408"/>
                  </a:moveTo>
                  <a:lnTo>
                    <a:pt x="3170643" y="1417464"/>
                  </a:lnTo>
                  <a:cubicBezTo>
                    <a:pt x="3170643" y="1417464"/>
                    <a:pt x="3170643" y="1417464"/>
                    <a:pt x="3170643" y="1417464"/>
                  </a:cubicBezTo>
                  <a:lnTo>
                    <a:pt x="3136211" y="1407899"/>
                  </a:lnTo>
                  <a:lnTo>
                    <a:pt x="3136211" y="1398335"/>
                  </a:lnTo>
                  <a:cubicBezTo>
                    <a:pt x="3136211" y="1398335"/>
                    <a:pt x="3170005" y="1389408"/>
                    <a:pt x="3170005" y="1389408"/>
                  </a:cubicBezTo>
                  <a:close/>
                  <a:moveTo>
                    <a:pt x="3059057" y="1389727"/>
                  </a:moveTo>
                  <a:lnTo>
                    <a:pt x="3091895" y="1398654"/>
                  </a:lnTo>
                  <a:lnTo>
                    <a:pt x="3091895" y="1407581"/>
                  </a:lnTo>
                  <a:cubicBezTo>
                    <a:pt x="3091895" y="1407581"/>
                    <a:pt x="3057463" y="1416507"/>
                    <a:pt x="3057463" y="1416507"/>
                  </a:cubicBezTo>
                  <a:lnTo>
                    <a:pt x="3059057" y="1390046"/>
                  </a:lnTo>
                  <a:close/>
                  <a:moveTo>
                    <a:pt x="2732906" y="1390683"/>
                  </a:moveTo>
                  <a:lnTo>
                    <a:pt x="2751398" y="1395784"/>
                  </a:lnTo>
                  <a:lnTo>
                    <a:pt x="2751398" y="1401523"/>
                  </a:lnTo>
                  <a:cubicBezTo>
                    <a:pt x="2751398" y="1401523"/>
                    <a:pt x="2732268" y="1406624"/>
                    <a:pt x="2732268" y="1406624"/>
                  </a:cubicBezTo>
                  <a:lnTo>
                    <a:pt x="2732906" y="1390683"/>
                  </a:lnTo>
                  <a:close/>
                  <a:moveTo>
                    <a:pt x="3621132" y="1390683"/>
                  </a:moveTo>
                  <a:cubicBezTo>
                    <a:pt x="3624958" y="1390683"/>
                    <a:pt x="3630697" y="1396422"/>
                    <a:pt x="3631972" y="1400248"/>
                  </a:cubicBezTo>
                  <a:cubicBezTo>
                    <a:pt x="3623364" y="1413319"/>
                    <a:pt x="3624321" y="1430854"/>
                    <a:pt x="3617625" y="1444882"/>
                  </a:cubicBezTo>
                  <a:cubicBezTo>
                    <a:pt x="3615075" y="1446158"/>
                    <a:pt x="3616669" y="1451259"/>
                    <a:pt x="3613481" y="1451259"/>
                  </a:cubicBezTo>
                  <a:cubicBezTo>
                    <a:pt x="3617944" y="1432448"/>
                    <a:pt x="3619538" y="1416189"/>
                    <a:pt x="3617625" y="1398973"/>
                  </a:cubicBezTo>
                  <a:cubicBezTo>
                    <a:pt x="3617307" y="1392915"/>
                    <a:pt x="3618901" y="1390683"/>
                    <a:pt x="3621132" y="1390683"/>
                  </a:cubicBezTo>
                  <a:close/>
                  <a:moveTo>
                    <a:pt x="2507502" y="1391002"/>
                  </a:moveTo>
                  <a:lnTo>
                    <a:pt x="2514197" y="1392915"/>
                  </a:lnTo>
                  <a:lnTo>
                    <a:pt x="2507502" y="1394828"/>
                  </a:lnTo>
                  <a:lnTo>
                    <a:pt x="2507502" y="1391321"/>
                  </a:lnTo>
                  <a:close/>
                  <a:moveTo>
                    <a:pt x="2799539" y="1391002"/>
                  </a:moveTo>
                  <a:lnTo>
                    <a:pt x="2800177" y="1406624"/>
                  </a:lnTo>
                  <a:lnTo>
                    <a:pt x="2780729" y="1400885"/>
                  </a:lnTo>
                  <a:lnTo>
                    <a:pt x="2780729" y="1396103"/>
                  </a:lnTo>
                  <a:lnTo>
                    <a:pt x="2799539" y="1390683"/>
                  </a:lnTo>
                  <a:close/>
                  <a:moveTo>
                    <a:pt x="2488692" y="1391321"/>
                  </a:moveTo>
                  <a:lnTo>
                    <a:pt x="2488692" y="1394509"/>
                  </a:lnTo>
                  <a:lnTo>
                    <a:pt x="2482953" y="1392915"/>
                  </a:lnTo>
                  <a:cubicBezTo>
                    <a:pt x="2482953" y="1392915"/>
                    <a:pt x="2484547" y="1392277"/>
                    <a:pt x="2485503" y="1391958"/>
                  </a:cubicBezTo>
                  <a:lnTo>
                    <a:pt x="2488692" y="1391002"/>
                  </a:lnTo>
                  <a:close/>
                  <a:moveTo>
                    <a:pt x="2374555" y="1394509"/>
                  </a:moveTo>
                  <a:lnTo>
                    <a:pt x="2375511" y="1394509"/>
                  </a:lnTo>
                  <a:lnTo>
                    <a:pt x="2375511" y="1392277"/>
                  </a:lnTo>
                  <a:lnTo>
                    <a:pt x="2375511" y="1392277"/>
                  </a:lnTo>
                  <a:cubicBezTo>
                    <a:pt x="2375511" y="1392277"/>
                    <a:pt x="2379337" y="1394509"/>
                    <a:pt x="2379337" y="1394509"/>
                  </a:cubicBezTo>
                  <a:lnTo>
                    <a:pt x="2377424" y="1394509"/>
                  </a:lnTo>
                  <a:cubicBezTo>
                    <a:pt x="2377424" y="1402161"/>
                    <a:pt x="2377424" y="1401842"/>
                    <a:pt x="2377424" y="1401842"/>
                  </a:cubicBezTo>
                  <a:cubicBezTo>
                    <a:pt x="2377424" y="1401842"/>
                    <a:pt x="2377424" y="1401842"/>
                    <a:pt x="2377424" y="1401842"/>
                  </a:cubicBezTo>
                  <a:lnTo>
                    <a:pt x="2373917" y="1399291"/>
                  </a:lnTo>
                  <a:cubicBezTo>
                    <a:pt x="2371686" y="1400248"/>
                    <a:pt x="2367222" y="1404392"/>
                    <a:pt x="2367222" y="1404392"/>
                  </a:cubicBezTo>
                  <a:lnTo>
                    <a:pt x="2357020" y="1404392"/>
                  </a:lnTo>
                  <a:lnTo>
                    <a:pt x="2364671" y="1397060"/>
                  </a:lnTo>
                  <a:lnTo>
                    <a:pt x="2369773" y="1401523"/>
                  </a:lnTo>
                  <a:lnTo>
                    <a:pt x="2364990" y="1396741"/>
                  </a:lnTo>
                  <a:lnTo>
                    <a:pt x="2374555" y="1394828"/>
                  </a:lnTo>
                  <a:close/>
                  <a:moveTo>
                    <a:pt x="2380612" y="1394509"/>
                  </a:moveTo>
                  <a:lnTo>
                    <a:pt x="2380612" y="1394509"/>
                  </a:lnTo>
                  <a:lnTo>
                    <a:pt x="2375193" y="1392915"/>
                  </a:lnTo>
                  <a:lnTo>
                    <a:pt x="2375193" y="1395147"/>
                  </a:lnTo>
                  <a:lnTo>
                    <a:pt x="2384757" y="1397060"/>
                  </a:lnTo>
                  <a:lnTo>
                    <a:pt x="2384757" y="1392596"/>
                  </a:lnTo>
                  <a:lnTo>
                    <a:pt x="2380294" y="1394509"/>
                  </a:lnTo>
                  <a:close/>
                  <a:moveTo>
                    <a:pt x="2383163" y="1394509"/>
                  </a:moveTo>
                  <a:lnTo>
                    <a:pt x="2385076" y="1394509"/>
                  </a:lnTo>
                  <a:lnTo>
                    <a:pt x="2385076" y="1395465"/>
                  </a:lnTo>
                  <a:lnTo>
                    <a:pt x="2383163" y="1394509"/>
                  </a:lnTo>
                  <a:close/>
                  <a:moveTo>
                    <a:pt x="2384757" y="1394509"/>
                  </a:moveTo>
                  <a:lnTo>
                    <a:pt x="2394322" y="1394509"/>
                  </a:lnTo>
                  <a:lnTo>
                    <a:pt x="2394322" y="1392277"/>
                  </a:lnTo>
                  <a:lnTo>
                    <a:pt x="2386670" y="1393871"/>
                  </a:lnTo>
                  <a:lnTo>
                    <a:pt x="2384757" y="1392596"/>
                  </a:lnTo>
                  <a:lnTo>
                    <a:pt x="2384757" y="1394509"/>
                  </a:lnTo>
                  <a:close/>
                  <a:moveTo>
                    <a:pt x="2394322" y="1394509"/>
                  </a:moveTo>
                  <a:lnTo>
                    <a:pt x="2395278" y="1394509"/>
                  </a:lnTo>
                  <a:lnTo>
                    <a:pt x="2394322" y="1395147"/>
                  </a:lnTo>
                  <a:lnTo>
                    <a:pt x="2394322" y="1394509"/>
                  </a:lnTo>
                  <a:close/>
                  <a:moveTo>
                    <a:pt x="2392728" y="1394509"/>
                  </a:moveTo>
                  <a:lnTo>
                    <a:pt x="2393684" y="1394509"/>
                  </a:lnTo>
                  <a:lnTo>
                    <a:pt x="2393684" y="1400567"/>
                  </a:lnTo>
                  <a:cubicBezTo>
                    <a:pt x="2393684" y="1400567"/>
                    <a:pt x="2390496" y="1398654"/>
                    <a:pt x="2390496" y="1398654"/>
                  </a:cubicBezTo>
                  <a:lnTo>
                    <a:pt x="2390496" y="1395784"/>
                  </a:lnTo>
                  <a:cubicBezTo>
                    <a:pt x="2390496" y="1395784"/>
                    <a:pt x="2392728" y="1394509"/>
                    <a:pt x="2392728" y="1394509"/>
                  </a:cubicBezTo>
                  <a:close/>
                  <a:moveTo>
                    <a:pt x="2394003" y="1394509"/>
                  </a:moveTo>
                  <a:lnTo>
                    <a:pt x="2394640" y="1394509"/>
                  </a:lnTo>
                  <a:lnTo>
                    <a:pt x="2405799" y="1393871"/>
                  </a:lnTo>
                  <a:lnTo>
                    <a:pt x="2396872" y="1404074"/>
                  </a:lnTo>
                  <a:lnTo>
                    <a:pt x="2394322" y="1404074"/>
                  </a:lnTo>
                  <a:lnTo>
                    <a:pt x="2394322" y="1394509"/>
                  </a:lnTo>
                  <a:close/>
                  <a:moveTo>
                    <a:pt x="2394322" y="1392915"/>
                  </a:moveTo>
                  <a:lnTo>
                    <a:pt x="2394322" y="1395147"/>
                  </a:lnTo>
                  <a:lnTo>
                    <a:pt x="2392090" y="1393871"/>
                  </a:lnTo>
                  <a:lnTo>
                    <a:pt x="2394322" y="1392596"/>
                  </a:lnTo>
                  <a:close/>
                  <a:moveTo>
                    <a:pt x="2384438" y="1393234"/>
                  </a:moveTo>
                  <a:lnTo>
                    <a:pt x="2386351" y="1394190"/>
                  </a:lnTo>
                  <a:lnTo>
                    <a:pt x="2384438" y="1395147"/>
                  </a:lnTo>
                  <a:lnTo>
                    <a:pt x="2384438" y="1393234"/>
                  </a:lnTo>
                  <a:close/>
                  <a:moveTo>
                    <a:pt x="2481040" y="1393234"/>
                  </a:moveTo>
                  <a:lnTo>
                    <a:pt x="2488692" y="1395147"/>
                  </a:lnTo>
                  <a:lnTo>
                    <a:pt x="2488692" y="1397378"/>
                  </a:lnTo>
                  <a:lnTo>
                    <a:pt x="2480721" y="1399291"/>
                  </a:lnTo>
                  <a:cubicBezTo>
                    <a:pt x="2480721" y="1399291"/>
                    <a:pt x="2480721" y="1399291"/>
                    <a:pt x="2480721" y="1399291"/>
                  </a:cubicBezTo>
                  <a:cubicBezTo>
                    <a:pt x="2480721" y="1399291"/>
                    <a:pt x="2480721" y="1399291"/>
                    <a:pt x="2480721" y="1399291"/>
                  </a:cubicBezTo>
                  <a:lnTo>
                    <a:pt x="2480721" y="1392915"/>
                  </a:lnTo>
                  <a:cubicBezTo>
                    <a:pt x="2480721" y="1392915"/>
                    <a:pt x="2481040" y="1392915"/>
                    <a:pt x="2481359" y="1392915"/>
                  </a:cubicBezTo>
                  <a:lnTo>
                    <a:pt x="2481359" y="1392915"/>
                  </a:lnTo>
                  <a:close/>
                  <a:moveTo>
                    <a:pt x="2515472" y="1393234"/>
                  </a:moveTo>
                  <a:lnTo>
                    <a:pt x="2515472" y="1399929"/>
                  </a:lnTo>
                  <a:cubicBezTo>
                    <a:pt x="2515472" y="1399929"/>
                    <a:pt x="2507502" y="1397697"/>
                    <a:pt x="2507502" y="1397697"/>
                  </a:cubicBezTo>
                  <a:lnTo>
                    <a:pt x="2507502" y="1395465"/>
                  </a:lnTo>
                  <a:lnTo>
                    <a:pt x="2515472" y="1393553"/>
                  </a:lnTo>
                  <a:close/>
                  <a:moveTo>
                    <a:pt x="2367860" y="1393553"/>
                  </a:moveTo>
                  <a:lnTo>
                    <a:pt x="2359571" y="1401204"/>
                  </a:lnTo>
                  <a:lnTo>
                    <a:pt x="2354150" y="1396103"/>
                  </a:lnTo>
                  <a:lnTo>
                    <a:pt x="2367860" y="1393553"/>
                  </a:lnTo>
                  <a:close/>
                  <a:moveTo>
                    <a:pt x="2487098" y="1394828"/>
                  </a:moveTo>
                  <a:lnTo>
                    <a:pt x="2480402" y="1545629"/>
                  </a:lnTo>
                  <a:lnTo>
                    <a:pt x="2400379" y="1545629"/>
                  </a:lnTo>
                  <a:lnTo>
                    <a:pt x="2399104" y="1514703"/>
                  </a:lnTo>
                  <a:cubicBezTo>
                    <a:pt x="2399104" y="1514703"/>
                    <a:pt x="2399104" y="1514703"/>
                    <a:pt x="2399104" y="1514703"/>
                  </a:cubicBezTo>
                  <a:lnTo>
                    <a:pt x="2399104" y="1508646"/>
                  </a:lnTo>
                  <a:cubicBezTo>
                    <a:pt x="2399104" y="1508646"/>
                    <a:pt x="2397829" y="1479633"/>
                    <a:pt x="2397829" y="1479633"/>
                  </a:cubicBezTo>
                  <a:cubicBezTo>
                    <a:pt x="2397829" y="1479633"/>
                    <a:pt x="2397829" y="1479633"/>
                    <a:pt x="2397829" y="1479633"/>
                  </a:cubicBezTo>
                  <a:lnTo>
                    <a:pt x="2397829" y="1474851"/>
                  </a:lnTo>
                  <a:cubicBezTo>
                    <a:pt x="2397829" y="1474851"/>
                    <a:pt x="2397829" y="1474851"/>
                    <a:pt x="2397829" y="1474851"/>
                  </a:cubicBezTo>
                  <a:cubicBezTo>
                    <a:pt x="2397829" y="1474851"/>
                    <a:pt x="2397829" y="1474851"/>
                    <a:pt x="2397829" y="1474851"/>
                  </a:cubicBezTo>
                  <a:cubicBezTo>
                    <a:pt x="2397829" y="1474851"/>
                    <a:pt x="2397829" y="1474851"/>
                    <a:pt x="2397829" y="1474851"/>
                  </a:cubicBezTo>
                  <a:cubicBezTo>
                    <a:pt x="2397829" y="1474851"/>
                    <a:pt x="2397829" y="1474851"/>
                    <a:pt x="2397829" y="1474851"/>
                  </a:cubicBezTo>
                  <a:lnTo>
                    <a:pt x="2397191" y="1459548"/>
                  </a:lnTo>
                  <a:lnTo>
                    <a:pt x="2397191" y="1449983"/>
                  </a:lnTo>
                  <a:cubicBezTo>
                    <a:pt x="2397191" y="1449983"/>
                    <a:pt x="2397191" y="1449983"/>
                    <a:pt x="2397191" y="1449983"/>
                  </a:cubicBezTo>
                  <a:cubicBezTo>
                    <a:pt x="2397191" y="1449983"/>
                    <a:pt x="2397191" y="1449983"/>
                    <a:pt x="2397191" y="1449983"/>
                  </a:cubicBezTo>
                  <a:cubicBezTo>
                    <a:pt x="2397191" y="1449983"/>
                    <a:pt x="2397191" y="1449983"/>
                    <a:pt x="2397191" y="1449983"/>
                  </a:cubicBezTo>
                  <a:lnTo>
                    <a:pt x="2397191" y="1443607"/>
                  </a:lnTo>
                  <a:cubicBezTo>
                    <a:pt x="2415045" y="1431811"/>
                    <a:pt x="2431623" y="1418420"/>
                    <a:pt x="2448521" y="1405986"/>
                  </a:cubicBezTo>
                  <a:lnTo>
                    <a:pt x="2451071" y="1405986"/>
                  </a:lnTo>
                  <a:lnTo>
                    <a:pt x="2451071" y="1405349"/>
                  </a:lnTo>
                  <a:cubicBezTo>
                    <a:pt x="2464462" y="1402798"/>
                    <a:pt x="2476577" y="1399929"/>
                    <a:pt x="2487416" y="1396741"/>
                  </a:cubicBezTo>
                  <a:lnTo>
                    <a:pt x="2487416" y="1396741"/>
                  </a:lnTo>
                  <a:close/>
                  <a:moveTo>
                    <a:pt x="2406437" y="1393871"/>
                  </a:moveTo>
                  <a:lnTo>
                    <a:pt x="2420146" y="1396741"/>
                  </a:lnTo>
                  <a:lnTo>
                    <a:pt x="2416958" y="1399929"/>
                  </a:lnTo>
                  <a:cubicBezTo>
                    <a:pt x="2416958" y="1399929"/>
                    <a:pt x="2415045" y="1400567"/>
                    <a:pt x="2414407" y="1400885"/>
                  </a:cubicBezTo>
                  <a:lnTo>
                    <a:pt x="2406755" y="1393871"/>
                  </a:lnTo>
                  <a:close/>
                  <a:moveTo>
                    <a:pt x="2406118" y="1396103"/>
                  </a:moveTo>
                  <a:lnTo>
                    <a:pt x="2413451" y="1403117"/>
                  </a:lnTo>
                  <a:cubicBezTo>
                    <a:pt x="2413451" y="1403117"/>
                    <a:pt x="2411538" y="1403755"/>
                    <a:pt x="2410900" y="1404074"/>
                  </a:cubicBezTo>
                  <a:lnTo>
                    <a:pt x="2397510" y="1404074"/>
                  </a:lnTo>
                  <a:lnTo>
                    <a:pt x="2406118" y="1396103"/>
                  </a:lnTo>
                  <a:close/>
                  <a:moveTo>
                    <a:pt x="2386670" y="1394509"/>
                  </a:moveTo>
                  <a:lnTo>
                    <a:pt x="2394322" y="1396422"/>
                  </a:lnTo>
                  <a:lnTo>
                    <a:pt x="2394322" y="1399291"/>
                  </a:lnTo>
                  <a:lnTo>
                    <a:pt x="2387308" y="1400248"/>
                  </a:lnTo>
                  <a:lnTo>
                    <a:pt x="2384757" y="1398973"/>
                  </a:lnTo>
                  <a:lnTo>
                    <a:pt x="2384757" y="1395784"/>
                  </a:lnTo>
                  <a:lnTo>
                    <a:pt x="2386670" y="1394509"/>
                  </a:lnTo>
                  <a:close/>
                  <a:moveTo>
                    <a:pt x="2497937" y="1395784"/>
                  </a:moveTo>
                  <a:lnTo>
                    <a:pt x="2501763" y="1396741"/>
                  </a:lnTo>
                  <a:lnTo>
                    <a:pt x="2497937" y="1397697"/>
                  </a:lnTo>
                  <a:lnTo>
                    <a:pt x="2497937" y="1395784"/>
                  </a:lnTo>
                  <a:close/>
                  <a:moveTo>
                    <a:pt x="2507502" y="1395784"/>
                  </a:moveTo>
                  <a:lnTo>
                    <a:pt x="2507502" y="1397697"/>
                  </a:lnTo>
                  <a:lnTo>
                    <a:pt x="2503995" y="1396741"/>
                  </a:lnTo>
                  <a:lnTo>
                    <a:pt x="2507502" y="1395784"/>
                  </a:lnTo>
                  <a:close/>
                  <a:moveTo>
                    <a:pt x="2384757" y="1396103"/>
                  </a:moveTo>
                  <a:lnTo>
                    <a:pt x="2384757" y="1398654"/>
                  </a:lnTo>
                  <a:lnTo>
                    <a:pt x="2381888" y="1397378"/>
                  </a:lnTo>
                  <a:lnTo>
                    <a:pt x="2384757" y="1395784"/>
                  </a:lnTo>
                  <a:close/>
                  <a:moveTo>
                    <a:pt x="2353832" y="1396422"/>
                  </a:moveTo>
                  <a:lnTo>
                    <a:pt x="2348093" y="1401842"/>
                  </a:lnTo>
                  <a:lnTo>
                    <a:pt x="2345224" y="1398335"/>
                  </a:lnTo>
                  <a:lnTo>
                    <a:pt x="2353832" y="1396422"/>
                  </a:lnTo>
                  <a:close/>
                  <a:moveTo>
                    <a:pt x="2394322" y="1396422"/>
                  </a:moveTo>
                  <a:lnTo>
                    <a:pt x="2397191" y="1398335"/>
                  </a:lnTo>
                  <a:lnTo>
                    <a:pt x="2394322" y="1399610"/>
                  </a:lnTo>
                  <a:lnTo>
                    <a:pt x="2394322" y="1396741"/>
                  </a:lnTo>
                  <a:close/>
                  <a:moveTo>
                    <a:pt x="2752992" y="1396422"/>
                  </a:moveTo>
                  <a:lnTo>
                    <a:pt x="2762237" y="1398654"/>
                  </a:lnTo>
                  <a:lnTo>
                    <a:pt x="2752673" y="1400885"/>
                  </a:lnTo>
                  <a:lnTo>
                    <a:pt x="2752673" y="1396103"/>
                  </a:lnTo>
                  <a:close/>
                  <a:moveTo>
                    <a:pt x="2354150" y="1398654"/>
                  </a:moveTo>
                  <a:lnTo>
                    <a:pt x="2359571" y="1404074"/>
                  </a:lnTo>
                  <a:lnTo>
                    <a:pt x="2348731" y="1404074"/>
                  </a:lnTo>
                  <a:lnTo>
                    <a:pt x="2354469" y="1398654"/>
                  </a:lnTo>
                  <a:close/>
                  <a:moveTo>
                    <a:pt x="2771483" y="1396422"/>
                  </a:moveTo>
                  <a:lnTo>
                    <a:pt x="2771483" y="1400567"/>
                  </a:lnTo>
                  <a:lnTo>
                    <a:pt x="2763831" y="1398654"/>
                  </a:lnTo>
                  <a:lnTo>
                    <a:pt x="2771483" y="1396741"/>
                  </a:lnTo>
                  <a:close/>
                  <a:moveTo>
                    <a:pt x="2420465" y="1397060"/>
                  </a:moveTo>
                  <a:lnTo>
                    <a:pt x="2422059" y="1398335"/>
                  </a:lnTo>
                  <a:cubicBezTo>
                    <a:pt x="2422059" y="1398335"/>
                    <a:pt x="2419189" y="1399291"/>
                    <a:pt x="2417595" y="1399929"/>
                  </a:cubicBezTo>
                  <a:lnTo>
                    <a:pt x="2420465" y="1397378"/>
                  </a:lnTo>
                  <a:close/>
                  <a:moveTo>
                    <a:pt x="2502720" y="1397378"/>
                  </a:moveTo>
                  <a:lnTo>
                    <a:pt x="2507183" y="1398335"/>
                  </a:lnTo>
                  <a:lnTo>
                    <a:pt x="2507183" y="1402161"/>
                  </a:lnTo>
                  <a:lnTo>
                    <a:pt x="2503039" y="1403117"/>
                  </a:lnTo>
                  <a:lnTo>
                    <a:pt x="2497618" y="1401842"/>
                  </a:lnTo>
                  <a:lnTo>
                    <a:pt x="2497618" y="1398335"/>
                  </a:lnTo>
                  <a:lnTo>
                    <a:pt x="2502401" y="1397378"/>
                  </a:lnTo>
                  <a:close/>
                  <a:moveTo>
                    <a:pt x="2380294" y="1399610"/>
                  </a:moveTo>
                  <a:lnTo>
                    <a:pt x="2383800" y="1401204"/>
                  </a:lnTo>
                  <a:lnTo>
                    <a:pt x="2383800" y="1403117"/>
                  </a:lnTo>
                  <a:cubicBezTo>
                    <a:pt x="2383800" y="1403117"/>
                    <a:pt x="2381888" y="1404074"/>
                    <a:pt x="2381888" y="1404074"/>
                  </a:cubicBezTo>
                  <a:lnTo>
                    <a:pt x="2379975" y="1404074"/>
                  </a:lnTo>
                  <a:lnTo>
                    <a:pt x="2379975" y="1399610"/>
                  </a:lnTo>
                  <a:close/>
                  <a:moveTo>
                    <a:pt x="2424928" y="1397697"/>
                  </a:moveTo>
                  <a:lnTo>
                    <a:pt x="2429073" y="1398654"/>
                  </a:lnTo>
                  <a:lnTo>
                    <a:pt x="2426203" y="1401842"/>
                  </a:lnTo>
                  <a:lnTo>
                    <a:pt x="2423015" y="1398654"/>
                  </a:lnTo>
                  <a:cubicBezTo>
                    <a:pt x="2423015" y="1398654"/>
                    <a:pt x="2424290" y="1398016"/>
                    <a:pt x="2424928" y="1397697"/>
                  </a:cubicBezTo>
                  <a:close/>
                  <a:moveTo>
                    <a:pt x="2344586" y="1400248"/>
                  </a:moveTo>
                  <a:lnTo>
                    <a:pt x="2340760" y="1404074"/>
                  </a:lnTo>
                  <a:lnTo>
                    <a:pt x="2336934" y="1404074"/>
                  </a:lnTo>
                  <a:cubicBezTo>
                    <a:pt x="2339166" y="1402798"/>
                    <a:pt x="2341079" y="1401842"/>
                    <a:pt x="2343311" y="1400567"/>
                  </a:cubicBezTo>
                  <a:lnTo>
                    <a:pt x="2344586" y="1400567"/>
                  </a:lnTo>
                  <a:close/>
                  <a:moveTo>
                    <a:pt x="2342673" y="1400567"/>
                  </a:moveTo>
                  <a:cubicBezTo>
                    <a:pt x="2340441" y="1401842"/>
                    <a:pt x="2338210" y="1403117"/>
                    <a:pt x="2336297" y="1404074"/>
                  </a:cubicBezTo>
                  <a:lnTo>
                    <a:pt x="2329283" y="1404074"/>
                  </a:lnTo>
                  <a:lnTo>
                    <a:pt x="2340760" y="1400885"/>
                  </a:lnTo>
                  <a:lnTo>
                    <a:pt x="2342673" y="1400885"/>
                  </a:lnTo>
                  <a:close/>
                  <a:moveTo>
                    <a:pt x="2344905" y="1400567"/>
                  </a:moveTo>
                  <a:lnTo>
                    <a:pt x="2347774" y="1404074"/>
                  </a:lnTo>
                  <a:lnTo>
                    <a:pt x="2341398" y="1404074"/>
                  </a:lnTo>
                  <a:lnTo>
                    <a:pt x="2344905" y="1400567"/>
                  </a:lnTo>
                  <a:close/>
                  <a:moveTo>
                    <a:pt x="2384757" y="1398335"/>
                  </a:moveTo>
                  <a:lnTo>
                    <a:pt x="2384757" y="1404074"/>
                  </a:lnTo>
                  <a:lnTo>
                    <a:pt x="2392090" y="1404074"/>
                  </a:lnTo>
                  <a:lnTo>
                    <a:pt x="2394003" y="1401204"/>
                  </a:lnTo>
                  <a:lnTo>
                    <a:pt x="2394003" y="1399291"/>
                  </a:lnTo>
                  <a:lnTo>
                    <a:pt x="2384438" y="1398016"/>
                  </a:lnTo>
                  <a:close/>
                  <a:moveTo>
                    <a:pt x="2422378" y="1400567"/>
                  </a:moveTo>
                  <a:lnTo>
                    <a:pt x="2425884" y="1404074"/>
                  </a:lnTo>
                  <a:lnTo>
                    <a:pt x="2415364" y="1404074"/>
                  </a:lnTo>
                  <a:lnTo>
                    <a:pt x="2417276" y="1402161"/>
                  </a:lnTo>
                  <a:cubicBezTo>
                    <a:pt x="2418871" y="1401523"/>
                    <a:pt x="2420783" y="1400885"/>
                    <a:pt x="2422696" y="1400248"/>
                  </a:cubicBezTo>
                  <a:lnTo>
                    <a:pt x="2422696" y="1400248"/>
                  </a:lnTo>
                  <a:close/>
                  <a:moveTo>
                    <a:pt x="2493155" y="1398654"/>
                  </a:moveTo>
                  <a:lnTo>
                    <a:pt x="2493155" y="1401842"/>
                  </a:lnTo>
                  <a:cubicBezTo>
                    <a:pt x="2493155" y="1401842"/>
                    <a:pt x="2486779" y="1400248"/>
                    <a:pt x="2486779" y="1400248"/>
                  </a:cubicBezTo>
                  <a:lnTo>
                    <a:pt x="2493155" y="1398335"/>
                  </a:lnTo>
                  <a:close/>
                  <a:moveTo>
                    <a:pt x="2507502" y="1398654"/>
                  </a:moveTo>
                  <a:lnTo>
                    <a:pt x="2514197" y="1400567"/>
                  </a:lnTo>
                  <a:lnTo>
                    <a:pt x="2507502" y="1402480"/>
                  </a:lnTo>
                  <a:lnTo>
                    <a:pt x="2507502" y="1398973"/>
                  </a:lnTo>
                  <a:close/>
                  <a:moveTo>
                    <a:pt x="2429710" y="1400885"/>
                  </a:moveTo>
                  <a:lnTo>
                    <a:pt x="2432898" y="1404074"/>
                  </a:lnTo>
                  <a:lnTo>
                    <a:pt x="2426841" y="1404074"/>
                  </a:lnTo>
                  <a:lnTo>
                    <a:pt x="2429710" y="1400885"/>
                  </a:lnTo>
                  <a:close/>
                  <a:moveTo>
                    <a:pt x="2430348" y="1400885"/>
                  </a:moveTo>
                  <a:lnTo>
                    <a:pt x="2435449" y="1401842"/>
                  </a:lnTo>
                  <a:lnTo>
                    <a:pt x="2446289" y="1404074"/>
                  </a:lnTo>
                  <a:lnTo>
                    <a:pt x="2433855" y="1404074"/>
                  </a:lnTo>
                  <a:lnTo>
                    <a:pt x="2430348" y="1400885"/>
                  </a:lnTo>
                  <a:close/>
                  <a:moveTo>
                    <a:pt x="2373917" y="1399291"/>
                  </a:moveTo>
                  <a:lnTo>
                    <a:pt x="2377105" y="1402161"/>
                  </a:lnTo>
                  <a:lnTo>
                    <a:pt x="2367860" y="1402161"/>
                  </a:lnTo>
                  <a:cubicBezTo>
                    <a:pt x="2369773" y="1400885"/>
                    <a:pt x="2371686" y="1399929"/>
                    <a:pt x="2373598" y="1399291"/>
                  </a:cubicBezTo>
                  <a:lnTo>
                    <a:pt x="2373598" y="1399291"/>
                  </a:lnTo>
                  <a:close/>
                  <a:moveTo>
                    <a:pt x="3129515" y="1399291"/>
                  </a:moveTo>
                  <a:lnTo>
                    <a:pt x="3129515" y="1407262"/>
                  </a:lnTo>
                  <a:lnTo>
                    <a:pt x="3114212" y="1403117"/>
                  </a:lnTo>
                  <a:lnTo>
                    <a:pt x="3129515" y="1399291"/>
                  </a:lnTo>
                  <a:close/>
                  <a:moveTo>
                    <a:pt x="2384757" y="1399610"/>
                  </a:moveTo>
                  <a:lnTo>
                    <a:pt x="2387308" y="1400567"/>
                  </a:lnTo>
                  <a:lnTo>
                    <a:pt x="2384757" y="1401523"/>
                  </a:lnTo>
                  <a:lnTo>
                    <a:pt x="2384757" y="1399610"/>
                  </a:lnTo>
                  <a:close/>
                  <a:moveTo>
                    <a:pt x="2764788" y="1399610"/>
                  </a:moveTo>
                  <a:lnTo>
                    <a:pt x="2771483" y="1402161"/>
                  </a:lnTo>
                  <a:lnTo>
                    <a:pt x="2771483" y="1412363"/>
                  </a:lnTo>
                  <a:lnTo>
                    <a:pt x="2763513" y="1415232"/>
                  </a:lnTo>
                  <a:lnTo>
                    <a:pt x="2752354" y="1412363"/>
                  </a:lnTo>
                  <a:lnTo>
                    <a:pt x="2752354" y="1402480"/>
                  </a:lnTo>
                  <a:lnTo>
                    <a:pt x="2764469" y="1399610"/>
                  </a:lnTo>
                  <a:close/>
                  <a:moveTo>
                    <a:pt x="3094445" y="1399610"/>
                  </a:moveTo>
                  <a:lnTo>
                    <a:pt x="3108155" y="1403117"/>
                  </a:lnTo>
                  <a:lnTo>
                    <a:pt x="3094445" y="1406624"/>
                  </a:lnTo>
                  <a:lnTo>
                    <a:pt x="3094445" y="1399610"/>
                  </a:lnTo>
                  <a:close/>
                  <a:moveTo>
                    <a:pt x="2394322" y="1399929"/>
                  </a:moveTo>
                  <a:lnTo>
                    <a:pt x="2394322" y="1401204"/>
                  </a:lnTo>
                  <a:lnTo>
                    <a:pt x="2392409" y="1400567"/>
                  </a:lnTo>
                  <a:lnTo>
                    <a:pt x="2394322" y="1399929"/>
                  </a:lnTo>
                  <a:close/>
                  <a:moveTo>
                    <a:pt x="2387308" y="1400567"/>
                  </a:moveTo>
                  <a:lnTo>
                    <a:pt x="2394322" y="1401523"/>
                  </a:lnTo>
                  <a:lnTo>
                    <a:pt x="2394322" y="1404074"/>
                  </a:lnTo>
                  <a:lnTo>
                    <a:pt x="2384757" y="1404074"/>
                  </a:lnTo>
                  <a:lnTo>
                    <a:pt x="2384757" y="1401842"/>
                  </a:lnTo>
                  <a:lnTo>
                    <a:pt x="2387308" y="1400567"/>
                  </a:lnTo>
                  <a:close/>
                  <a:moveTo>
                    <a:pt x="2416320" y="1400567"/>
                  </a:moveTo>
                  <a:lnTo>
                    <a:pt x="2415045" y="1401842"/>
                  </a:lnTo>
                  <a:lnTo>
                    <a:pt x="2414407" y="1401204"/>
                  </a:lnTo>
                  <a:cubicBezTo>
                    <a:pt x="2414407" y="1401204"/>
                    <a:pt x="2415682" y="1400885"/>
                    <a:pt x="2416320" y="1400567"/>
                  </a:cubicBezTo>
                  <a:close/>
                  <a:moveTo>
                    <a:pt x="2480721" y="1400567"/>
                  </a:moveTo>
                  <a:cubicBezTo>
                    <a:pt x="2480721" y="1400567"/>
                    <a:pt x="2480721" y="1400567"/>
                    <a:pt x="2480721" y="1400567"/>
                  </a:cubicBezTo>
                  <a:lnTo>
                    <a:pt x="2488373" y="1402480"/>
                  </a:lnTo>
                  <a:lnTo>
                    <a:pt x="2488373" y="1405030"/>
                  </a:lnTo>
                  <a:lnTo>
                    <a:pt x="2480084" y="1407262"/>
                  </a:lnTo>
                  <a:lnTo>
                    <a:pt x="2480084" y="1400248"/>
                  </a:lnTo>
                  <a:close/>
                  <a:moveTo>
                    <a:pt x="2515791" y="1400567"/>
                  </a:moveTo>
                  <a:lnTo>
                    <a:pt x="2515791" y="1407262"/>
                  </a:lnTo>
                  <a:cubicBezTo>
                    <a:pt x="2515791" y="1407262"/>
                    <a:pt x="2507502" y="1405030"/>
                    <a:pt x="2507502" y="1405030"/>
                  </a:cubicBezTo>
                  <a:lnTo>
                    <a:pt x="2507502" y="1403117"/>
                  </a:lnTo>
                  <a:lnTo>
                    <a:pt x="2515791" y="1400885"/>
                  </a:lnTo>
                  <a:close/>
                  <a:moveTo>
                    <a:pt x="2413769" y="1403436"/>
                  </a:moveTo>
                  <a:lnTo>
                    <a:pt x="2414407" y="1404074"/>
                  </a:lnTo>
                  <a:lnTo>
                    <a:pt x="2412175" y="1404074"/>
                  </a:lnTo>
                  <a:cubicBezTo>
                    <a:pt x="2412175" y="1404074"/>
                    <a:pt x="2413451" y="1403755"/>
                    <a:pt x="2414088" y="1403436"/>
                  </a:cubicBezTo>
                  <a:close/>
                  <a:moveTo>
                    <a:pt x="2394322" y="1403755"/>
                  </a:moveTo>
                  <a:lnTo>
                    <a:pt x="2394959" y="1403755"/>
                  </a:lnTo>
                  <a:cubicBezTo>
                    <a:pt x="2394959" y="1403755"/>
                    <a:pt x="2394322" y="1403755"/>
                    <a:pt x="2394322" y="1403755"/>
                  </a:cubicBezTo>
                  <a:lnTo>
                    <a:pt x="2394322" y="1403755"/>
                  </a:lnTo>
                  <a:close/>
                  <a:moveTo>
                    <a:pt x="2375511" y="1404074"/>
                  </a:moveTo>
                  <a:lnTo>
                    <a:pt x="2376149" y="1404074"/>
                  </a:lnTo>
                  <a:lnTo>
                    <a:pt x="2375511" y="1404074"/>
                  </a:lnTo>
                  <a:cubicBezTo>
                    <a:pt x="2375511" y="1404074"/>
                    <a:pt x="2375511" y="1404074"/>
                    <a:pt x="2375511" y="1404074"/>
                  </a:cubicBezTo>
                  <a:close/>
                  <a:moveTo>
                    <a:pt x="2383482" y="1404074"/>
                  </a:moveTo>
                  <a:lnTo>
                    <a:pt x="2385076" y="1404074"/>
                  </a:lnTo>
                  <a:lnTo>
                    <a:pt x="2385076" y="1405349"/>
                  </a:lnTo>
                  <a:lnTo>
                    <a:pt x="2382525" y="1404711"/>
                  </a:lnTo>
                  <a:lnTo>
                    <a:pt x="2383800" y="1404074"/>
                  </a:lnTo>
                  <a:close/>
                  <a:moveTo>
                    <a:pt x="2384757" y="1402480"/>
                  </a:moveTo>
                  <a:lnTo>
                    <a:pt x="2394322" y="1402480"/>
                  </a:lnTo>
                  <a:lnTo>
                    <a:pt x="2394322" y="1403755"/>
                  </a:lnTo>
                  <a:lnTo>
                    <a:pt x="2386670" y="1404711"/>
                  </a:lnTo>
                  <a:lnTo>
                    <a:pt x="2384757" y="1404074"/>
                  </a:lnTo>
                  <a:lnTo>
                    <a:pt x="2384757" y="1402480"/>
                  </a:lnTo>
                  <a:close/>
                  <a:moveTo>
                    <a:pt x="2780729" y="1402480"/>
                  </a:moveTo>
                  <a:lnTo>
                    <a:pt x="2797626" y="1407262"/>
                  </a:lnTo>
                  <a:lnTo>
                    <a:pt x="2780729" y="1412044"/>
                  </a:lnTo>
                  <a:lnTo>
                    <a:pt x="2780729" y="1402480"/>
                  </a:lnTo>
                  <a:close/>
                  <a:moveTo>
                    <a:pt x="2394322" y="1404074"/>
                  </a:moveTo>
                  <a:lnTo>
                    <a:pt x="2396235" y="1404074"/>
                  </a:lnTo>
                  <a:lnTo>
                    <a:pt x="2394322" y="1405030"/>
                  </a:lnTo>
                  <a:lnTo>
                    <a:pt x="2394322" y="1404074"/>
                  </a:lnTo>
                  <a:close/>
                  <a:moveTo>
                    <a:pt x="2394322" y="1404074"/>
                  </a:moveTo>
                  <a:lnTo>
                    <a:pt x="2409625" y="1404074"/>
                  </a:lnTo>
                  <a:cubicBezTo>
                    <a:pt x="2404843" y="1406624"/>
                    <a:pt x="2399741" y="1410769"/>
                    <a:pt x="2394959" y="1414595"/>
                  </a:cubicBezTo>
                  <a:cubicBezTo>
                    <a:pt x="2400060" y="1410450"/>
                    <a:pt x="2405480" y="1406624"/>
                    <a:pt x="2410262" y="1404074"/>
                  </a:cubicBezTo>
                  <a:lnTo>
                    <a:pt x="2445651" y="1404074"/>
                  </a:lnTo>
                  <a:cubicBezTo>
                    <a:pt x="2429391" y="1414595"/>
                    <a:pt x="2413132" y="1427666"/>
                    <a:pt x="2394322" y="1439143"/>
                  </a:cubicBezTo>
                  <a:lnTo>
                    <a:pt x="2394322" y="1432448"/>
                  </a:lnTo>
                  <a:lnTo>
                    <a:pt x="2395278" y="1427985"/>
                  </a:lnTo>
                  <a:cubicBezTo>
                    <a:pt x="2395278" y="1427985"/>
                    <a:pt x="2395278" y="1427985"/>
                    <a:pt x="2403567" y="1427985"/>
                  </a:cubicBezTo>
                  <a:lnTo>
                    <a:pt x="2403567" y="1423840"/>
                  </a:lnTo>
                  <a:cubicBezTo>
                    <a:pt x="2395278" y="1423840"/>
                    <a:pt x="2395278" y="1423840"/>
                    <a:pt x="2395278" y="1423840"/>
                  </a:cubicBezTo>
                  <a:lnTo>
                    <a:pt x="2395278" y="1415551"/>
                  </a:lnTo>
                  <a:cubicBezTo>
                    <a:pt x="2395278" y="1415551"/>
                    <a:pt x="2395278" y="1415551"/>
                    <a:pt x="2395278" y="1415551"/>
                  </a:cubicBezTo>
                  <a:cubicBezTo>
                    <a:pt x="2395278" y="1415551"/>
                    <a:pt x="2395278" y="1415551"/>
                    <a:pt x="2395278" y="1415551"/>
                  </a:cubicBezTo>
                  <a:lnTo>
                    <a:pt x="2395278" y="1405030"/>
                  </a:lnTo>
                  <a:close/>
                  <a:moveTo>
                    <a:pt x="2397829" y="1403117"/>
                  </a:moveTo>
                  <a:lnTo>
                    <a:pt x="2397829" y="1406624"/>
                  </a:lnTo>
                  <a:cubicBezTo>
                    <a:pt x="2397829" y="1406624"/>
                    <a:pt x="2394322" y="1405349"/>
                    <a:pt x="2394322" y="1405349"/>
                  </a:cubicBezTo>
                  <a:lnTo>
                    <a:pt x="2394322" y="1404074"/>
                  </a:lnTo>
                  <a:lnTo>
                    <a:pt x="2397829" y="1402798"/>
                  </a:lnTo>
                  <a:close/>
                  <a:moveTo>
                    <a:pt x="2497937" y="1403117"/>
                  </a:moveTo>
                  <a:lnTo>
                    <a:pt x="2502082" y="1404392"/>
                  </a:lnTo>
                  <a:lnTo>
                    <a:pt x="2497937" y="1405668"/>
                  </a:lnTo>
                  <a:lnTo>
                    <a:pt x="2497937" y="1403436"/>
                  </a:lnTo>
                  <a:close/>
                  <a:moveTo>
                    <a:pt x="2752354" y="1403117"/>
                  </a:moveTo>
                  <a:lnTo>
                    <a:pt x="2752354" y="1412363"/>
                  </a:lnTo>
                  <a:lnTo>
                    <a:pt x="2735775" y="1407899"/>
                  </a:lnTo>
                  <a:lnTo>
                    <a:pt x="2752354" y="1403117"/>
                  </a:lnTo>
                  <a:close/>
                  <a:moveTo>
                    <a:pt x="2381250" y="1403436"/>
                  </a:moveTo>
                  <a:lnTo>
                    <a:pt x="2384757" y="1404392"/>
                  </a:lnTo>
                  <a:lnTo>
                    <a:pt x="2384757" y="1405668"/>
                  </a:lnTo>
                  <a:lnTo>
                    <a:pt x="2380931" y="1406624"/>
                  </a:lnTo>
                  <a:lnTo>
                    <a:pt x="2380931" y="1403755"/>
                  </a:lnTo>
                  <a:close/>
                  <a:moveTo>
                    <a:pt x="2507502" y="1403436"/>
                  </a:moveTo>
                  <a:lnTo>
                    <a:pt x="2507502" y="1405349"/>
                  </a:lnTo>
                  <a:lnTo>
                    <a:pt x="2504632" y="1404392"/>
                  </a:lnTo>
                  <a:lnTo>
                    <a:pt x="2507502" y="1403436"/>
                  </a:lnTo>
                  <a:close/>
                  <a:moveTo>
                    <a:pt x="3586700" y="1404074"/>
                  </a:moveTo>
                  <a:cubicBezTo>
                    <a:pt x="3596265" y="1409812"/>
                    <a:pt x="3588932" y="1430854"/>
                    <a:pt x="3593395" y="1441056"/>
                  </a:cubicBezTo>
                  <a:cubicBezTo>
                    <a:pt x="3587019" y="1439462"/>
                    <a:pt x="3582237" y="1428941"/>
                    <a:pt x="3576179" y="1423521"/>
                  </a:cubicBezTo>
                  <a:cubicBezTo>
                    <a:pt x="3576179" y="1419058"/>
                    <a:pt x="3568527" y="1414276"/>
                    <a:pt x="3581918" y="1411087"/>
                  </a:cubicBezTo>
                  <a:cubicBezTo>
                    <a:pt x="3584468" y="1410450"/>
                    <a:pt x="3581599" y="1405349"/>
                    <a:pt x="3586700" y="1403755"/>
                  </a:cubicBezTo>
                  <a:close/>
                  <a:moveTo>
                    <a:pt x="2394322" y="1404392"/>
                  </a:moveTo>
                  <a:lnTo>
                    <a:pt x="2394322" y="1405668"/>
                  </a:lnTo>
                  <a:lnTo>
                    <a:pt x="2392409" y="1405030"/>
                  </a:lnTo>
                  <a:lnTo>
                    <a:pt x="2394322" y="1404392"/>
                  </a:lnTo>
                  <a:close/>
                  <a:moveTo>
                    <a:pt x="2384757" y="1404392"/>
                  </a:moveTo>
                  <a:lnTo>
                    <a:pt x="2386351" y="1404392"/>
                  </a:lnTo>
                  <a:cubicBezTo>
                    <a:pt x="2386351" y="1404392"/>
                    <a:pt x="2384757" y="1405349"/>
                    <a:pt x="2384757" y="1405349"/>
                  </a:cubicBezTo>
                  <a:lnTo>
                    <a:pt x="2384757" y="1404392"/>
                  </a:lnTo>
                  <a:close/>
                  <a:moveTo>
                    <a:pt x="2503039" y="1404711"/>
                  </a:moveTo>
                  <a:lnTo>
                    <a:pt x="2507502" y="1405986"/>
                  </a:lnTo>
                  <a:lnTo>
                    <a:pt x="2507502" y="1409812"/>
                  </a:lnTo>
                  <a:lnTo>
                    <a:pt x="2503039" y="1411087"/>
                  </a:lnTo>
                  <a:lnTo>
                    <a:pt x="2498256" y="1409812"/>
                  </a:lnTo>
                  <a:lnTo>
                    <a:pt x="2498256" y="1406305"/>
                  </a:lnTo>
                  <a:lnTo>
                    <a:pt x="2503357" y="1404711"/>
                  </a:lnTo>
                  <a:close/>
                  <a:moveTo>
                    <a:pt x="3110386" y="1405030"/>
                  </a:moveTo>
                  <a:lnTo>
                    <a:pt x="3129515" y="1410131"/>
                  </a:lnTo>
                  <a:lnTo>
                    <a:pt x="3129515" y="1426710"/>
                  </a:lnTo>
                  <a:cubicBezTo>
                    <a:pt x="3129515" y="1426710"/>
                    <a:pt x="3111980" y="1431811"/>
                    <a:pt x="3111980" y="1431811"/>
                  </a:cubicBezTo>
                  <a:lnTo>
                    <a:pt x="3091895" y="1426391"/>
                  </a:lnTo>
                  <a:lnTo>
                    <a:pt x="3091895" y="1409812"/>
                  </a:lnTo>
                  <a:cubicBezTo>
                    <a:pt x="3091895" y="1409812"/>
                    <a:pt x="3110386" y="1405349"/>
                    <a:pt x="3110386" y="1405349"/>
                  </a:cubicBezTo>
                  <a:close/>
                  <a:moveTo>
                    <a:pt x="2386670" y="1405030"/>
                  </a:moveTo>
                  <a:lnTo>
                    <a:pt x="2394322" y="1405986"/>
                  </a:lnTo>
                  <a:lnTo>
                    <a:pt x="2394322" y="1407899"/>
                  </a:lnTo>
                  <a:lnTo>
                    <a:pt x="2386989" y="1408537"/>
                  </a:lnTo>
                  <a:lnTo>
                    <a:pt x="2384757" y="1407899"/>
                  </a:lnTo>
                  <a:lnTo>
                    <a:pt x="2384757" y="1405986"/>
                  </a:lnTo>
                  <a:lnTo>
                    <a:pt x="2386670" y="1405349"/>
                  </a:lnTo>
                  <a:close/>
                  <a:moveTo>
                    <a:pt x="2384757" y="1405986"/>
                  </a:moveTo>
                  <a:lnTo>
                    <a:pt x="2384757" y="1407581"/>
                  </a:lnTo>
                  <a:lnTo>
                    <a:pt x="2381888" y="1406943"/>
                  </a:lnTo>
                  <a:lnTo>
                    <a:pt x="2384757" y="1405986"/>
                  </a:lnTo>
                  <a:close/>
                  <a:moveTo>
                    <a:pt x="2394322" y="1405986"/>
                  </a:moveTo>
                  <a:lnTo>
                    <a:pt x="2396872" y="1406943"/>
                  </a:lnTo>
                  <a:lnTo>
                    <a:pt x="2394322" y="1407581"/>
                  </a:lnTo>
                  <a:lnTo>
                    <a:pt x="2394322" y="1405986"/>
                  </a:lnTo>
                  <a:close/>
                  <a:moveTo>
                    <a:pt x="2507502" y="1405986"/>
                  </a:moveTo>
                  <a:lnTo>
                    <a:pt x="2514516" y="1407899"/>
                  </a:lnTo>
                  <a:lnTo>
                    <a:pt x="2507502" y="1409812"/>
                  </a:lnTo>
                  <a:lnTo>
                    <a:pt x="2507502" y="1405986"/>
                  </a:lnTo>
                  <a:close/>
                  <a:moveTo>
                    <a:pt x="2488692" y="1406305"/>
                  </a:moveTo>
                  <a:lnTo>
                    <a:pt x="2488692" y="1409812"/>
                  </a:lnTo>
                  <a:lnTo>
                    <a:pt x="2482315" y="1407899"/>
                  </a:lnTo>
                  <a:lnTo>
                    <a:pt x="2488692" y="1405986"/>
                  </a:lnTo>
                  <a:close/>
                  <a:moveTo>
                    <a:pt x="2384757" y="1406943"/>
                  </a:moveTo>
                  <a:lnTo>
                    <a:pt x="2384757" y="1410450"/>
                  </a:lnTo>
                  <a:lnTo>
                    <a:pt x="2384757" y="1406943"/>
                  </a:lnTo>
                  <a:close/>
                  <a:moveTo>
                    <a:pt x="2384757" y="1407262"/>
                  </a:moveTo>
                  <a:lnTo>
                    <a:pt x="2384757" y="1410450"/>
                  </a:lnTo>
                  <a:lnTo>
                    <a:pt x="2394322" y="1409175"/>
                  </a:lnTo>
                  <a:lnTo>
                    <a:pt x="2394322" y="1407899"/>
                  </a:lnTo>
                  <a:lnTo>
                    <a:pt x="2384757" y="1406943"/>
                  </a:lnTo>
                  <a:close/>
                  <a:moveTo>
                    <a:pt x="395334" y="1407581"/>
                  </a:moveTo>
                  <a:cubicBezTo>
                    <a:pt x="395334" y="1407581"/>
                    <a:pt x="400754" y="1426710"/>
                    <a:pt x="409681" y="1425116"/>
                  </a:cubicBezTo>
                  <a:cubicBezTo>
                    <a:pt x="429448" y="1432129"/>
                    <a:pt x="401392" y="1441375"/>
                    <a:pt x="412231" y="1451577"/>
                  </a:cubicBezTo>
                  <a:cubicBezTo>
                    <a:pt x="420202" y="1471344"/>
                    <a:pt x="442200" y="1456997"/>
                    <a:pt x="454953" y="1449027"/>
                  </a:cubicBezTo>
                  <a:cubicBezTo>
                    <a:pt x="470256" y="1444882"/>
                    <a:pt x="456866" y="1460185"/>
                    <a:pt x="449214" y="1461461"/>
                  </a:cubicBezTo>
                  <a:cubicBezTo>
                    <a:pt x="436143" y="1471663"/>
                    <a:pt x="423709" y="1469431"/>
                    <a:pt x="419883" y="1500994"/>
                  </a:cubicBezTo>
                  <a:lnTo>
                    <a:pt x="417332" y="1500038"/>
                  </a:lnTo>
                  <a:lnTo>
                    <a:pt x="415738" y="1498444"/>
                  </a:lnTo>
                  <a:cubicBezTo>
                    <a:pt x="415738" y="1481546"/>
                    <a:pt x="410318" y="1462736"/>
                    <a:pt x="402667" y="1446158"/>
                  </a:cubicBezTo>
                  <a:cubicBezTo>
                    <a:pt x="393102" y="1424478"/>
                    <a:pt x="394378" y="1426391"/>
                    <a:pt x="394378" y="1413957"/>
                  </a:cubicBezTo>
                  <a:cubicBezTo>
                    <a:pt x="394378" y="1409175"/>
                    <a:pt x="394696" y="1407581"/>
                    <a:pt x="395334" y="1407899"/>
                  </a:cubicBezTo>
                  <a:lnTo>
                    <a:pt x="395334" y="1407899"/>
                  </a:lnTo>
                  <a:close/>
                  <a:moveTo>
                    <a:pt x="2384757" y="1408218"/>
                  </a:moveTo>
                  <a:lnTo>
                    <a:pt x="2386670" y="1408856"/>
                  </a:lnTo>
                  <a:lnTo>
                    <a:pt x="2384757" y="1409493"/>
                  </a:lnTo>
                  <a:lnTo>
                    <a:pt x="2384757" y="1408218"/>
                  </a:lnTo>
                  <a:close/>
                  <a:moveTo>
                    <a:pt x="2799858" y="1408218"/>
                  </a:moveTo>
                  <a:lnTo>
                    <a:pt x="2800495" y="1424797"/>
                  </a:lnTo>
                  <a:lnTo>
                    <a:pt x="2780729" y="1419058"/>
                  </a:lnTo>
                  <a:lnTo>
                    <a:pt x="2780729" y="1413638"/>
                  </a:lnTo>
                  <a:lnTo>
                    <a:pt x="2799858" y="1407899"/>
                  </a:lnTo>
                  <a:close/>
                  <a:moveTo>
                    <a:pt x="2394322" y="1408218"/>
                  </a:moveTo>
                  <a:lnTo>
                    <a:pt x="2394322" y="1409175"/>
                  </a:lnTo>
                  <a:lnTo>
                    <a:pt x="2392409" y="1408537"/>
                  </a:lnTo>
                  <a:lnTo>
                    <a:pt x="2394322" y="1408537"/>
                  </a:lnTo>
                  <a:close/>
                  <a:moveTo>
                    <a:pt x="2480402" y="1408218"/>
                  </a:moveTo>
                  <a:lnTo>
                    <a:pt x="2488692" y="1410450"/>
                  </a:lnTo>
                  <a:lnTo>
                    <a:pt x="2488692" y="1412682"/>
                  </a:lnTo>
                  <a:lnTo>
                    <a:pt x="2480084" y="1414913"/>
                  </a:lnTo>
                  <a:lnTo>
                    <a:pt x="2480084" y="1407899"/>
                  </a:lnTo>
                  <a:close/>
                  <a:moveTo>
                    <a:pt x="2515791" y="1408218"/>
                  </a:moveTo>
                  <a:lnTo>
                    <a:pt x="2515791" y="1415232"/>
                  </a:lnTo>
                  <a:cubicBezTo>
                    <a:pt x="2515791" y="1415232"/>
                    <a:pt x="2507183" y="1413000"/>
                    <a:pt x="2507183" y="1413000"/>
                  </a:cubicBezTo>
                  <a:lnTo>
                    <a:pt x="2507183" y="1410769"/>
                  </a:lnTo>
                  <a:lnTo>
                    <a:pt x="2515791" y="1408537"/>
                  </a:lnTo>
                  <a:close/>
                  <a:moveTo>
                    <a:pt x="2733544" y="1408537"/>
                  </a:moveTo>
                  <a:lnTo>
                    <a:pt x="2752354" y="1413638"/>
                  </a:lnTo>
                  <a:lnTo>
                    <a:pt x="2752354" y="1419058"/>
                  </a:lnTo>
                  <a:lnTo>
                    <a:pt x="2732906" y="1424478"/>
                  </a:lnTo>
                  <a:lnTo>
                    <a:pt x="2733544" y="1408856"/>
                  </a:lnTo>
                  <a:close/>
                  <a:moveTo>
                    <a:pt x="2386989" y="1408856"/>
                  </a:moveTo>
                  <a:lnTo>
                    <a:pt x="2394322" y="1409812"/>
                  </a:lnTo>
                  <a:lnTo>
                    <a:pt x="2394322" y="1411725"/>
                  </a:lnTo>
                  <a:lnTo>
                    <a:pt x="2386670" y="1412363"/>
                  </a:lnTo>
                  <a:lnTo>
                    <a:pt x="2384757" y="1411725"/>
                  </a:lnTo>
                  <a:lnTo>
                    <a:pt x="2384757" y="1409812"/>
                  </a:lnTo>
                  <a:lnTo>
                    <a:pt x="2386989" y="1408856"/>
                  </a:lnTo>
                  <a:close/>
                  <a:moveTo>
                    <a:pt x="2384757" y="1409812"/>
                  </a:moveTo>
                  <a:lnTo>
                    <a:pt x="2384757" y="1411725"/>
                  </a:lnTo>
                  <a:lnTo>
                    <a:pt x="2381888" y="1410769"/>
                  </a:lnTo>
                  <a:lnTo>
                    <a:pt x="2384757" y="1409812"/>
                  </a:lnTo>
                  <a:close/>
                  <a:moveTo>
                    <a:pt x="2394322" y="1409812"/>
                  </a:moveTo>
                  <a:lnTo>
                    <a:pt x="2396872" y="1410769"/>
                  </a:lnTo>
                  <a:lnTo>
                    <a:pt x="2394322" y="1411406"/>
                  </a:lnTo>
                  <a:lnTo>
                    <a:pt x="2394322" y="1409812"/>
                  </a:lnTo>
                  <a:close/>
                  <a:moveTo>
                    <a:pt x="3091576" y="1409812"/>
                  </a:moveTo>
                  <a:lnTo>
                    <a:pt x="3091576" y="1426072"/>
                  </a:lnTo>
                  <a:cubicBezTo>
                    <a:pt x="3091576" y="1426072"/>
                    <a:pt x="3061926" y="1418102"/>
                    <a:pt x="3061926" y="1418102"/>
                  </a:cubicBezTo>
                  <a:lnTo>
                    <a:pt x="3091576" y="1409812"/>
                  </a:lnTo>
                  <a:close/>
                  <a:moveTo>
                    <a:pt x="2398147" y="1410769"/>
                  </a:moveTo>
                  <a:lnTo>
                    <a:pt x="2398147" y="1414276"/>
                  </a:lnTo>
                  <a:cubicBezTo>
                    <a:pt x="2398147" y="1414276"/>
                    <a:pt x="2394322" y="1413319"/>
                    <a:pt x="2394322" y="1413319"/>
                  </a:cubicBezTo>
                  <a:lnTo>
                    <a:pt x="2394322" y="1411725"/>
                  </a:lnTo>
                  <a:lnTo>
                    <a:pt x="2398147" y="1410450"/>
                  </a:lnTo>
                  <a:close/>
                  <a:moveTo>
                    <a:pt x="3139080" y="1410769"/>
                  </a:moveTo>
                  <a:lnTo>
                    <a:pt x="3168411" y="1418420"/>
                  </a:lnTo>
                  <a:lnTo>
                    <a:pt x="3139080" y="1426710"/>
                  </a:lnTo>
                  <a:lnTo>
                    <a:pt x="3139080" y="1410769"/>
                  </a:lnTo>
                  <a:close/>
                  <a:moveTo>
                    <a:pt x="2380931" y="1411087"/>
                  </a:moveTo>
                  <a:lnTo>
                    <a:pt x="2384757" y="1412044"/>
                  </a:lnTo>
                  <a:lnTo>
                    <a:pt x="2384757" y="1413638"/>
                  </a:lnTo>
                  <a:lnTo>
                    <a:pt x="2380612" y="1414595"/>
                  </a:lnTo>
                  <a:lnTo>
                    <a:pt x="2380612" y="1411406"/>
                  </a:lnTo>
                  <a:close/>
                  <a:moveTo>
                    <a:pt x="2493793" y="1411087"/>
                  </a:moveTo>
                  <a:lnTo>
                    <a:pt x="2497618" y="1412044"/>
                  </a:lnTo>
                  <a:lnTo>
                    <a:pt x="2493474" y="1413319"/>
                  </a:lnTo>
                  <a:lnTo>
                    <a:pt x="2493474" y="1411406"/>
                  </a:lnTo>
                  <a:close/>
                  <a:moveTo>
                    <a:pt x="2507502" y="1411087"/>
                  </a:moveTo>
                  <a:lnTo>
                    <a:pt x="2507502" y="1413000"/>
                  </a:lnTo>
                  <a:lnTo>
                    <a:pt x="2503995" y="1411725"/>
                  </a:lnTo>
                  <a:lnTo>
                    <a:pt x="2507502" y="1410769"/>
                  </a:lnTo>
                  <a:close/>
                  <a:moveTo>
                    <a:pt x="2394322" y="1412044"/>
                  </a:moveTo>
                  <a:lnTo>
                    <a:pt x="2394322" y="1413319"/>
                  </a:lnTo>
                  <a:lnTo>
                    <a:pt x="2392409" y="1412682"/>
                  </a:lnTo>
                  <a:lnTo>
                    <a:pt x="2394322" y="1412044"/>
                  </a:lnTo>
                  <a:close/>
                  <a:moveTo>
                    <a:pt x="2384757" y="1412044"/>
                  </a:moveTo>
                  <a:lnTo>
                    <a:pt x="2386351" y="1412044"/>
                  </a:lnTo>
                  <a:cubicBezTo>
                    <a:pt x="2386351" y="1412044"/>
                    <a:pt x="2384757" y="1413000"/>
                    <a:pt x="2384757" y="1413000"/>
                  </a:cubicBezTo>
                  <a:lnTo>
                    <a:pt x="2384757" y="1412044"/>
                  </a:lnTo>
                  <a:close/>
                  <a:moveTo>
                    <a:pt x="2498894" y="1412363"/>
                  </a:moveTo>
                  <a:lnTo>
                    <a:pt x="2507183" y="1413638"/>
                  </a:lnTo>
                  <a:lnTo>
                    <a:pt x="2507183" y="1418420"/>
                  </a:lnTo>
                  <a:lnTo>
                    <a:pt x="2498894" y="1420014"/>
                  </a:lnTo>
                  <a:lnTo>
                    <a:pt x="2497618" y="1418102"/>
                  </a:lnTo>
                  <a:lnTo>
                    <a:pt x="2497618" y="1413638"/>
                  </a:lnTo>
                  <a:lnTo>
                    <a:pt x="2498575" y="1412363"/>
                  </a:lnTo>
                  <a:close/>
                  <a:moveTo>
                    <a:pt x="2391452" y="1412682"/>
                  </a:moveTo>
                  <a:lnTo>
                    <a:pt x="2394322" y="1413638"/>
                  </a:lnTo>
                  <a:lnTo>
                    <a:pt x="2394322" y="1415551"/>
                  </a:lnTo>
                  <a:lnTo>
                    <a:pt x="2391771" y="1416507"/>
                  </a:lnTo>
                  <a:lnTo>
                    <a:pt x="2388583" y="1415551"/>
                  </a:lnTo>
                  <a:lnTo>
                    <a:pt x="2388583" y="1413638"/>
                  </a:lnTo>
                  <a:cubicBezTo>
                    <a:pt x="2388583" y="1413638"/>
                    <a:pt x="2391452" y="1412682"/>
                    <a:pt x="2391452" y="1412682"/>
                  </a:cubicBezTo>
                  <a:close/>
                  <a:moveTo>
                    <a:pt x="2384757" y="1413638"/>
                  </a:moveTo>
                  <a:lnTo>
                    <a:pt x="2384757" y="1415551"/>
                  </a:lnTo>
                  <a:lnTo>
                    <a:pt x="2381250" y="1414595"/>
                  </a:lnTo>
                  <a:lnTo>
                    <a:pt x="2384757" y="1413638"/>
                  </a:lnTo>
                  <a:close/>
                  <a:moveTo>
                    <a:pt x="2394322" y="1413957"/>
                  </a:moveTo>
                  <a:lnTo>
                    <a:pt x="2397829" y="1414913"/>
                  </a:lnTo>
                  <a:lnTo>
                    <a:pt x="2394322" y="1415870"/>
                  </a:lnTo>
                  <a:lnTo>
                    <a:pt x="2394322" y="1413957"/>
                  </a:lnTo>
                  <a:close/>
                  <a:moveTo>
                    <a:pt x="2488692" y="1413957"/>
                  </a:moveTo>
                  <a:lnTo>
                    <a:pt x="2488692" y="1417783"/>
                  </a:lnTo>
                  <a:lnTo>
                    <a:pt x="2481678" y="1415870"/>
                  </a:lnTo>
                  <a:lnTo>
                    <a:pt x="2488692" y="1413957"/>
                  </a:lnTo>
                  <a:close/>
                  <a:moveTo>
                    <a:pt x="2507502" y="1413957"/>
                  </a:moveTo>
                  <a:lnTo>
                    <a:pt x="2515472" y="1415870"/>
                  </a:lnTo>
                  <a:lnTo>
                    <a:pt x="2507502" y="1417783"/>
                  </a:lnTo>
                  <a:lnTo>
                    <a:pt x="2507502" y="1413638"/>
                  </a:lnTo>
                  <a:close/>
                  <a:moveTo>
                    <a:pt x="2771483" y="1413957"/>
                  </a:moveTo>
                  <a:lnTo>
                    <a:pt x="2771483" y="1418739"/>
                  </a:lnTo>
                  <a:lnTo>
                    <a:pt x="2762556" y="1416507"/>
                  </a:lnTo>
                  <a:lnTo>
                    <a:pt x="2771483" y="1414276"/>
                  </a:lnTo>
                  <a:close/>
                  <a:moveTo>
                    <a:pt x="2752354" y="1414276"/>
                  </a:moveTo>
                  <a:lnTo>
                    <a:pt x="2760643" y="1416189"/>
                  </a:lnTo>
                  <a:lnTo>
                    <a:pt x="2752354" y="1418102"/>
                  </a:lnTo>
                  <a:lnTo>
                    <a:pt x="2752354" y="1413957"/>
                  </a:lnTo>
                  <a:close/>
                  <a:moveTo>
                    <a:pt x="2384757" y="1415232"/>
                  </a:moveTo>
                  <a:lnTo>
                    <a:pt x="2384757" y="1418739"/>
                  </a:lnTo>
                  <a:lnTo>
                    <a:pt x="2384757" y="1415232"/>
                  </a:lnTo>
                  <a:close/>
                  <a:moveTo>
                    <a:pt x="2394003" y="1413319"/>
                  </a:moveTo>
                  <a:lnTo>
                    <a:pt x="2384757" y="1413319"/>
                  </a:lnTo>
                  <a:lnTo>
                    <a:pt x="2384757" y="1418420"/>
                  </a:lnTo>
                  <a:lnTo>
                    <a:pt x="2394322" y="1417145"/>
                  </a:lnTo>
                  <a:lnTo>
                    <a:pt x="2394322" y="1413000"/>
                  </a:lnTo>
                  <a:close/>
                  <a:moveTo>
                    <a:pt x="2384757" y="1416189"/>
                  </a:moveTo>
                  <a:lnTo>
                    <a:pt x="2386989" y="1416826"/>
                  </a:lnTo>
                  <a:lnTo>
                    <a:pt x="2384757" y="1417464"/>
                  </a:lnTo>
                  <a:lnTo>
                    <a:pt x="2384757" y="1416189"/>
                  </a:lnTo>
                  <a:close/>
                  <a:moveTo>
                    <a:pt x="2394322" y="1416189"/>
                  </a:moveTo>
                  <a:lnTo>
                    <a:pt x="2394322" y="1417145"/>
                  </a:lnTo>
                  <a:lnTo>
                    <a:pt x="2392409" y="1417145"/>
                  </a:lnTo>
                  <a:cubicBezTo>
                    <a:pt x="2392409" y="1417145"/>
                    <a:pt x="2394322" y="1416189"/>
                    <a:pt x="2394322" y="1416189"/>
                  </a:cubicBezTo>
                  <a:close/>
                  <a:moveTo>
                    <a:pt x="2480084" y="1416189"/>
                  </a:moveTo>
                  <a:lnTo>
                    <a:pt x="2488692" y="1418420"/>
                  </a:lnTo>
                  <a:lnTo>
                    <a:pt x="2488692" y="1421290"/>
                  </a:lnTo>
                  <a:lnTo>
                    <a:pt x="2479765" y="1423521"/>
                  </a:lnTo>
                  <a:lnTo>
                    <a:pt x="2479765" y="1415870"/>
                  </a:lnTo>
                  <a:close/>
                  <a:moveTo>
                    <a:pt x="2516110" y="1416507"/>
                  </a:moveTo>
                  <a:lnTo>
                    <a:pt x="2516110" y="1423521"/>
                  </a:lnTo>
                  <a:cubicBezTo>
                    <a:pt x="2516110" y="1423521"/>
                    <a:pt x="2507183" y="1421290"/>
                    <a:pt x="2507183" y="1421290"/>
                  </a:cubicBezTo>
                  <a:lnTo>
                    <a:pt x="2507183" y="1419058"/>
                  </a:lnTo>
                  <a:lnTo>
                    <a:pt x="2516110" y="1416826"/>
                  </a:lnTo>
                  <a:close/>
                  <a:moveTo>
                    <a:pt x="2386989" y="1417145"/>
                  </a:moveTo>
                  <a:lnTo>
                    <a:pt x="2394322" y="1417783"/>
                  </a:lnTo>
                  <a:lnTo>
                    <a:pt x="2394322" y="1419696"/>
                  </a:lnTo>
                  <a:lnTo>
                    <a:pt x="2386989" y="1420652"/>
                  </a:lnTo>
                  <a:cubicBezTo>
                    <a:pt x="2386989" y="1420652"/>
                    <a:pt x="2386989" y="1420652"/>
                    <a:pt x="2386989" y="1420652"/>
                  </a:cubicBezTo>
                  <a:lnTo>
                    <a:pt x="2385076" y="1420014"/>
                  </a:lnTo>
                  <a:lnTo>
                    <a:pt x="2385076" y="1417783"/>
                  </a:lnTo>
                  <a:lnTo>
                    <a:pt x="2387308" y="1417145"/>
                  </a:lnTo>
                  <a:close/>
                  <a:moveTo>
                    <a:pt x="2760006" y="1417145"/>
                  </a:moveTo>
                  <a:lnTo>
                    <a:pt x="2771483" y="1420014"/>
                  </a:lnTo>
                  <a:lnTo>
                    <a:pt x="2771483" y="1430535"/>
                  </a:lnTo>
                  <a:lnTo>
                    <a:pt x="2761281" y="1433086"/>
                  </a:lnTo>
                  <a:lnTo>
                    <a:pt x="2748528" y="1429579"/>
                  </a:lnTo>
                  <a:lnTo>
                    <a:pt x="2748528" y="1420014"/>
                  </a:lnTo>
                  <a:cubicBezTo>
                    <a:pt x="2748528" y="1420014"/>
                    <a:pt x="2760006" y="1417145"/>
                    <a:pt x="2760006" y="1417145"/>
                  </a:cubicBezTo>
                  <a:close/>
                  <a:moveTo>
                    <a:pt x="2384757" y="1418102"/>
                  </a:moveTo>
                  <a:lnTo>
                    <a:pt x="2384757" y="1420014"/>
                  </a:lnTo>
                  <a:lnTo>
                    <a:pt x="2381250" y="1419058"/>
                  </a:lnTo>
                  <a:lnTo>
                    <a:pt x="2384757" y="1418102"/>
                  </a:lnTo>
                  <a:close/>
                  <a:moveTo>
                    <a:pt x="2394322" y="1418102"/>
                  </a:moveTo>
                  <a:cubicBezTo>
                    <a:pt x="2394322" y="1418102"/>
                    <a:pt x="2394322" y="1418102"/>
                    <a:pt x="2394322" y="1418102"/>
                  </a:cubicBezTo>
                  <a:lnTo>
                    <a:pt x="2397510" y="1419058"/>
                  </a:lnTo>
                  <a:lnTo>
                    <a:pt x="2394003" y="1420014"/>
                  </a:lnTo>
                  <a:lnTo>
                    <a:pt x="2394003" y="1418102"/>
                  </a:lnTo>
                  <a:close/>
                  <a:moveTo>
                    <a:pt x="2497937" y="1419058"/>
                  </a:moveTo>
                  <a:lnTo>
                    <a:pt x="2502401" y="1420333"/>
                  </a:lnTo>
                  <a:lnTo>
                    <a:pt x="2497937" y="1421609"/>
                  </a:lnTo>
                  <a:lnTo>
                    <a:pt x="2497937" y="1419377"/>
                  </a:lnTo>
                  <a:close/>
                  <a:moveTo>
                    <a:pt x="2379337" y="1419377"/>
                  </a:moveTo>
                  <a:lnTo>
                    <a:pt x="2383482" y="1420652"/>
                  </a:lnTo>
                  <a:lnTo>
                    <a:pt x="2383482" y="1421927"/>
                  </a:lnTo>
                  <a:cubicBezTo>
                    <a:pt x="2383482" y="1421927"/>
                    <a:pt x="2379018" y="1423203"/>
                    <a:pt x="2379018" y="1423203"/>
                  </a:cubicBezTo>
                  <a:lnTo>
                    <a:pt x="2379018" y="1419696"/>
                  </a:lnTo>
                  <a:close/>
                  <a:moveTo>
                    <a:pt x="2398466" y="1419377"/>
                  </a:moveTo>
                  <a:lnTo>
                    <a:pt x="2398466" y="1422884"/>
                  </a:lnTo>
                  <a:cubicBezTo>
                    <a:pt x="2398466" y="1422884"/>
                    <a:pt x="2394322" y="1421609"/>
                    <a:pt x="2394322" y="1421609"/>
                  </a:cubicBezTo>
                  <a:lnTo>
                    <a:pt x="2394322" y="1420333"/>
                  </a:lnTo>
                  <a:lnTo>
                    <a:pt x="2398466" y="1419058"/>
                  </a:lnTo>
                  <a:close/>
                  <a:moveTo>
                    <a:pt x="2507502" y="1419377"/>
                  </a:moveTo>
                  <a:lnTo>
                    <a:pt x="2507502" y="1421290"/>
                  </a:lnTo>
                  <a:lnTo>
                    <a:pt x="2504632" y="1420333"/>
                  </a:lnTo>
                  <a:lnTo>
                    <a:pt x="2507502" y="1419377"/>
                  </a:lnTo>
                  <a:close/>
                  <a:moveTo>
                    <a:pt x="3058100" y="1419696"/>
                  </a:moveTo>
                  <a:lnTo>
                    <a:pt x="3091895" y="1428623"/>
                  </a:lnTo>
                  <a:lnTo>
                    <a:pt x="3091895" y="1438506"/>
                  </a:lnTo>
                  <a:lnTo>
                    <a:pt x="3057463" y="1448070"/>
                  </a:lnTo>
                  <a:cubicBezTo>
                    <a:pt x="3057463" y="1448070"/>
                    <a:pt x="3057463" y="1448070"/>
                    <a:pt x="3057463" y="1448070"/>
                  </a:cubicBezTo>
                  <a:cubicBezTo>
                    <a:pt x="3057463" y="1448070"/>
                    <a:pt x="3057463" y="1448070"/>
                    <a:pt x="3057463" y="1448070"/>
                  </a:cubicBezTo>
                  <a:lnTo>
                    <a:pt x="3058738" y="1419696"/>
                  </a:lnTo>
                  <a:close/>
                  <a:moveTo>
                    <a:pt x="3173512" y="1419696"/>
                  </a:moveTo>
                  <a:lnTo>
                    <a:pt x="3173512" y="1419696"/>
                  </a:lnTo>
                  <a:cubicBezTo>
                    <a:pt x="3173512" y="1419696"/>
                    <a:pt x="3174788" y="1447433"/>
                    <a:pt x="3174788" y="1447433"/>
                  </a:cubicBezTo>
                  <a:cubicBezTo>
                    <a:pt x="3174788" y="1447433"/>
                    <a:pt x="3174788" y="1447433"/>
                    <a:pt x="3174788" y="1447433"/>
                  </a:cubicBezTo>
                  <a:cubicBezTo>
                    <a:pt x="3174788" y="1447433"/>
                    <a:pt x="3174788" y="1447433"/>
                    <a:pt x="3174788" y="1447433"/>
                  </a:cubicBezTo>
                  <a:lnTo>
                    <a:pt x="3139399" y="1437868"/>
                  </a:lnTo>
                  <a:lnTo>
                    <a:pt x="3139399" y="1428941"/>
                  </a:lnTo>
                  <a:lnTo>
                    <a:pt x="3174150" y="1419696"/>
                  </a:lnTo>
                  <a:close/>
                  <a:moveTo>
                    <a:pt x="2384757" y="1420333"/>
                  </a:moveTo>
                  <a:lnTo>
                    <a:pt x="2386670" y="1420971"/>
                  </a:lnTo>
                  <a:lnTo>
                    <a:pt x="2384757" y="1421609"/>
                  </a:lnTo>
                  <a:lnTo>
                    <a:pt x="2384757" y="1420333"/>
                  </a:lnTo>
                  <a:close/>
                  <a:moveTo>
                    <a:pt x="2394322" y="1420333"/>
                  </a:moveTo>
                  <a:lnTo>
                    <a:pt x="2394322" y="1421609"/>
                  </a:lnTo>
                  <a:lnTo>
                    <a:pt x="2392409" y="1420971"/>
                  </a:lnTo>
                  <a:lnTo>
                    <a:pt x="2394322" y="1420333"/>
                  </a:lnTo>
                  <a:close/>
                  <a:moveTo>
                    <a:pt x="2499531" y="1420333"/>
                  </a:moveTo>
                  <a:lnTo>
                    <a:pt x="2507502" y="1421927"/>
                  </a:lnTo>
                  <a:lnTo>
                    <a:pt x="2507502" y="1426391"/>
                  </a:lnTo>
                  <a:lnTo>
                    <a:pt x="2498894" y="1427985"/>
                  </a:lnTo>
                  <a:lnTo>
                    <a:pt x="2498256" y="1426710"/>
                  </a:lnTo>
                  <a:lnTo>
                    <a:pt x="2498256" y="1422246"/>
                  </a:lnTo>
                  <a:lnTo>
                    <a:pt x="2499850" y="1420333"/>
                  </a:lnTo>
                  <a:close/>
                  <a:moveTo>
                    <a:pt x="2751079" y="1420333"/>
                  </a:moveTo>
                  <a:lnTo>
                    <a:pt x="2751079" y="1429579"/>
                  </a:lnTo>
                  <a:cubicBezTo>
                    <a:pt x="2751079" y="1429579"/>
                    <a:pt x="2734181" y="1425116"/>
                    <a:pt x="2734181" y="1425116"/>
                  </a:cubicBezTo>
                  <a:lnTo>
                    <a:pt x="2751079" y="1420333"/>
                  </a:lnTo>
                  <a:close/>
                  <a:moveTo>
                    <a:pt x="2780729" y="1420652"/>
                  </a:moveTo>
                  <a:lnTo>
                    <a:pt x="2798264" y="1425434"/>
                  </a:lnTo>
                  <a:lnTo>
                    <a:pt x="2780729" y="1430217"/>
                  </a:lnTo>
                  <a:lnTo>
                    <a:pt x="2780729" y="1420652"/>
                  </a:lnTo>
                  <a:close/>
                  <a:moveTo>
                    <a:pt x="2386670" y="1421290"/>
                  </a:moveTo>
                  <a:lnTo>
                    <a:pt x="2394322" y="1422246"/>
                  </a:lnTo>
                  <a:lnTo>
                    <a:pt x="2394322" y="1424159"/>
                  </a:lnTo>
                  <a:lnTo>
                    <a:pt x="2386989" y="1425116"/>
                  </a:lnTo>
                  <a:lnTo>
                    <a:pt x="2384757" y="1424159"/>
                  </a:lnTo>
                  <a:lnTo>
                    <a:pt x="2384757" y="1422884"/>
                  </a:lnTo>
                  <a:cubicBezTo>
                    <a:pt x="2384757" y="1422884"/>
                    <a:pt x="2384757" y="1421927"/>
                    <a:pt x="2385395" y="1421290"/>
                  </a:cubicBezTo>
                  <a:cubicBezTo>
                    <a:pt x="2384757" y="1421609"/>
                    <a:pt x="2384119" y="1421927"/>
                    <a:pt x="2384757" y="1422565"/>
                  </a:cubicBezTo>
                  <a:lnTo>
                    <a:pt x="2384757" y="1421927"/>
                  </a:lnTo>
                  <a:lnTo>
                    <a:pt x="2385395" y="1421290"/>
                  </a:lnTo>
                  <a:lnTo>
                    <a:pt x="2386670" y="1421290"/>
                  </a:lnTo>
                  <a:close/>
                  <a:moveTo>
                    <a:pt x="2507502" y="1421927"/>
                  </a:moveTo>
                  <a:lnTo>
                    <a:pt x="2515472" y="1424159"/>
                  </a:lnTo>
                  <a:lnTo>
                    <a:pt x="2507502" y="1426072"/>
                  </a:lnTo>
                  <a:lnTo>
                    <a:pt x="2507502" y="1421609"/>
                  </a:lnTo>
                  <a:close/>
                  <a:moveTo>
                    <a:pt x="2384757" y="1422246"/>
                  </a:moveTo>
                  <a:lnTo>
                    <a:pt x="2384757" y="1423521"/>
                  </a:lnTo>
                  <a:cubicBezTo>
                    <a:pt x="2384757" y="1423521"/>
                    <a:pt x="2384438" y="1423521"/>
                    <a:pt x="2384119" y="1423521"/>
                  </a:cubicBezTo>
                  <a:lnTo>
                    <a:pt x="2381250" y="1422884"/>
                  </a:lnTo>
                  <a:lnTo>
                    <a:pt x="2384757" y="1421927"/>
                  </a:lnTo>
                  <a:close/>
                  <a:moveTo>
                    <a:pt x="2394322" y="1422246"/>
                  </a:moveTo>
                  <a:lnTo>
                    <a:pt x="2397829" y="1423521"/>
                  </a:lnTo>
                  <a:lnTo>
                    <a:pt x="2394322" y="1424478"/>
                  </a:lnTo>
                  <a:lnTo>
                    <a:pt x="2394322" y="1422565"/>
                  </a:lnTo>
                  <a:close/>
                  <a:moveTo>
                    <a:pt x="2492836" y="1422246"/>
                  </a:moveTo>
                  <a:lnTo>
                    <a:pt x="2492836" y="1426391"/>
                  </a:lnTo>
                  <a:cubicBezTo>
                    <a:pt x="2492836" y="1426391"/>
                    <a:pt x="2485185" y="1424478"/>
                    <a:pt x="2485185" y="1424478"/>
                  </a:cubicBezTo>
                  <a:lnTo>
                    <a:pt x="2492836" y="1422565"/>
                  </a:lnTo>
                  <a:close/>
                  <a:moveTo>
                    <a:pt x="2380612" y="1423521"/>
                  </a:moveTo>
                  <a:lnTo>
                    <a:pt x="2383482" y="1424478"/>
                  </a:lnTo>
                  <a:lnTo>
                    <a:pt x="2384757" y="1424478"/>
                  </a:lnTo>
                  <a:lnTo>
                    <a:pt x="2384757" y="1426391"/>
                  </a:lnTo>
                  <a:lnTo>
                    <a:pt x="2380294" y="1427666"/>
                  </a:lnTo>
                  <a:cubicBezTo>
                    <a:pt x="2380294" y="1427666"/>
                    <a:pt x="2382525" y="1425434"/>
                    <a:pt x="2383482" y="1424797"/>
                  </a:cubicBezTo>
                  <a:cubicBezTo>
                    <a:pt x="2382525" y="1425753"/>
                    <a:pt x="2381250" y="1426391"/>
                    <a:pt x="2380294" y="1427028"/>
                  </a:cubicBezTo>
                  <a:lnTo>
                    <a:pt x="2380294" y="1423840"/>
                  </a:lnTo>
                  <a:close/>
                  <a:moveTo>
                    <a:pt x="2384757" y="1423521"/>
                  </a:moveTo>
                  <a:lnTo>
                    <a:pt x="2384757" y="1427028"/>
                  </a:lnTo>
                  <a:lnTo>
                    <a:pt x="2394322" y="1425753"/>
                  </a:lnTo>
                  <a:lnTo>
                    <a:pt x="2394322" y="1424478"/>
                  </a:lnTo>
                  <a:lnTo>
                    <a:pt x="2384757" y="1423203"/>
                  </a:lnTo>
                  <a:close/>
                  <a:moveTo>
                    <a:pt x="2384757" y="1424797"/>
                  </a:moveTo>
                  <a:lnTo>
                    <a:pt x="2386989" y="1425434"/>
                  </a:lnTo>
                  <a:lnTo>
                    <a:pt x="2384757" y="1426072"/>
                  </a:lnTo>
                  <a:lnTo>
                    <a:pt x="2384757" y="1424797"/>
                  </a:lnTo>
                  <a:close/>
                  <a:moveTo>
                    <a:pt x="2394322" y="1424797"/>
                  </a:moveTo>
                  <a:lnTo>
                    <a:pt x="2394322" y="1426072"/>
                  </a:lnTo>
                  <a:lnTo>
                    <a:pt x="2392409" y="1425434"/>
                  </a:lnTo>
                  <a:lnTo>
                    <a:pt x="2394322" y="1424797"/>
                  </a:lnTo>
                  <a:close/>
                  <a:moveTo>
                    <a:pt x="2480084" y="1424797"/>
                  </a:moveTo>
                  <a:lnTo>
                    <a:pt x="2488692" y="1426710"/>
                  </a:lnTo>
                  <a:lnTo>
                    <a:pt x="2488692" y="1429260"/>
                  </a:lnTo>
                  <a:lnTo>
                    <a:pt x="2479765" y="1431492"/>
                  </a:lnTo>
                  <a:lnTo>
                    <a:pt x="2479765" y="1424478"/>
                  </a:lnTo>
                  <a:close/>
                  <a:moveTo>
                    <a:pt x="2516429" y="1424797"/>
                  </a:moveTo>
                  <a:lnTo>
                    <a:pt x="2516429" y="1432129"/>
                  </a:lnTo>
                  <a:cubicBezTo>
                    <a:pt x="2516429" y="1432129"/>
                    <a:pt x="2507183" y="1429579"/>
                    <a:pt x="2507183" y="1429579"/>
                  </a:cubicBezTo>
                  <a:lnTo>
                    <a:pt x="2507183" y="1427028"/>
                  </a:lnTo>
                  <a:lnTo>
                    <a:pt x="2516429" y="1425116"/>
                  </a:lnTo>
                  <a:close/>
                  <a:moveTo>
                    <a:pt x="2387945" y="1425753"/>
                  </a:moveTo>
                  <a:lnTo>
                    <a:pt x="2390496" y="1426391"/>
                  </a:lnTo>
                  <a:lnTo>
                    <a:pt x="2390496" y="1428623"/>
                  </a:lnTo>
                  <a:cubicBezTo>
                    <a:pt x="2390496" y="1428623"/>
                    <a:pt x="2387626" y="1429579"/>
                    <a:pt x="2387626" y="1429579"/>
                  </a:cubicBezTo>
                  <a:lnTo>
                    <a:pt x="2384757" y="1428623"/>
                  </a:lnTo>
                  <a:lnTo>
                    <a:pt x="2384757" y="1426710"/>
                  </a:lnTo>
                  <a:lnTo>
                    <a:pt x="2387945" y="1425753"/>
                  </a:lnTo>
                  <a:close/>
                  <a:moveTo>
                    <a:pt x="2732906" y="1426072"/>
                  </a:moveTo>
                  <a:lnTo>
                    <a:pt x="2752354" y="1431492"/>
                  </a:lnTo>
                  <a:lnTo>
                    <a:pt x="2752354" y="1437549"/>
                  </a:lnTo>
                  <a:lnTo>
                    <a:pt x="2732268" y="1442651"/>
                  </a:lnTo>
                  <a:lnTo>
                    <a:pt x="2732906" y="1426072"/>
                  </a:lnTo>
                  <a:close/>
                  <a:moveTo>
                    <a:pt x="2384757" y="1426710"/>
                  </a:moveTo>
                  <a:lnTo>
                    <a:pt x="2384757" y="1428623"/>
                  </a:lnTo>
                  <a:lnTo>
                    <a:pt x="2381250" y="1427666"/>
                  </a:lnTo>
                  <a:lnTo>
                    <a:pt x="2384757" y="1426391"/>
                  </a:lnTo>
                  <a:close/>
                  <a:moveTo>
                    <a:pt x="2394322" y="1426710"/>
                  </a:moveTo>
                  <a:lnTo>
                    <a:pt x="2398147" y="1427666"/>
                  </a:lnTo>
                  <a:lnTo>
                    <a:pt x="2394322" y="1428941"/>
                  </a:lnTo>
                  <a:lnTo>
                    <a:pt x="2394322" y="1427028"/>
                  </a:lnTo>
                  <a:close/>
                  <a:moveTo>
                    <a:pt x="2800814" y="1426710"/>
                  </a:moveTo>
                  <a:lnTo>
                    <a:pt x="2800814" y="1442332"/>
                  </a:lnTo>
                  <a:cubicBezTo>
                    <a:pt x="2800814" y="1442332"/>
                    <a:pt x="2780729" y="1436593"/>
                    <a:pt x="2780729" y="1436593"/>
                  </a:cubicBezTo>
                  <a:lnTo>
                    <a:pt x="2780729" y="1431811"/>
                  </a:lnTo>
                  <a:lnTo>
                    <a:pt x="2800814" y="1426391"/>
                  </a:lnTo>
                  <a:close/>
                  <a:moveTo>
                    <a:pt x="2497937" y="1427347"/>
                  </a:moveTo>
                  <a:lnTo>
                    <a:pt x="2501763" y="1428623"/>
                  </a:lnTo>
                  <a:lnTo>
                    <a:pt x="2497937" y="1429579"/>
                  </a:lnTo>
                  <a:lnTo>
                    <a:pt x="2497937" y="1427666"/>
                  </a:lnTo>
                  <a:close/>
                  <a:moveTo>
                    <a:pt x="2507502" y="1427347"/>
                  </a:moveTo>
                  <a:lnTo>
                    <a:pt x="2507502" y="1429260"/>
                  </a:lnTo>
                  <a:lnTo>
                    <a:pt x="2503357" y="1428304"/>
                  </a:lnTo>
                  <a:lnTo>
                    <a:pt x="2507502" y="1427028"/>
                  </a:lnTo>
                  <a:close/>
                  <a:moveTo>
                    <a:pt x="2398785" y="1427666"/>
                  </a:moveTo>
                  <a:lnTo>
                    <a:pt x="2398785" y="1431811"/>
                  </a:lnTo>
                  <a:cubicBezTo>
                    <a:pt x="2398785" y="1431811"/>
                    <a:pt x="2394322" y="1430217"/>
                    <a:pt x="2394322" y="1430217"/>
                  </a:cubicBezTo>
                  <a:lnTo>
                    <a:pt x="2394322" y="1428623"/>
                  </a:lnTo>
                  <a:lnTo>
                    <a:pt x="2398785" y="1427347"/>
                  </a:lnTo>
                  <a:close/>
                  <a:moveTo>
                    <a:pt x="2384757" y="1427985"/>
                  </a:moveTo>
                  <a:lnTo>
                    <a:pt x="2384757" y="1431492"/>
                  </a:lnTo>
                  <a:lnTo>
                    <a:pt x="2384757" y="1427985"/>
                  </a:lnTo>
                  <a:close/>
                  <a:moveTo>
                    <a:pt x="2498575" y="1428623"/>
                  </a:moveTo>
                  <a:lnTo>
                    <a:pt x="2507183" y="1430217"/>
                  </a:lnTo>
                  <a:lnTo>
                    <a:pt x="2507183" y="1434999"/>
                  </a:lnTo>
                  <a:lnTo>
                    <a:pt x="2498894" y="1436274"/>
                  </a:lnTo>
                  <a:lnTo>
                    <a:pt x="2497937" y="1434680"/>
                  </a:lnTo>
                  <a:lnTo>
                    <a:pt x="2497937" y="1430217"/>
                  </a:lnTo>
                  <a:lnTo>
                    <a:pt x="2498575" y="1428623"/>
                  </a:lnTo>
                  <a:close/>
                  <a:moveTo>
                    <a:pt x="3091895" y="1428941"/>
                  </a:moveTo>
                  <a:lnTo>
                    <a:pt x="3107517" y="1433405"/>
                  </a:lnTo>
                  <a:lnTo>
                    <a:pt x="3091895" y="1437868"/>
                  </a:lnTo>
                  <a:lnTo>
                    <a:pt x="3091895" y="1428941"/>
                  </a:lnTo>
                  <a:close/>
                  <a:moveTo>
                    <a:pt x="2384757" y="1429260"/>
                  </a:moveTo>
                  <a:lnTo>
                    <a:pt x="2386670" y="1429898"/>
                  </a:lnTo>
                  <a:lnTo>
                    <a:pt x="2384757" y="1430535"/>
                  </a:lnTo>
                  <a:lnTo>
                    <a:pt x="2384757" y="1429260"/>
                  </a:lnTo>
                  <a:close/>
                  <a:moveTo>
                    <a:pt x="2394322" y="1429260"/>
                  </a:moveTo>
                  <a:lnTo>
                    <a:pt x="2394322" y="1430535"/>
                  </a:lnTo>
                  <a:lnTo>
                    <a:pt x="2392090" y="1429898"/>
                  </a:lnTo>
                  <a:lnTo>
                    <a:pt x="2394322" y="1429260"/>
                  </a:lnTo>
                  <a:close/>
                  <a:moveTo>
                    <a:pt x="3129515" y="1429898"/>
                  </a:moveTo>
                  <a:lnTo>
                    <a:pt x="3129515" y="1437231"/>
                  </a:lnTo>
                  <a:lnTo>
                    <a:pt x="3115806" y="1433405"/>
                  </a:lnTo>
                  <a:lnTo>
                    <a:pt x="3129515" y="1429898"/>
                  </a:lnTo>
                  <a:close/>
                  <a:moveTo>
                    <a:pt x="2386670" y="1430217"/>
                  </a:moveTo>
                  <a:lnTo>
                    <a:pt x="2394322" y="1431173"/>
                  </a:lnTo>
                  <a:lnTo>
                    <a:pt x="2394322" y="1433405"/>
                  </a:lnTo>
                  <a:lnTo>
                    <a:pt x="2386989" y="1434042"/>
                  </a:lnTo>
                  <a:lnTo>
                    <a:pt x="2384757" y="1433086"/>
                  </a:lnTo>
                  <a:lnTo>
                    <a:pt x="2384757" y="1431173"/>
                  </a:lnTo>
                  <a:lnTo>
                    <a:pt x="2386670" y="1430217"/>
                  </a:lnTo>
                  <a:close/>
                  <a:moveTo>
                    <a:pt x="2488692" y="1430535"/>
                  </a:moveTo>
                  <a:lnTo>
                    <a:pt x="2488692" y="1434361"/>
                  </a:lnTo>
                  <a:lnTo>
                    <a:pt x="2481040" y="1432448"/>
                  </a:lnTo>
                  <a:lnTo>
                    <a:pt x="2488692" y="1430535"/>
                  </a:lnTo>
                  <a:close/>
                  <a:moveTo>
                    <a:pt x="2504951" y="1430535"/>
                  </a:moveTo>
                  <a:lnTo>
                    <a:pt x="2512922" y="1432448"/>
                  </a:lnTo>
                  <a:lnTo>
                    <a:pt x="2505270" y="1434361"/>
                  </a:lnTo>
                  <a:lnTo>
                    <a:pt x="2505270" y="1430217"/>
                  </a:lnTo>
                  <a:close/>
                  <a:moveTo>
                    <a:pt x="376205" y="1430854"/>
                  </a:moveTo>
                  <a:cubicBezTo>
                    <a:pt x="376205" y="1430854"/>
                    <a:pt x="379074" y="1430854"/>
                    <a:pt x="381306" y="1431492"/>
                  </a:cubicBezTo>
                  <a:cubicBezTo>
                    <a:pt x="390552" y="1441056"/>
                    <a:pt x="383857" y="1456041"/>
                    <a:pt x="398841" y="1468156"/>
                  </a:cubicBezTo>
                  <a:cubicBezTo>
                    <a:pt x="402348" y="1478039"/>
                    <a:pt x="411594" y="1497487"/>
                    <a:pt x="408087" y="1507689"/>
                  </a:cubicBezTo>
                  <a:cubicBezTo>
                    <a:pt x="401710" y="1491430"/>
                    <a:pt x="375249" y="1464649"/>
                    <a:pt x="382263" y="1447114"/>
                  </a:cubicBezTo>
                  <a:cubicBezTo>
                    <a:pt x="380987" y="1440738"/>
                    <a:pt x="367916" y="1431173"/>
                    <a:pt x="376524" y="1431173"/>
                  </a:cubicBezTo>
                  <a:close/>
                  <a:moveTo>
                    <a:pt x="2384757" y="1431173"/>
                  </a:moveTo>
                  <a:lnTo>
                    <a:pt x="2384757" y="1433086"/>
                  </a:lnTo>
                  <a:lnTo>
                    <a:pt x="2380931" y="1431811"/>
                  </a:lnTo>
                  <a:lnTo>
                    <a:pt x="2384757" y="1430854"/>
                  </a:lnTo>
                  <a:close/>
                  <a:moveTo>
                    <a:pt x="2394322" y="1431173"/>
                  </a:moveTo>
                  <a:lnTo>
                    <a:pt x="2398147" y="1432448"/>
                  </a:lnTo>
                  <a:lnTo>
                    <a:pt x="2394322" y="1433405"/>
                  </a:lnTo>
                  <a:lnTo>
                    <a:pt x="2394322" y="1431492"/>
                  </a:lnTo>
                  <a:close/>
                  <a:moveTo>
                    <a:pt x="2752354" y="1431492"/>
                  </a:moveTo>
                  <a:lnTo>
                    <a:pt x="2761918" y="1434042"/>
                  </a:lnTo>
                  <a:lnTo>
                    <a:pt x="2752354" y="1436593"/>
                  </a:lnTo>
                  <a:lnTo>
                    <a:pt x="2752354" y="1431173"/>
                  </a:lnTo>
                  <a:close/>
                  <a:moveTo>
                    <a:pt x="2380294" y="1432129"/>
                  </a:moveTo>
                  <a:lnTo>
                    <a:pt x="2384757" y="1433724"/>
                  </a:lnTo>
                  <a:lnTo>
                    <a:pt x="2384757" y="1435318"/>
                  </a:lnTo>
                  <a:lnTo>
                    <a:pt x="2379975" y="1436593"/>
                  </a:lnTo>
                  <a:lnTo>
                    <a:pt x="2379975" y="1432448"/>
                  </a:lnTo>
                  <a:close/>
                  <a:moveTo>
                    <a:pt x="2771483" y="1432129"/>
                  </a:moveTo>
                  <a:lnTo>
                    <a:pt x="2771483" y="1436274"/>
                  </a:lnTo>
                  <a:lnTo>
                    <a:pt x="2764150" y="1434361"/>
                  </a:lnTo>
                  <a:lnTo>
                    <a:pt x="2771483" y="1432448"/>
                  </a:lnTo>
                  <a:close/>
                  <a:moveTo>
                    <a:pt x="2384757" y="1432448"/>
                  </a:moveTo>
                  <a:lnTo>
                    <a:pt x="2384757" y="1436274"/>
                  </a:lnTo>
                  <a:lnTo>
                    <a:pt x="2394322" y="1434999"/>
                  </a:lnTo>
                  <a:lnTo>
                    <a:pt x="2394322" y="1433405"/>
                  </a:lnTo>
                  <a:lnTo>
                    <a:pt x="2384757" y="1432129"/>
                  </a:lnTo>
                  <a:close/>
                  <a:moveTo>
                    <a:pt x="2479446" y="1432767"/>
                  </a:moveTo>
                  <a:lnTo>
                    <a:pt x="2488692" y="1434999"/>
                  </a:lnTo>
                  <a:lnTo>
                    <a:pt x="2488692" y="1437868"/>
                  </a:lnTo>
                  <a:lnTo>
                    <a:pt x="2479127" y="1440100"/>
                  </a:lnTo>
                  <a:lnTo>
                    <a:pt x="2479127" y="1432448"/>
                  </a:lnTo>
                  <a:close/>
                  <a:moveTo>
                    <a:pt x="2516429" y="1432767"/>
                  </a:moveTo>
                  <a:lnTo>
                    <a:pt x="2516429" y="1440419"/>
                  </a:lnTo>
                  <a:cubicBezTo>
                    <a:pt x="2516429" y="1440419"/>
                    <a:pt x="2507183" y="1437868"/>
                    <a:pt x="2507183" y="1437868"/>
                  </a:cubicBezTo>
                  <a:lnTo>
                    <a:pt x="2507183" y="1435636"/>
                  </a:lnTo>
                  <a:lnTo>
                    <a:pt x="2516429" y="1433086"/>
                  </a:lnTo>
                  <a:close/>
                  <a:moveTo>
                    <a:pt x="2384757" y="1433724"/>
                  </a:moveTo>
                  <a:lnTo>
                    <a:pt x="2386989" y="1434361"/>
                  </a:lnTo>
                  <a:lnTo>
                    <a:pt x="2384757" y="1434999"/>
                  </a:lnTo>
                  <a:lnTo>
                    <a:pt x="2384757" y="1433724"/>
                  </a:lnTo>
                  <a:close/>
                  <a:moveTo>
                    <a:pt x="2394322" y="1433724"/>
                  </a:moveTo>
                  <a:lnTo>
                    <a:pt x="2394322" y="1434999"/>
                  </a:lnTo>
                  <a:lnTo>
                    <a:pt x="2392409" y="1434361"/>
                  </a:lnTo>
                  <a:lnTo>
                    <a:pt x="2394322" y="1433724"/>
                  </a:lnTo>
                  <a:close/>
                  <a:moveTo>
                    <a:pt x="2391452" y="1434680"/>
                  </a:moveTo>
                  <a:lnTo>
                    <a:pt x="2394322" y="1435636"/>
                  </a:lnTo>
                  <a:lnTo>
                    <a:pt x="2394322" y="1437868"/>
                  </a:lnTo>
                  <a:lnTo>
                    <a:pt x="2391133" y="1438825"/>
                  </a:lnTo>
                  <a:lnTo>
                    <a:pt x="2387945" y="1437868"/>
                  </a:lnTo>
                  <a:lnTo>
                    <a:pt x="2387945" y="1435636"/>
                  </a:lnTo>
                  <a:cubicBezTo>
                    <a:pt x="2387945" y="1435636"/>
                    <a:pt x="2391452" y="1434680"/>
                    <a:pt x="2391452" y="1434680"/>
                  </a:cubicBezTo>
                  <a:close/>
                  <a:moveTo>
                    <a:pt x="2760643" y="1434999"/>
                  </a:moveTo>
                  <a:lnTo>
                    <a:pt x="2771164" y="1437868"/>
                  </a:lnTo>
                  <a:lnTo>
                    <a:pt x="2771164" y="1448389"/>
                  </a:lnTo>
                  <a:lnTo>
                    <a:pt x="2759049" y="1451577"/>
                  </a:lnTo>
                  <a:lnTo>
                    <a:pt x="2747891" y="1448708"/>
                  </a:lnTo>
                  <a:lnTo>
                    <a:pt x="2747891" y="1438506"/>
                  </a:lnTo>
                  <a:cubicBezTo>
                    <a:pt x="2747891" y="1438506"/>
                    <a:pt x="2760643" y="1434999"/>
                    <a:pt x="2760643" y="1434999"/>
                  </a:cubicBezTo>
                  <a:close/>
                  <a:moveTo>
                    <a:pt x="3111980" y="1435636"/>
                  </a:moveTo>
                  <a:lnTo>
                    <a:pt x="3129515" y="1440419"/>
                  </a:lnTo>
                  <a:lnTo>
                    <a:pt x="3129515" y="1457316"/>
                  </a:lnTo>
                  <a:lnTo>
                    <a:pt x="3110386" y="1462417"/>
                  </a:lnTo>
                  <a:lnTo>
                    <a:pt x="3091576" y="1457316"/>
                  </a:lnTo>
                  <a:lnTo>
                    <a:pt x="3091576" y="1441056"/>
                  </a:lnTo>
                  <a:cubicBezTo>
                    <a:pt x="3091576" y="1441056"/>
                    <a:pt x="3111662" y="1435636"/>
                    <a:pt x="3111662" y="1435636"/>
                  </a:cubicBezTo>
                  <a:close/>
                  <a:moveTo>
                    <a:pt x="2394322" y="1435318"/>
                  </a:moveTo>
                  <a:lnTo>
                    <a:pt x="2398466" y="1436593"/>
                  </a:lnTo>
                  <a:lnTo>
                    <a:pt x="2394322" y="1437868"/>
                  </a:lnTo>
                  <a:lnTo>
                    <a:pt x="2394322" y="1435636"/>
                  </a:lnTo>
                  <a:close/>
                  <a:moveTo>
                    <a:pt x="2488692" y="1435318"/>
                  </a:moveTo>
                  <a:lnTo>
                    <a:pt x="2493155" y="1436593"/>
                  </a:lnTo>
                  <a:lnTo>
                    <a:pt x="2488692" y="1437868"/>
                  </a:lnTo>
                  <a:lnTo>
                    <a:pt x="2488692" y="1435636"/>
                  </a:lnTo>
                  <a:close/>
                  <a:moveTo>
                    <a:pt x="2384757" y="1435636"/>
                  </a:moveTo>
                  <a:lnTo>
                    <a:pt x="2384757" y="1437549"/>
                  </a:lnTo>
                  <a:lnTo>
                    <a:pt x="2380931" y="1436274"/>
                  </a:lnTo>
                  <a:lnTo>
                    <a:pt x="2384757" y="1435318"/>
                  </a:lnTo>
                  <a:close/>
                  <a:moveTo>
                    <a:pt x="2507502" y="1435636"/>
                  </a:moveTo>
                  <a:lnTo>
                    <a:pt x="2507502" y="1437549"/>
                  </a:lnTo>
                  <a:lnTo>
                    <a:pt x="2503995" y="1436593"/>
                  </a:lnTo>
                  <a:lnTo>
                    <a:pt x="2507502" y="1435636"/>
                  </a:lnTo>
                  <a:close/>
                  <a:moveTo>
                    <a:pt x="2380294" y="1436912"/>
                  </a:moveTo>
                  <a:lnTo>
                    <a:pt x="2385076" y="1438187"/>
                  </a:lnTo>
                  <a:lnTo>
                    <a:pt x="2385076" y="1439781"/>
                  </a:lnTo>
                  <a:lnTo>
                    <a:pt x="2379975" y="1441375"/>
                  </a:lnTo>
                  <a:lnTo>
                    <a:pt x="2379975" y="1437231"/>
                  </a:lnTo>
                  <a:close/>
                  <a:moveTo>
                    <a:pt x="2384757" y="1436912"/>
                  </a:moveTo>
                  <a:lnTo>
                    <a:pt x="2384757" y="1439143"/>
                  </a:lnTo>
                  <a:cubicBezTo>
                    <a:pt x="2394640" y="1439462"/>
                    <a:pt x="2394003" y="1440100"/>
                    <a:pt x="2393365" y="1440419"/>
                  </a:cubicBezTo>
                  <a:lnTo>
                    <a:pt x="2394003" y="1439462"/>
                  </a:lnTo>
                  <a:lnTo>
                    <a:pt x="2394003" y="1437868"/>
                  </a:lnTo>
                  <a:lnTo>
                    <a:pt x="2384438" y="1436593"/>
                  </a:lnTo>
                  <a:close/>
                  <a:moveTo>
                    <a:pt x="2499213" y="1436912"/>
                  </a:moveTo>
                  <a:lnTo>
                    <a:pt x="2507502" y="1438506"/>
                  </a:lnTo>
                  <a:lnTo>
                    <a:pt x="2507502" y="1443288"/>
                  </a:lnTo>
                  <a:lnTo>
                    <a:pt x="2498894" y="1445201"/>
                  </a:lnTo>
                  <a:lnTo>
                    <a:pt x="2498256" y="1443607"/>
                  </a:lnTo>
                  <a:lnTo>
                    <a:pt x="2498256" y="1438825"/>
                  </a:lnTo>
                  <a:lnTo>
                    <a:pt x="2499531" y="1436912"/>
                  </a:lnTo>
                  <a:close/>
                  <a:moveTo>
                    <a:pt x="2328964" y="1438506"/>
                  </a:moveTo>
                  <a:cubicBezTo>
                    <a:pt x="2322269" y="1443926"/>
                    <a:pt x="2314936" y="1448708"/>
                    <a:pt x="2307603" y="1453490"/>
                  </a:cubicBezTo>
                  <a:cubicBezTo>
                    <a:pt x="2314936" y="1448708"/>
                    <a:pt x="2322269" y="1443926"/>
                    <a:pt x="2328964" y="1438506"/>
                  </a:cubicBezTo>
                  <a:close/>
                  <a:moveTo>
                    <a:pt x="2384757" y="1438506"/>
                  </a:moveTo>
                  <a:lnTo>
                    <a:pt x="2386670" y="1439143"/>
                  </a:lnTo>
                  <a:lnTo>
                    <a:pt x="2384757" y="1439781"/>
                  </a:lnTo>
                  <a:lnTo>
                    <a:pt x="2384757" y="1438506"/>
                  </a:lnTo>
                  <a:close/>
                  <a:moveTo>
                    <a:pt x="2394322" y="1438506"/>
                  </a:moveTo>
                  <a:lnTo>
                    <a:pt x="2394322" y="1439781"/>
                  </a:lnTo>
                  <a:lnTo>
                    <a:pt x="2392090" y="1439143"/>
                  </a:lnTo>
                  <a:lnTo>
                    <a:pt x="2394322" y="1438506"/>
                  </a:lnTo>
                  <a:close/>
                  <a:moveTo>
                    <a:pt x="2780729" y="1438506"/>
                  </a:moveTo>
                  <a:lnTo>
                    <a:pt x="2799220" y="1443288"/>
                  </a:lnTo>
                  <a:lnTo>
                    <a:pt x="2780729" y="1448389"/>
                  </a:lnTo>
                  <a:lnTo>
                    <a:pt x="2780729" y="1438825"/>
                  </a:lnTo>
                  <a:close/>
                  <a:moveTo>
                    <a:pt x="2507502" y="1438825"/>
                  </a:moveTo>
                  <a:lnTo>
                    <a:pt x="2515472" y="1440738"/>
                  </a:lnTo>
                  <a:lnTo>
                    <a:pt x="2507502" y="1442969"/>
                  </a:lnTo>
                  <a:lnTo>
                    <a:pt x="2507502" y="1438506"/>
                  </a:lnTo>
                  <a:close/>
                  <a:moveTo>
                    <a:pt x="2488692" y="1439143"/>
                  </a:moveTo>
                  <a:lnTo>
                    <a:pt x="2488692" y="1443288"/>
                  </a:lnTo>
                  <a:lnTo>
                    <a:pt x="2480721" y="1441375"/>
                  </a:lnTo>
                  <a:lnTo>
                    <a:pt x="2488692" y="1439462"/>
                  </a:lnTo>
                  <a:close/>
                  <a:moveTo>
                    <a:pt x="2750760" y="1439143"/>
                  </a:moveTo>
                  <a:lnTo>
                    <a:pt x="2750760" y="1448708"/>
                  </a:lnTo>
                  <a:cubicBezTo>
                    <a:pt x="2750760" y="1448708"/>
                    <a:pt x="2732906" y="1443607"/>
                    <a:pt x="2732906" y="1443607"/>
                  </a:cubicBezTo>
                  <a:lnTo>
                    <a:pt x="2750760" y="1439143"/>
                  </a:lnTo>
                  <a:close/>
                  <a:moveTo>
                    <a:pt x="2386670" y="1439143"/>
                  </a:moveTo>
                  <a:lnTo>
                    <a:pt x="2394322" y="1440100"/>
                  </a:lnTo>
                  <a:lnTo>
                    <a:pt x="2394322" y="1442332"/>
                  </a:lnTo>
                  <a:lnTo>
                    <a:pt x="2386989" y="1443288"/>
                  </a:lnTo>
                  <a:lnTo>
                    <a:pt x="2384757" y="1442332"/>
                  </a:lnTo>
                  <a:lnTo>
                    <a:pt x="2384757" y="1440100"/>
                  </a:lnTo>
                  <a:lnTo>
                    <a:pt x="2386670" y="1439143"/>
                  </a:lnTo>
                  <a:close/>
                  <a:moveTo>
                    <a:pt x="2394322" y="1439781"/>
                  </a:moveTo>
                  <a:lnTo>
                    <a:pt x="2394322" y="1441056"/>
                  </a:lnTo>
                  <a:lnTo>
                    <a:pt x="2392728" y="1441056"/>
                  </a:lnTo>
                  <a:cubicBezTo>
                    <a:pt x="2392728" y="1441056"/>
                    <a:pt x="2393684" y="1440100"/>
                    <a:pt x="2394322" y="1439781"/>
                  </a:cubicBezTo>
                  <a:lnTo>
                    <a:pt x="2394322" y="1439781"/>
                  </a:lnTo>
                  <a:close/>
                  <a:moveTo>
                    <a:pt x="2384757" y="1440100"/>
                  </a:moveTo>
                  <a:lnTo>
                    <a:pt x="2384757" y="1442013"/>
                  </a:lnTo>
                  <a:lnTo>
                    <a:pt x="2380931" y="1441056"/>
                  </a:lnTo>
                  <a:lnTo>
                    <a:pt x="2384757" y="1439781"/>
                  </a:lnTo>
                  <a:close/>
                  <a:moveTo>
                    <a:pt x="2390177" y="1440100"/>
                  </a:moveTo>
                  <a:lnTo>
                    <a:pt x="2392728" y="1441056"/>
                  </a:lnTo>
                  <a:lnTo>
                    <a:pt x="2394322" y="1441056"/>
                  </a:lnTo>
                  <a:cubicBezTo>
                    <a:pt x="2394322" y="1441056"/>
                    <a:pt x="2391452" y="1442332"/>
                    <a:pt x="2391452" y="1442332"/>
                  </a:cubicBezTo>
                  <a:cubicBezTo>
                    <a:pt x="2392090" y="1442013"/>
                    <a:pt x="2392409" y="1441375"/>
                    <a:pt x="2393046" y="1441056"/>
                  </a:cubicBezTo>
                  <a:cubicBezTo>
                    <a:pt x="2392409" y="1441694"/>
                    <a:pt x="2391452" y="1442013"/>
                    <a:pt x="2390815" y="1442651"/>
                  </a:cubicBezTo>
                  <a:lnTo>
                    <a:pt x="2390815" y="1440419"/>
                  </a:lnTo>
                  <a:close/>
                  <a:moveTo>
                    <a:pt x="3139080" y="1440419"/>
                  </a:moveTo>
                  <a:lnTo>
                    <a:pt x="3169049" y="1448708"/>
                  </a:lnTo>
                  <a:lnTo>
                    <a:pt x="3139080" y="1456997"/>
                  </a:lnTo>
                  <a:lnTo>
                    <a:pt x="3139080" y="1440419"/>
                  </a:lnTo>
                  <a:close/>
                  <a:moveTo>
                    <a:pt x="2479446" y="1441375"/>
                  </a:moveTo>
                  <a:lnTo>
                    <a:pt x="2488692" y="1443926"/>
                  </a:lnTo>
                  <a:lnTo>
                    <a:pt x="2488692" y="1446476"/>
                  </a:lnTo>
                  <a:lnTo>
                    <a:pt x="2479127" y="1449027"/>
                  </a:lnTo>
                  <a:lnTo>
                    <a:pt x="2479127" y="1441056"/>
                  </a:lnTo>
                  <a:close/>
                  <a:moveTo>
                    <a:pt x="2516748" y="1441375"/>
                  </a:moveTo>
                  <a:lnTo>
                    <a:pt x="2516748" y="1449346"/>
                  </a:lnTo>
                  <a:cubicBezTo>
                    <a:pt x="2516748" y="1449346"/>
                    <a:pt x="2507183" y="1446795"/>
                    <a:pt x="2507183" y="1446795"/>
                  </a:cubicBezTo>
                  <a:lnTo>
                    <a:pt x="2507183" y="1443926"/>
                  </a:lnTo>
                  <a:lnTo>
                    <a:pt x="2516748" y="1441694"/>
                  </a:lnTo>
                  <a:close/>
                  <a:moveTo>
                    <a:pt x="3091257" y="1441375"/>
                  </a:moveTo>
                  <a:lnTo>
                    <a:pt x="3091257" y="1456997"/>
                  </a:lnTo>
                  <a:cubicBezTo>
                    <a:pt x="3091257" y="1456997"/>
                    <a:pt x="3062245" y="1449027"/>
                    <a:pt x="3062245" y="1449027"/>
                  </a:cubicBezTo>
                  <a:lnTo>
                    <a:pt x="3091257" y="1441375"/>
                  </a:lnTo>
                  <a:close/>
                  <a:moveTo>
                    <a:pt x="2375511" y="1441694"/>
                  </a:moveTo>
                  <a:lnTo>
                    <a:pt x="2385076" y="1442969"/>
                  </a:lnTo>
                  <a:lnTo>
                    <a:pt x="2385076" y="1444563"/>
                  </a:lnTo>
                  <a:lnTo>
                    <a:pt x="2375511" y="1446158"/>
                  </a:lnTo>
                  <a:lnTo>
                    <a:pt x="2375511" y="1442013"/>
                  </a:lnTo>
                  <a:close/>
                  <a:moveTo>
                    <a:pt x="2399104" y="1441694"/>
                  </a:moveTo>
                  <a:lnTo>
                    <a:pt x="2399104" y="1445520"/>
                  </a:lnTo>
                  <a:cubicBezTo>
                    <a:pt x="2399104" y="1445520"/>
                    <a:pt x="2394322" y="1444245"/>
                    <a:pt x="2394322" y="1444245"/>
                  </a:cubicBezTo>
                  <a:lnTo>
                    <a:pt x="2394322" y="1442651"/>
                  </a:lnTo>
                  <a:lnTo>
                    <a:pt x="2399104" y="1441375"/>
                  </a:lnTo>
                  <a:close/>
                  <a:moveTo>
                    <a:pt x="2384757" y="1442969"/>
                  </a:moveTo>
                  <a:lnTo>
                    <a:pt x="2387308" y="1443926"/>
                  </a:lnTo>
                  <a:lnTo>
                    <a:pt x="2384757" y="1444563"/>
                  </a:lnTo>
                  <a:lnTo>
                    <a:pt x="2384757" y="1442969"/>
                  </a:lnTo>
                  <a:close/>
                  <a:moveTo>
                    <a:pt x="2394003" y="1441694"/>
                  </a:moveTo>
                  <a:lnTo>
                    <a:pt x="2394003" y="1441694"/>
                  </a:lnTo>
                  <a:lnTo>
                    <a:pt x="2394003" y="1442651"/>
                  </a:lnTo>
                  <a:lnTo>
                    <a:pt x="2392728" y="1442651"/>
                  </a:lnTo>
                  <a:cubicBezTo>
                    <a:pt x="2392728" y="1442651"/>
                    <a:pt x="2393365" y="1442013"/>
                    <a:pt x="2393684" y="1441694"/>
                  </a:cubicBezTo>
                  <a:lnTo>
                    <a:pt x="2393684" y="1441694"/>
                  </a:lnTo>
                  <a:close/>
                  <a:moveTo>
                    <a:pt x="2388264" y="1441694"/>
                  </a:moveTo>
                  <a:lnTo>
                    <a:pt x="2388902" y="1441694"/>
                  </a:lnTo>
                  <a:cubicBezTo>
                    <a:pt x="2388902" y="1441694"/>
                    <a:pt x="2386032" y="1443288"/>
                    <a:pt x="2384757" y="1443926"/>
                  </a:cubicBezTo>
                  <a:lnTo>
                    <a:pt x="2384757" y="1442332"/>
                  </a:lnTo>
                  <a:lnTo>
                    <a:pt x="2388264" y="1441375"/>
                  </a:lnTo>
                  <a:close/>
                  <a:moveTo>
                    <a:pt x="2507502" y="1443926"/>
                  </a:moveTo>
                  <a:lnTo>
                    <a:pt x="2507502" y="1446158"/>
                  </a:lnTo>
                  <a:lnTo>
                    <a:pt x="2503357" y="1444882"/>
                  </a:lnTo>
                  <a:lnTo>
                    <a:pt x="2507502" y="1443607"/>
                  </a:lnTo>
                  <a:close/>
                  <a:moveTo>
                    <a:pt x="2387945" y="1444245"/>
                  </a:moveTo>
                  <a:lnTo>
                    <a:pt x="2394322" y="1444245"/>
                  </a:lnTo>
                  <a:lnTo>
                    <a:pt x="2394322" y="1447114"/>
                  </a:lnTo>
                  <a:lnTo>
                    <a:pt x="2386670" y="1448070"/>
                  </a:lnTo>
                  <a:lnTo>
                    <a:pt x="2384757" y="1447114"/>
                  </a:lnTo>
                  <a:lnTo>
                    <a:pt x="2384757" y="1446476"/>
                  </a:lnTo>
                  <a:cubicBezTo>
                    <a:pt x="2384757" y="1446476"/>
                    <a:pt x="2386351" y="1444882"/>
                    <a:pt x="2387945" y="1444245"/>
                  </a:cubicBezTo>
                  <a:lnTo>
                    <a:pt x="2387945" y="1444245"/>
                  </a:lnTo>
                  <a:close/>
                  <a:moveTo>
                    <a:pt x="2488692" y="1444245"/>
                  </a:moveTo>
                  <a:lnTo>
                    <a:pt x="2492836" y="1445201"/>
                  </a:lnTo>
                  <a:lnTo>
                    <a:pt x="2488692" y="1446476"/>
                  </a:lnTo>
                  <a:lnTo>
                    <a:pt x="2488692" y="1444563"/>
                  </a:lnTo>
                  <a:close/>
                  <a:moveTo>
                    <a:pt x="2797307" y="1444245"/>
                  </a:moveTo>
                  <a:lnTo>
                    <a:pt x="2797945" y="1461142"/>
                  </a:lnTo>
                  <a:cubicBezTo>
                    <a:pt x="2797945" y="1461142"/>
                    <a:pt x="2797945" y="1461142"/>
                    <a:pt x="2797945" y="1461142"/>
                  </a:cubicBezTo>
                  <a:lnTo>
                    <a:pt x="2777222" y="1455403"/>
                  </a:lnTo>
                  <a:lnTo>
                    <a:pt x="2777222" y="1449665"/>
                  </a:lnTo>
                  <a:cubicBezTo>
                    <a:pt x="2777222" y="1449665"/>
                    <a:pt x="2797626" y="1444245"/>
                    <a:pt x="2797626" y="1444245"/>
                  </a:cubicBezTo>
                  <a:close/>
                  <a:moveTo>
                    <a:pt x="2732906" y="1444563"/>
                  </a:moveTo>
                  <a:lnTo>
                    <a:pt x="2752673" y="1449983"/>
                  </a:lnTo>
                  <a:lnTo>
                    <a:pt x="2752673" y="1455403"/>
                  </a:lnTo>
                  <a:lnTo>
                    <a:pt x="2731950" y="1460823"/>
                  </a:lnTo>
                  <a:lnTo>
                    <a:pt x="2732906" y="1444882"/>
                  </a:lnTo>
                  <a:close/>
                  <a:moveTo>
                    <a:pt x="2384757" y="1444882"/>
                  </a:moveTo>
                  <a:lnTo>
                    <a:pt x="2384757" y="1446795"/>
                  </a:lnTo>
                  <a:cubicBezTo>
                    <a:pt x="2384757" y="1446795"/>
                    <a:pt x="2384438" y="1446795"/>
                    <a:pt x="2384119" y="1446795"/>
                  </a:cubicBezTo>
                  <a:lnTo>
                    <a:pt x="2380612" y="1445839"/>
                  </a:lnTo>
                  <a:lnTo>
                    <a:pt x="2384757" y="1444563"/>
                  </a:lnTo>
                  <a:close/>
                  <a:moveTo>
                    <a:pt x="2394322" y="1444882"/>
                  </a:moveTo>
                  <a:lnTo>
                    <a:pt x="2398785" y="1446158"/>
                  </a:lnTo>
                  <a:lnTo>
                    <a:pt x="2394322" y="1447433"/>
                  </a:lnTo>
                  <a:lnTo>
                    <a:pt x="2394322" y="1445201"/>
                  </a:lnTo>
                  <a:close/>
                  <a:moveTo>
                    <a:pt x="2498575" y="1445839"/>
                  </a:moveTo>
                  <a:lnTo>
                    <a:pt x="2507183" y="1447433"/>
                  </a:lnTo>
                  <a:lnTo>
                    <a:pt x="2507183" y="1452534"/>
                  </a:lnTo>
                  <a:lnTo>
                    <a:pt x="2498894" y="1454128"/>
                  </a:lnTo>
                  <a:lnTo>
                    <a:pt x="2497937" y="1452215"/>
                  </a:lnTo>
                  <a:lnTo>
                    <a:pt x="2497937" y="1447433"/>
                  </a:lnTo>
                  <a:lnTo>
                    <a:pt x="2498575" y="1445839"/>
                  </a:lnTo>
                  <a:close/>
                  <a:moveTo>
                    <a:pt x="2378062" y="1446476"/>
                  </a:moveTo>
                  <a:lnTo>
                    <a:pt x="2381569" y="1447752"/>
                  </a:lnTo>
                  <a:lnTo>
                    <a:pt x="2384757" y="1447752"/>
                  </a:lnTo>
                  <a:lnTo>
                    <a:pt x="2384757" y="1449665"/>
                  </a:lnTo>
                  <a:lnTo>
                    <a:pt x="2375193" y="1450940"/>
                  </a:lnTo>
                  <a:lnTo>
                    <a:pt x="2375193" y="1450302"/>
                  </a:lnTo>
                  <a:cubicBezTo>
                    <a:pt x="2379018" y="1449665"/>
                    <a:pt x="2380294" y="1448708"/>
                    <a:pt x="2381569" y="1448070"/>
                  </a:cubicBezTo>
                  <a:cubicBezTo>
                    <a:pt x="2380294" y="1448708"/>
                    <a:pt x="2379018" y="1449346"/>
                    <a:pt x="2377743" y="1449983"/>
                  </a:cubicBezTo>
                  <a:lnTo>
                    <a:pt x="2377743" y="1446795"/>
                  </a:lnTo>
                  <a:close/>
                  <a:moveTo>
                    <a:pt x="2384757" y="1446476"/>
                  </a:moveTo>
                  <a:lnTo>
                    <a:pt x="2384757" y="1450940"/>
                  </a:lnTo>
                  <a:lnTo>
                    <a:pt x="2394322" y="1449346"/>
                  </a:lnTo>
                  <a:lnTo>
                    <a:pt x="2394322" y="1447752"/>
                  </a:lnTo>
                  <a:lnTo>
                    <a:pt x="2384757" y="1446158"/>
                  </a:lnTo>
                  <a:close/>
                  <a:moveTo>
                    <a:pt x="2488692" y="1447114"/>
                  </a:moveTo>
                  <a:lnTo>
                    <a:pt x="2488692" y="1451896"/>
                  </a:lnTo>
                  <a:lnTo>
                    <a:pt x="2480721" y="1449665"/>
                  </a:lnTo>
                  <a:lnTo>
                    <a:pt x="2488692" y="1447433"/>
                  </a:lnTo>
                  <a:close/>
                  <a:moveTo>
                    <a:pt x="2507502" y="1447433"/>
                  </a:moveTo>
                  <a:lnTo>
                    <a:pt x="2516110" y="1449346"/>
                  </a:lnTo>
                  <a:lnTo>
                    <a:pt x="2507502" y="1451577"/>
                  </a:lnTo>
                  <a:lnTo>
                    <a:pt x="2507502" y="1447114"/>
                  </a:lnTo>
                  <a:close/>
                  <a:moveTo>
                    <a:pt x="2384757" y="1447752"/>
                  </a:moveTo>
                  <a:lnTo>
                    <a:pt x="2386670" y="1448389"/>
                  </a:lnTo>
                  <a:lnTo>
                    <a:pt x="2384757" y="1449027"/>
                  </a:lnTo>
                  <a:lnTo>
                    <a:pt x="2384757" y="1447752"/>
                  </a:lnTo>
                  <a:close/>
                  <a:moveTo>
                    <a:pt x="2394322" y="1447752"/>
                  </a:moveTo>
                  <a:lnTo>
                    <a:pt x="2394322" y="1449027"/>
                  </a:lnTo>
                  <a:lnTo>
                    <a:pt x="2392090" y="1448389"/>
                  </a:lnTo>
                  <a:lnTo>
                    <a:pt x="2394322" y="1447752"/>
                  </a:lnTo>
                  <a:close/>
                  <a:moveTo>
                    <a:pt x="2386670" y="1448708"/>
                  </a:moveTo>
                  <a:lnTo>
                    <a:pt x="2394322" y="1449665"/>
                  </a:lnTo>
                  <a:lnTo>
                    <a:pt x="2394322" y="1452215"/>
                  </a:lnTo>
                  <a:lnTo>
                    <a:pt x="2386989" y="1453172"/>
                  </a:lnTo>
                  <a:lnTo>
                    <a:pt x="2384757" y="1451896"/>
                  </a:lnTo>
                  <a:lnTo>
                    <a:pt x="2384757" y="1449665"/>
                  </a:lnTo>
                  <a:lnTo>
                    <a:pt x="2386670" y="1448708"/>
                  </a:lnTo>
                  <a:close/>
                  <a:moveTo>
                    <a:pt x="3174469" y="1449665"/>
                  </a:moveTo>
                  <a:cubicBezTo>
                    <a:pt x="3174469" y="1449665"/>
                    <a:pt x="3174469" y="1449665"/>
                    <a:pt x="3174469" y="1449665"/>
                  </a:cubicBezTo>
                  <a:lnTo>
                    <a:pt x="3175744" y="1478996"/>
                  </a:lnTo>
                  <a:lnTo>
                    <a:pt x="3139080" y="1469112"/>
                  </a:lnTo>
                  <a:lnTo>
                    <a:pt x="3139080" y="1459548"/>
                  </a:lnTo>
                  <a:lnTo>
                    <a:pt x="3174150" y="1449983"/>
                  </a:lnTo>
                  <a:cubicBezTo>
                    <a:pt x="3174150" y="1449983"/>
                    <a:pt x="3174150" y="1449983"/>
                    <a:pt x="3174150" y="1449983"/>
                  </a:cubicBezTo>
                  <a:lnTo>
                    <a:pt x="3174150" y="1449983"/>
                  </a:lnTo>
                  <a:close/>
                  <a:moveTo>
                    <a:pt x="2384757" y="1449983"/>
                  </a:moveTo>
                  <a:lnTo>
                    <a:pt x="2384757" y="1451896"/>
                  </a:lnTo>
                  <a:lnTo>
                    <a:pt x="2380931" y="1450621"/>
                  </a:lnTo>
                  <a:lnTo>
                    <a:pt x="2384757" y="1449665"/>
                  </a:lnTo>
                  <a:close/>
                  <a:moveTo>
                    <a:pt x="2394322" y="1449983"/>
                  </a:moveTo>
                  <a:lnTo>
                    <a:pt x="2398466" y="1451259"/>
                  </a:lnTo>
                  <a:lnTo>
                    <a:pt x="2394322" y="1452215"/>
                  </a:lnTo>
                  <a:lnTo>
                    <a:pt x="2394322" y="1450302"/>
                  </a:lnTo>
                  <a:close/>
                  <a:moveTo>
                    <a:pt x="2479127" y="1449983"/>
                  </a:moveTo>
                  <a:lnTo>
                    <a:pt x="2488692" y="1452534"/>
                  </a:lnTo>
                  <a:lnTo>
                    <a:pt x="2488692" y="1455403"/>
                  </a:lnTo>
                  <a:lnTo>
                    <a:pt x="2479127" y="1457954"/>
                  </a:lnTo>
                  <a:lnTo>
                    <a:pt x="2479127" y="1449665"/>
                  </a:lnTo>
                  <a:close/>
                  <a:moveTo>
                    <a:pt x="2517066" y="1450302"/>
                  </a:moveTo>
                  <a:lnTo>
                    <a:pt x="2517066" y="1458273"/>
                  </a:lnTo>
                  <a:cubicBezTo>
                    <a:pt x="2517066" y="1458273"/>
                    <a:pt x="2507502" y="1455722"/>
                    <a:pt x="2507502" y="1455722"/>
                  </a:cubicBezTo>
                  <a:lnTo>
                    <a:pt x="2507502" y="1453172"/>
                  </a:lnTo>
                  <a:lnTo>
                    <a:pt x="2517066" y="1450621"/>
                  </a:lnTo>
                  <a:close/>
                  <a:moveTo>
                    <a:pt x="2752354" y="1450302"/>
                  </a:moveTo>
                  <a:lnTo>
                    <a:pt x="2760643" y="1452534"/>
                  </a:lnTo>
                  <a:lnTo>
                    <a:pt x="2752354" y="1454447"/>
                  </a:lnTo>
                  <a:lnTo>
                    <a:pt x="2752354" y="1449983"/>
                  </a:lnTo>
                  <a:close/>
                  <a:moveTo>
                    <a:pt x="2771483" y="1450302"/>
                  </a:moveTo>
                  <a:lnTo>
                    <a:pt x="2771483" y="1455084"/>
                  </a:lnTo>
                  <a:lnTo>
                    <a:pt x="2762237" y="1452853"/>
                  </a:lnTo>
                  <a:lnTo>
                    <a:pt x="2771483" y="1450621"/>
                  </a:lnTo>
                  <a:close/>
                  <a:moveTo>
                    <a:pt x="3057144" y="1450302"/>
                  </a:moveTo>
                  <a:cubicBezTo>
                    <a:pt x="3057144" y="1450302"/>
                    <a:pt x="3057144" y="1450302"/>
                    <a:pt x="3057144" y="1450302"/>
                  </a:cubicBezTo>
                  <a:cubicBezTo>
                    <a:pt x="3057144" y="1450302"/>
                    <a:pt x="3057144" y="1450302"/>
                    <a:pt x="3057144" y="1450302"/>
                  </a:cubicBezTo>
                  <a:lnTo>
                    <a:pt x="3091257" y="1459867"/>
                  </a:lnTo>
                  <a:lnTo>
                    <a:pt x="3091257" y="1469431"/>
                  </a:lnTo>
                  <a:lnTo>
                    <a:pt x="3056506" y="1478996"/>
                  </a:ln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cubicBezTo>
                    <a:pt x="3056506" y="1478996"/>
                    <a:pt x="3056506" y="1478996"/>
                    <a:pt x="3056506" y="1478996"/>
                  </a:cubicBezTo>
                  <a:lnTo>
                    <a:pt x="3090938" y="1488560"/>
                  </a:lnTo>
                  <a:lnTo>
                    <a:pt x="3090938" y="1499081"/>
                  </a:lnTo>
                  <a:cubicBezTo>
                    <a:pt x="3090938" y="1499081"/>
                    <a:pt x="3053956" y="1508646"/>
                    <a:pt x="3053956" y="1508646"/>
                  </a:cubicBezTo>
                  <a:lnTo>
                    <a:pt x="3056506" y="1447752"/>
                  </a:lnTo>
                  <a:close/>
                  <a:moveTo>
                    <a:pt x="2379975" y="1450940"/>
                  </a:moveTo>
                  <a:lnTo>
                    <a:pt x="2385076" y="1452534"/>
                  </a:lnTo>
                  <a:lnTo>
                    <a:pt x="2385076" y="1454447"/>
                  </a:lnTo>
                  <a:lnTo>
                    <a:pt x="2379656" y="1455722"/>
                  </a:lnTo>
                  <a:lnTo>
                    <a:pt x="2379656" y="1451259"/>
                  </a:lnTo>
                  <a:close/>
                  <a:moveTo>
                    <a:pt x="2399423" y="1451259"/>
                  </a:moveTo>
                  <a:lnTo>
                    <a:pt x="2399423" y="1455403"/>
                  </a:lnTo>
                  <a:cubicBezTo>
                    <a:pt x="2399423" y="1455403"/>
                    <a:pt x="2394322" y="1453809"/>
                    <a:pt x="2394322" y="1453809"/>
                  </a:cubicBezTo>
                  <a:lnTo>
                    <a:pt x="2394322" y="1452215"/>
                  </a:lnTo>
                  <a:lnTo>
                    <a:pt x="2399423" y="1450940"/>
                  </a:lnTo>
                  <a:close/>
                  <a:moveTo>
                    <a:pt x="2384757" y="1452534"/>
                  </a:moveTo>
                  <a:lnTo>
                    <a:pt x="2387308" y="1453490"/>
                  </a:lnTo>
                  <a:lnTo>
                    <a:pt x="2384757" y="1454128"/>
                  </a:lnTo>
                  <a:lnTo>
                    <a:pt x="2384757" y="1452534"/>
                  </a:lnTo>
                  <a:close/>
                  <a:moveTo>
                    <a:pt x="2394322" y="1452853"/>
                  </a:moveTo>
                  <a:lnTo>
                    <a:pt x="2394322" y="1453809"/>
                  </a:lnTo>
                  <a:lnTo>
                    <a:pt x="2392409" y="1453809"/>
                  </a:lnTo>
                  <a:cubicBezTo>
                    <a:pt x="2392409" y="1453809"/>
                    <a:pt x="2394322" y="1452853"/>
                    <a:pt x="2394322" y="1452853"/>
                  </a:cubicBezTo>
                  <a:close/>
                  <a:moveTo>
                    <a:pt x="2493155" y="1452853"/>
                  </a:moveTo>
                  <a:lnTo>
                    <a:pt x="2497937" y="1454128"/>
                  </a:lnTo>
                  <a:lnTo>
                    <a:pt x="2492836" y="1455722"/>
                  </a:lnTo>
                  <a:lnTo>
                    <a:pt x="2492836" y="1453172"/>
                  </a:lnTo>
                  <a:close/>
                  <a:moveTo>
                    <a:pt x="2507502" y="1453172"/>
                  </a:moveTo>
                  <a:lnTo>
                    <a:pt x="2507502" y="1455084"/>
                  </a:lnTo>
                  <a:lnTo>
                    <a:pt x="2503676" y="1453809"/>
                  </a:lnTo>
                  <a:lnTo>
                    <a:pt x="2507502" y="1452853"/>
                  </a:lnTo>
                  <a:close/>
                  <a:moveTo>
                    <a:pt x="2386989" y="1453490"/>
                  </a:moveTo>
                  <a:lnTo>
                    <a:pt x="2394322" y="1454447"/>
                  </a:lnTo>
                  <a:lnTo>
                    <a:pt x="2394322" y="1457316"/>
                  </a:lnTo>
                  <a:lnTo>
                    <a:pt x="2386670" y="1458273"/>
                  </a:lnTo>
                  <a:lnTo>
                    <a:pt x="2384757" y="1457316"/>
                  </a:lnTo>
                  <a:lnTo>
                    <a:pt x="2384757" y="1454766"/>
                  </a:lnTo>
                  <a:lnTo>
                    <a:pt x="2386989" y="1453490"/>
                  </a:lnTo>
                  <a:close/>
                  <a:moveTo>
                    <a:pt x="2763194" y="1453490"/>
                  </a:moveTo>
                  <a:lnTo>
                    <a:pt x="2775309" y="1456678"/>
                  </a:lnTo>
                  <a:lnTo>
                    <a:pt x="2775309" y="1466881"/>
                  </a:lnTo>
                  <a:cubicBezTo>
                    <a:pt x="2775309" y="1466881"/>
                    <a:pt x="2764469" y="1469750"/>
                    <a:pt x="2764469" y="1469750"/>
                  </a:cubicBezTo>
                  <a:lnTo>
                    <a:pt x="2751716" y="1466562"/>
                  </a:lnTo>
                  <a:lnTo>
                    <a:pt x="2751716" y="1456041"/>
                  </a:lnTo>
                  <a:cubicBezTo>
                    <a:pt x="2751716" y="1456041"/>
                    <a:pt x="2763194" y="1453490"/>
                    <a:pt x="2763194" y="1453490"/>
                  </a:cubicBezTo>
                  <a:close/>
                  <a:moveTo>
                    <a:pt x="2384757" y="1454447"/>
                  </a:moveTo>
                  <a:lnTo>
                    <a:pt x="2384757" y="1456678"/>
                  </a:lnTo>
                  <a:lnTo>
                    <a:pt x="2380294" y="1455403"/>
                  </a:lnTo>
                  <a:lnTo>
                    <a:pt x="2384757" y="1454128"/>
                  </a:lnTo>
                  <a:close/>
                  <a:moveTo>
                    <a:pt x="2394322" y="1454447"/>
                  </a:moveTo>
                  <a:lnTo>
                    <a:pt x="2398785" y="1455722"/>
                  </a:lnTo>
                  <a:lnTo>
                    <a:pt x="2394322" y="1456997"/>
                  </a:lnTo>
                  <a:lnTo>
                    <a:pt x="2394322" y="1454766"/>
                  </a:lnTo>
                  <a:close/>
                  <a:moveTo>
                    <a:pt x="2498894" y="1454447"/>
                  </a:moveTo>
                  <a:lnTo>
                    <a:pt x="2507183" y="1456041"/>
                  </a:lnTo>
                  <a:lnTo>
                    <a:pt x="2507183" y="1461142"/>
                  </a:lnTo>
                  <a:lnTo>
                    <a:pt x="2498256" y="1463055"/>
                  </a:lnTo>
                  <a:lnTo>
                    <a:pt x="2498256" y="1461461"/>
                  </a:lnTo>
                  <a:cubicBezTo>
                    <a:pt x="2498256" y="1461461"/>
                    <a:pt x="2497937" y="1456041"/>
                    <a:pt x="2497937" y="1456041"/>
                  </a:cubicBezTo>
                  <a:lnTo>
                    <a:pt x="2498894" y="1454447"/>
                  </a:lnTo>
                  <a:close/>
                  <a:moveTo>
                    <a:pt x="2375511" y="1456041"/>
                  </a:moveTo>
                  <a:lnTo>
                    <a:pt x="2385076" y="1457635"/>
                  </a:lnTo>
                  <a:lnTo>
                    <a:pt x="2385076" y="1459229"/>
                  </a:lnTo>
                  <a:lnTo>
                    <a:pt x="2375511" y="1460823"/>
                  </a:lnTo>
                  <a:lnTo>
                    <a:pt x="2375511" y="1456360"/>
                  </a:lnTo>
                  <a:close/>
                  <a:moveTo>
                    <a:pt x="2384757" y="1456041"/>
                  </a:moveTo>
                  <a:lnTo>
                    <a:pt x="2384757" y="1460504"/>
                  </a:lnTo>
                  <a:lnTo>
                    <a:pt x="2394322" y="1458910"/>
                  </a:lnTo>
                  <a:lnTo>
                    <a:pt x="2394322" y="1457316"/>
                  </a:lnTo>
                  <a:lnTo>
                    <a:pt x="2384757" y="1455722"/>
                  </a:lnTo>
                  <a:close/>
                  <a:moveTo>
                    <a:pt x="2507502" y="1456041"/>
                  </a:moveTo>
                  <a:lnTo>
                    <a:pt x="2516429" y="1458273"/>
                  </a:lnTo>
                  <a:lnTo>
                    <a:pt x="2507502" y="1460823"/>
                  </a:lnTo>
                  <a:lnTo>
                    <a:pt x="2507502" y="1455722"/>
                  </a:lnTo>
                  <a:close/>
                  <a:moveTo>
                    <a:pt x="2488692" y="1456360"/>
                  </a:moveTo>
                  <a:lnTo>
                    <a:pt x="2488692" y="1461142"/>
                  </a:lnTo>
                  <a:lnTo>
                    <a:pt x="2480084" y="1458910"/>
                  </a:lnTo>
                  <a:lnTo>
                    <a:pt x="2488692" y="1456678"/>
                  </a:lnTo>
                  <a:close/>
                  <a:moveTo>
                    <a:pt x="2750441" y="1456678"/>
                  </a:moveTo>
                  <a:lnTo>
                    <a:pt x="2750441" y="1466243"/>
                  </a:lnTo>
                  <a:cubicBezTo>
                    <a:pt x="2750441" y="1466243"/>
                    <a:pt x="2732587" y="1461142"/>
                    <a:pt x="2732587" y="1461142"/>
                  </a:cubicBezTo>
                  <a:lnTo>
                    <a:pt x="2750441" y="1456360"/>
                  </a:lnTo>
                  <a:close/>
                  <a:moveTo>
                    <a:pt x="2780729" y="1456997"/>
                  </a:moveTo>
                  <a:lnTo>
                    <a:pt x="2798264" y="1461780"/>
                  </a:lnTo>
                  <a:lnTo>
                    <a:pt x="2780729" y="1466881"/>
                  </a:lnTo>
                  <a:lnTo>
                    <a:pt x="2780729" y="1457316"/>
                  </a:lnTo>
                  <a:close/>
                  <a:moveTo>
                    <a:pt x="2284648" y="1451259"/>
                  </a:moveTo>
                  <a:lnTo>
                    <a:pt x="2290387" y="1451259"/>
                  </a:lnTo>
                  <a:lnTo>
                    <a:pt x="2290387" y="1458273"/>
                  </a:lnTo>
                  <a:lnTo>
                    <a:pt x="2294532" y="1451259"/>
                  </a:lnTo>
                  <a:lnTo>
                    <a:pt x="2299633" y="1451259"/>
                  </a:lnTo>
                  <a:lnTo>
                    <a:pt x="2299633" y="1460823"/>
                  </a:lnTo>
                  <a:lnTo>
                    <a:pt x="2290068" y="1460823"/>
                  </a:lnTo>
                  <a:lnTo>
                    <a:pt x="2298357" y="1460823"/>
                  </a:lnTo>
                  <a:lnTo>
                    <a:pt x="2299314" y="1459867"/>
                  </a:lnTo>
                  <a:lnTo>
                    <a:pt x="2299314" y="1451259"/>
                  </a:lnTo>
                  <a:lnTo>
                    <a:pt x="2299633" y="1451259"/>
                  </a:lnTo>
                  <a:lnTo>
                    <a:pt x="2299633" y="1460823"/>
                  </a:lnTo>
                  <a:cubicBezTo>
                    <a:pt x="2299633" y="1460823"/>
                    <a:pt x="2299633" y="1460823"/>
                    <a:pt x="2299633" y="1460823"/>
                  </a:cubicBezTo>
                  <a:lnTo>
                    <a:pt x="2292619" y="1460823"/>
                  </a:lnTo>
                  <a:lnTo>
                    <a:pt x="2287199" y="1462098"/>
                  </a:lnTo>
                  <a:lnTo>
                    <a:pt x="2292619" y="1470069"/>
                  </a:lnTo>
                  <a:lnTo>
                    <a:pt x="2289749" y="1470069"/>
                  </a:lnTo>
                  <a:lnTo>
                    <a:pt x="2289749" y="1461780"/>
                  </a:lnTo>
                  <a:lnTo>
                    <a:pt x="2292619" y="1460823"/>
                  </a:lnTo>
                  <a:lnTo>
                    <a:pt x="2284330" y="1460823"/>
                  </a:lnTo>
                  <a:cubicBezTo>
                    <a:pt x="2285923" y="1465924"/>
                    <a:pt x="2287199" y="1464649"/>
                    <a:pt x="2288793" y="1464011"/>
                  </a:cubicBezTo>
                  <a:cubicBezTo>
                    <a:pt x="2287199" y="1464968"/>
                    <a:pt x="2285605" y="1465924"/>
                    <a:pt x="2283692" y="1460823"/>
                  </a:cubicBezTo>
                  <a:lnTo>
                    <a:pt x="2280504" y="1460823"/>
                  </a:lnTo>
                  <a:lnTo>
                    <a:pt x="2280504" y="1466243"/>
                  </a:lnTo>
                  <a:lnTo>
                    <a:pt x="2279866" y="1460823"/>
                  </a:lnTo>
                  <a:lnTo>
                    <a:pt x="2279228" y="1460823"/>
                  </a:lnTo>
                  <a:lnTo>
                    <a:pt x="2276678" y="1466243"/>
                  </a:lnTo>
                  <a:lnTo>
                    <a:pt x="2274765" y="1464649"/>
                  </a:lnTo>
                  <a:lnTo>
                    <a:pt x="2276359" y="1460504"/>
                  </a:lnTo>
                  <a:lnTo>
                    <a:pt x="2269026" y="1460504"/>
                  </a:lnTo>
                  <a:cubicBezTo>
                    <a:pt x="2273490" y="1457954"/>
                    <a:pt x="2278591" y="1454766"/>
                    <a:pt x="2284011" y="1450940"/>
                  </a:cubicBezTo>
                  <a:lnTo>
                    <a:pt x="2284011" y="1450940"/>
                  </a:lnTo>
                  <a:close/>
                  <a:moveTo>
                    <a:pt x="2289430" y="1463692"/>
                  </a:moveTo>
                  <a:lnTo>
                    <a:pt x="2287837" y="1461780"/>
                  </a:lnTo>
                  <a:lnTo>
                    <a:pt x="2287837" y="1461780"/>
                  </a:lnTo>
                  <a:cubicBezTo>
                    <a:pt x="2287837" y="1461780"/>
                    <a:pt x="2289749" y="1463692"/>
                    <a:pt x="2289749" y="1463692"/>
                  </a:cubicBezTo>
                  <a:close/>
                  <a:moveTo>
                    <a:pt x="2384757" y="1457635"/>
                  </a:moveTo>
                  <a:lnTo>
                    <a:pt x="2386989" y="1458591"/>
                  </a:lnTo>
                  <a:lnTo>
                    <a:pt x="2384757" y="1459229"/>
                  </a:lnTo>
                  <a:lnTo>
                    <a:pt x="2384757" y="1457635"/>
                  </a:lnTo>
                  <a:close/>
                  <a:moveTo>
                    <a:pt x="2394322" y="1457635"/>
                  </a:moveTo>
                  <a:lnTo>
                    <a:pt x="2394322" y="1459229"/>
                  </a:lnTo>
                  <a:lnTo>
                    <a:pt x="2392090" y="1458591"/>
                  </a:lnTo>
                  <a:lnTo>
                    <a:pt x="2394322" y="1457635"/>
                  </a:lnTo>
                  <a:close/>
                  <a:moveTo>
                    <a:pt x="2300270" y="1459548"/>
                  </a:moveTo>
                  <a:lnTo>
                    <a:pt x="2300270" y="1460823"/>
                  </a:lnTo>
                  <a:cubicBezTo>
                    <a:pt x="2300270" y="1460823"/>
                    <a:pt x="2295488" y="1460823"/>
                    <a:pt x="2295488" y="1460823"/>
                  </a:cubicBezTo>
                  <a:lnTo>
                    <a:pt x="2300270" y="1459548"/>
                  </a:lnTo>
                  <a:close/>
                  <a:moveTo>
                    <a:pt x="2386670" y="1458273"/>
                  </a:moveTo>
                  <a:lnTo>
                    <a:pt x="2394322" y="1459548"/>
                  </a:lnTo>
                  <a:lnTo>
                    <a:pt x="2394322" y="1462098"/>
                  </a:lnTo>
                  <a:lnTo>
                    <a:pt x="2386989" y="1462736"/>
                  </a:lnTo>
                  <a:lnTo>
                    <a:pt x="2384757" y="1461780"/>
                  </a:lnTo>
                  <a:lnTo>
                    <a:pt x="2384757" y="1459548"/>
                  </a:lnTo>
                  <a:lnTo>
                    <a:pt x="2386670" y="1458273"/>
                  </a:lnTo>
                  <a:close/>
                  <a:moveTo>
                    <a:pt x="2517385" y="1458910"/>
                  </a:moveTo>
                  <a:lnTo>
                    <a:pt x="2517385" y="1467199"/>
                  </a:lnTo>
                  <a:cubicBezTo>
                    <a:pt x="2517385" y="1467199"/>
                    <a:pt x="2507502" y="1464649"/>
                    <a:pt x="2507502" y="1464649"/>
                  </a:cubicBezTo>
                  <a:lnTo>
                    <a:pt x="2507502" y="1461780"/>
                  </a:lnTo>
                  <a:lnTo>
                    <a:pt x="2517385" y="1459229"/>
                  </a:lnTo>
                  <a:close/>
                  <a:moveTo>
                    <a:pt x="2478808" y="1459229"/>
                  </a:moveTo>
                  <a:lnTo>
                    <a:pt x="2488373" y="1461780"/>
                  </a:lnTo>
                  <a:lnTo>
                    <a:pt x="2488373" y="1464330"/>
                  </a:lnTo>
                  <a:lnTo>
                    <a:pt x="2478489" y="1466881"/>
                  </a:lnTo>
                  <a:lnTo>
                    <a:pt x="2478489" y="1458910"/>
                  </a:lnTo>
                  <a:close/>
                  <a:moveTo>
                    <a:pt x="2382844" y="1459548"/>
                  </a:moveTo>
                  <a:lnTo>
                    <a:pt x="2382844" y="1461780"/>
                  </a:lnTo>
                  <a:cubicBezTo>
                    <a:pt x="2382844" y="1461780"/>
                    <a:pt x="2378700" y="1460504"/>
                    <a:pt x="2378700" y="1460504"/>
                  </a:cubicBezTo>
                  <a:lnTo>
                    <a:pt x="2382844" y="1459229"/>
                  </a:lnTo>
                  <a:close/>
                  <a:moveTo>
                    <a:pt x="2394322" y="1459548"/>
                  </a:moveTo>
                  <a:lnTo>
                    <a:pt x="2398785" y="1460823"/>
                  </a:lnTo>
                  <a:lnTo>
                    <a:pt x="2394322" y="1462098"/>
                  </a:lnTo>
                  <a:lnTo>
                    <a:pt x="2394322" y="1459867"/>
                  </a:lnTo>
                  <a:close/>
                  <a:moveTo>
                    <a:pt x="3129515" y="1460185"/>
                  </a:moveTo>
                  <a:lnTo>
                    <a:pt x="3129515" y="1468475"/>
                  </a:lnTo>
                  <a:lnTo>
                    <a:pt x="3114531" y="1464011"/>
                  </a:lnTo>
                  <a:lnTo>
                    <a:pt x="3129515" y="1460185"/>
                  </a:lnTo>
                  <a:close/>
                  <a:moveTo>
                    <a:pt x="3091895" y="1460504"/>
                  </a:moveTo>
                  <a:lnTo>
                    <a:pt x="3106879" y="1464330"/>
                  </a:lnTo>
                  <a:lnTo>
                    <a:pt x="3091895" y="1468475"/>
                  </a:lnTo>
                  <a:lnTo>
                    <a:pt x="3091895" y="1460504"/>
                  </a:lnTo>
                  <a:close/>
                  <a:moveTo>
                    <a:pt x="2294213" y="1461142"/>
                  </a:moveTo>
                  <a:cubicBezTo>
                    <a:pt x="2294213" y="1461142"/>
                    <a:pt x="2294213" y="1461142"/>
                    <a:pt x="2294213" y="1460504"/>
                  </a:cubicBezTo>
                  <a:lnTo>
                    <a:pt x="2294213" y="1460504"/>
                  </a:lnTo>
                  <a:lnTo>
                    <a:pt x="2290068" y="1460504"/>
                  </a:lnTo>
                  <a:lnTo>
                    <a:pt x="2290068" y="1461142"/>
                  </a:lnTo>
                  <a:lnTo>
                    <a:pt x="2294213" y="1461142"/>
                  </a:lnTo>
                  <a:cubicBezTo>
                    <a:pt x="2294213" y="1461142"/>
                    <a:pt x="2290068" y="1461142"/>
                    <a:pt x="2290068" y="1461142"/>
                  </a:cubicBezTo>
                  <a:lnTo>
                    <a:pt x="2290068" y="1462736"/>
                  </a:lnTo>
                  <a:lnTo>
                    <a:pt x="2293575" y="1463692"/>
                  </a:lnTo>
                  <a:lnTo>
                    <a:pt x="2290068" y="1463055"/>
                  </a:lnTo>
                  <a:lnTo>
                    <a:pt x="2290068" y="1464330"/>
                  </a:lnTo>
                  <a:lnTo>
                    <a:pt x="2293575" y="1469750"/>
                  </a:lnTo>
                  <a:lnTo>
                    <a:pt x="2290068" y="1469750"/>
                  </a:lnTo>
                  <a:lnTo>
                    <a:pt x="2290068" y="1461461"/>
                  </a:lnTo>
                  <a:cubicBezTo>
                    <a:pt x="2293575" y="1461461"/>
                    <a:pt x="2293256" y="1461461"/>
                    <a:pt x="2293256" y="1461461"/>
                  </a:cubicBezTo>
                  <a:cubicBezTo>
                    <a:pt x="2293256" y="1461461"/>
                    <a:pt x="2293256" y="1461461"/>
                    <a:pt x="2293256" y="1461461"/>
                  </a:cubicBezTo>
                  <a:lnTo>
                    <a:pt x="2293256" y="1461461"/>
                  </a:lnTo>
                  <a:close/>
                  <a:moveTo>
                    <a:pt x="2299952" y="1460504"/>
                  </a:moveTo>
                  <a:lnTo>
                    <a:pt x="2290387" y="1460504"/>
                  </a:lnTo>
                  <a:lnTo>
                    <a:pt x="2290387" y="1461142"/>
                  </a:lnTo>
                  <a:lnTo>
                    <a:pt x="2297082" y="1462098"/>
                  </a:lnTo>
                  <a:lnTo>
                    <a:pt x="2299952" y="1461461"/>
                  </a:lnTo>
                  <a:lnTo>
                    <a:pt x="2299952" y="1460504"/>
                  </a:lnTo>
                  <a:close/>
                  <a:moveTo>
                    <a:pt x="2299952" y="1460504"/>
                  </a:moveTo>
                  <a:lnTo>
                    <a:pt x="2300589" y="1460504"/>
                  </a:lnTo>
                  <a:lnTo>
                    <a:pt x="2299952" y="1460504"/>
                  </a:lnTo>
                  <a:cubicBezTo>
                    <a:pt x="2299952" y="1460504"/>
                    <a:pt x="2299952" y="1460504"/>
                    <a:pt x="2299952" y="1460504"/>
                  </a:cubicBezTo>
                  <a:close/>
                  <a:moveTo>
                    <a:pt x="2300270" y="1460504"/>
                  </a:moveTo>
                  <a:lnTo>
                    <a:pt x="2290706" y="1460504"/>
                  </a:lnTo>
                  <a:lnTo>
                    <a:pt x="2290706" y="1464011"/>
                  </a:lnTo>
                  <a:lnTo>
                    <a:pt x="2300270" y="1463055"/>
                  </a:lnTo>
                  <a:lnTo>
                    <a:pt x="2300270" y="1460504"/>
                  </a:lnTo>
                  <a:close/>
                  <a:moveTo>
                    <a:pt x="2299952" y="1460504"/>
                  </a:moveTo>
                  <a:lnTo>
                    <a:pt x="2301227" y="1460504"/>
                  </a:lnTo>
                  <a:lnTo>
                    <a:pt x="2306966" y="1462098"/>
                  </a:lnTo>
                  <a:lnTo>
                    <a:pt x="2302821" y="1466243"/>
                  </a:lnTo>
                  <a:lnTo>
                    <a:pt x="2307284" y="1462417"/>
                  </a:lnTo>
                  <a:lnTo>
                    <a:pt x="2311748" y="1466243"/>
                  </a:lnTo>
                  <a:lnTo>
                    <a:pt x="2307603" y="1462098"/>
                  </a:lnTo>
                  <a:lnTo>
                    <a:pt x="2314298" y="1460504"/>
                  </a:lnTo>
                  <a:lnTo>
                    <a:pt x="2314936" y="1460504"/>
                  </a:lnTo>
                  <a:lnTo>
                    <a:pt x="2319081" y="1464649"/>
                  </a:lnTo>
                  <a:lnTo>
                    <a:pt x="2317487" y="1460504"/>
                  </a:lnTo>
                  <a:lnTo>
                    <a:pt x="2299952" y="1460504"/>
                  </a:lnTo>
                  <a:lnTo>
                    <a:pt x="2290387" y="1465924"/>
                  </a:lnTo>
                  <a:lnTo>
                    <a:pt x="2290387" y="1464968"/>
                  </a:lnTo>
                  <a:lnTo>
                    <a:pt x="2300589" y="1464330"/>
                  </a:lnTo>
                  <a:lnTo>
                    <a:pt x="2299952" y="1466243"/>
                  </a:lnTo>
                  <a:lnTo>
                    <a:pt x="2299952" y="1460504"/>
                  </a:lnTo>
                  <a:close/>
                  <a:moveTo>
                    <a:pt x="2379975" y="1461142"/>
                  </a:moveTo>
                  <a:lnTo>
                    <a:pt x="2385076" y="1462417"/>
                  </a:lnTo>
                  <a:lnTo>
                    <a:pt x="2385076" y="1464330"/>
                  </a:lnTo>
                  <a:lnTo>
                    <a:pt x="2379656" y="1465924"/>
                  </a:lnTo>
                  <a:lnTo>
                    <a:pt x="2379656" y="1461461"/>
                  </a:lnTo>
                  <a:close/>
                  <a:moveTo>
                    <a:pt x="2399741" y="1461142"/>
                  </a:moveTo>
                  <a:lnTo>
                    <a:pt x="2399741" y="1465605"/>
                  </a:lnTo>
                  <a:cubicBezTo>
                    <a:pt x="2399741" y="1465605"/>
                    <a:pt x="2394322" y="1464011"/>
                    <a:pt x="2394322" y="1464011"/>
                  </a:cubicBezTo>
                  <a:lnTo>
                    <a:pt x="2394322" y="1462417"/>
                  </a:lnTo>
                  <a:lnTo>
                    <a:pt x="2399741" y="1460823"/>
                  </a:lnTo>
                  <a:close/>
                  <a:moveTo>
                    <a:pt x="2290706" y="1461780"/>
                  </a:moveTo>
                  <a:lnTo>
                    <a:pt x="2290706" y="1463374"/>
                  </a:lnTo>
                  <a:lnTo>
                    <a:pt x="2297720" y="1462736"/>
                  </a:lnTo>
                  <a:lnTo>
                    <a:pt x="2290706" y="1463692"/>
                  </a:lnTo>
                  <a:lnTo>
                    <a:pt x="2290706" y="1465287"/>
                  </a:lnTo>
                  <a:lnTo>
                    <a:pt x="2297720" y="1465924"/>
                  </a:lnTo>
                  <a:lnTo>
                    <a:pt x="2290706" y="1465924"/>
                  </a:lnTo>
                  <a:cubicBezTo>
                    <a:pt x="2290706" y="1465924"/>
                    <a:pt x="2290706" y="1465924"/>
                    <a:pt x="2290706" y="1465924"/>
                  </a:cubicBezTo>
                  <a:lnTo>
                    <a:pt x="2297720" y="1460823"/>
                  </a:lnTo>
                  <a:lnTo>
                    <a:pt x="2297082" y="1460823"/>
                  </a:lnTo>
                  <a:lnTo>
                    <a:pt x="2299952" y="1466243"/>
                  </a:lnTo>
                  <a:lnTo>
                    <a:pt x="2299952" y="1466243"/>
                  </a:lnTo>
                  <a:cubicBezTo>
                    <a:pt x="2299952" y="1466243"/>
                    <a:pt x="2297401" y="1466243"/>
                    <a:pt x="2297401" y="1466243"/>
                  </a:cubicBezTo>
                  <a:lnTo>
                    <a:pt x="2290387" y="1466243"/>
                  </a:lnTo>
                  <a:lnTo>
                    <a:pt x="2290387" y="1470388"/>
                  </a:lnTo>
                  <a:lnTo>
                    <a:pt x="2295488" y="1470388"/>
                  </a:lnTo>
                  <a:lnTo>
                    <a:pt x="2290387" y="1470388"/>
                  </a:lnTo>
                  <a:lnTo>
                    <a:pt x="2293575" y="1470388"/>
                  </a:lnTo>
                  <a:lnTo>
                    <a:pt x="2290387" y="1465287"/>
                  </a:lnTo>
                  <a:lnTo>
                    <a:pt x="2290387" y="1466562"/>
                  </a:lnTo>
                  <a:lnTo>
                    <a:pt x="2299952" y="1465287"/>
                  </a:lnTo>
                  <a:lnTo>
                    <a:pt x="2299952" y="1463374"/>
                  </a:lnTo>
                  <a:lnTo>
                    <a:pt x="2296763" y="1462736"/>
                  </a:lnTo>
                  <a:lnTo>
                    <a:pt x="2299952" y="1462736"/>
                  </a:lnTo>
                  <a:cubicBezTo>
                    <a:pt x="2299952" y="1462736"/>
                    <a:pt x="2299952" y="1462098"/>
                    <a:pt x="2299952" y="1462098"/>
                  </a:cubicBezTo>
                  <a:lnTo>
                    <a:pt x="2296763" y="1460823"/>
                  </a:lnTo>
                  <a:lnTo>
                    <a:pt x="2297401" y="1460823"/>
                  </a:lnTo>
                  <a:lnTo>
                    <a:pt x="2290387" y="1461780"/>
                  </a:lnTo>
                  <a:close/>
                  <a:moveTo>
                    <a:pt x="2488692" y="1462098"/>
                  </a:moveTo>
                  <a:lnTo>
                    <a:pt x="2492836" y="1463374"/>
                  </a:lnTo>
                  <a:lnTo>
                    <a:pt x="2488692" y="1464649"/>
                  </a:lnTo>
                  <a:lnTo>
                    <a:pt x="2488692" y="1462417"/>
                  </a:lnTo>
                  <a:close/>
                  <a:moveTo>
                    <a:pt x="2507502" y="1462098"/>
                  </a:moveTo>
                  <a:lnTo>
                    <a:pt x="2507502" y="1464330"/>
                  </a:lnTo>
                  <a:lnTo>
                    <a:pt x="2503039" y="1463055"/>
                  </a:lnTo>
                  <a:lnTo>
                    <a:pt x="2507502" y="1461780"/>
                  </a:lnTo>
                  <a:close/>
                  <a:moveTo>
                    <a:pt x="2732268" y="1462417"/>
                  </a:moveTo>
                  <a:lnTo>
                    <a:pt x="2752673" y="1468156"/>
                  </a:lnTo>
                  <a:lnTo>
                    <a:pt x="2752673" y="1473895"/>
                  </a:lnTo>
                  <a:lnTo>
                    <a:pt x="2731950" y="1479633"/>
                  </a:lnTo>
                  <a:lnTo>
                    <a:pt x="2731950" y="1479633"/>
                  </a:lnTo>
                  <a:cubicBezTo>
                    <a:pt x="2731950" y="1479633"/>
                    <a:pt x="2732587" y="1462417"/>
                    <a:pt x="2732587" y="1462417"/>
                  </a:cubicBezTo>
                  <a:close/>
                  <a:moveTo>
                    <a:pt x="2384757" y="1462417"/>
                  </a:moveTo>
                  <a:lnTo>
                    <a:pt x="2387626" y="1463055"/>
                  </a:lnTo>
                  <a:lnTo>
                    <a:pt x="2384757" y="1464011"/>
                  </a:lnTo>
                  <a:lnTo>
                    <a:pt x="2384757" y="1462417"/>
                  </a:lnTo>
                  <a:close/>
                  <a:moveTo>
                    <a:pt x="2394322" y="1462417"/>
                  </a:moveTo>
                  <a:lnTo>
                    <a:pt x="2394322" y="1463692"/>
                  </a:lnTo>
                  <a:lnTo>
                    <a:pt x="2392409" y="1463055"/>
                  </a:lnTo>
                  <a:lnTo>
                    <a:pt x="2394322" y="1462417"/>
                  </a:lnTo>
                  <a:close/>
                  <a:moveTo>
                    <a:pt x="2801452" y="1462417"/>
                  </a:moveTo>
                  <a:lnTo>
                    <a:pt x="2801452" y="1462417"/>
                  </a:lnTo>
                  <a:cubicBezTo>
                    <a:pt x="2801452" y="1462417"/>
                    <a:pt x="2802089" y="1479315"/>
                    <a:pt x="2802089" y="1479315"/>
                  </a:cubicBezTo>
                  <a:cubicBezTo>
                    <a:pt x="2802089" y="1479315"/>
                    <a:pt x="2802089" y="1479315"/>
                    <a:pt x="2802089" y="1479315"/>
                  </a:cubicBezTo>
                  <a:cubicBezTo>
                    <a:pt x="2802089" y="1479315"/>
                    <a:pt x="2802089" y="1479315"/>
                    <a:pt x="2802089" y="1479315"/>
                  </a:cubicBezTo>
                  <a:lnTo>
                    <a:pt x="2780729" y="1473576"/>
                  </a:lnTo>
                  <a:lnTo>
                    <a:pt x="2780729" y="1468156"/>
                  </a:lnTo>
                  <a:lnTo>
                    <a:pt x="2801452" y="1462417"/>
                  </a:lnTo>
                  <a:close/>
                  <a:moveTo>
                    <a:pt x="2299952" y="1463374"/>
                  </a:moveTo>
                  <a:lnTo>
                    <a:pt x="2301546" y="1464330"/>
                  </a:lnTo>
                  <a:lnTo>
                    <a:pt x="2299952" y="1464968"/>
                  </a:lnTo>
                  <a:lnTo>
                    <a:pt x="2299952" y="1463374"/>
                  </a:lnTo>
                  <a:close/>
                  <a:moveTo>
                    <a:pt x="2386989" y="1463374"/>
                  </a:moveTo>
                  <a:lnTo>
                    <a:pt x="2394322" y="1464330"/>
                  </a:lnTo>
                  <a:lnTo>
                    <a:pt x="2394322" y="1467199"/>
                  </a:lnTo>
                  <a:lnTo>
                    <a:pt x="2386670" y="1468156"/>
                  </a:lnTo>
                  <a:lnTo>
                    <a:pt x="2384757" y="1467199"/>
                  </a:lnTo>
                  <a:lnTo>
                    <a:pt x="2384757" y="1464649"/>
                  </a:lnTo>
                  <a:lnTo>
                    <a:pt x="2386989" y="1463374"/>
                  </a:lnTo>
                  <a:close/>
                  <a:moveTo>
                    <a:pt x="2498575" y="1463374"/>
                  </a:moveTo>
                  <a:lnTo>
                    <a:pt x="2507183" y="1465287"/>
                  </a:lnTo>
                  <a:lnTo>
                    <a:pt x="2507183" y="1470707"/>
                  </a:lnTo>
                  <a:lnTo>
                    <a:pt x="2498894" y="1472301"/>
                  </a:lnTo>
                  <a:lnTo>
                    <a:pt x="2497618" y="1470388"/>
                  </a:lnTo>
                  <a:lnTo>
                    <a:pt x="2497618" y="1465287"/>
                  </a:lnTo>
                  <a:lnTo>
                    <a:pt x="2498256" y="1463374"/>
                  </a:lnTo>
                  <a:close/>
                  <a:moveTo>
                    <a:pt x="2280504" y="1467199"/>
                  </a:moveTo>
                  <a:lnTo>
                    <a:pt x="2283054" y="1469750"/>
                  </a:lnTo>
                  <a:lnTo>
                    <a:pt x="2277315" y="1469750"/>
                  </a:lnTo>
                  <a:lnTo>
                    <a:pt x="2280185" y="1467199"/>
                  </a:lnTo>
                  <a:close/>
                  <a:moveTo>
                    <a:pt x="2394322" y="1464330"/>
                  </a:moveTo>
                  <a:lnTo>
                    <a:pt x="2399104" y="1465924"/>
                  </a:lnTo>
                  <a:lnTo>
                    <a:pt x="2394322" y="1467199"/>
                  </a:lnTo>
                  <a:lnTo>
                    <a:pt x="2394322" y="1464649"/>
                  </a:lnTo>
                  <a:close/>
                  <a:moveTo>
                    <a:pt x="2384757" y="1464649"/>
                  </a:moveTo>
                  <a:lnTo>
                    <a:pt x="2384757" y="1466881"/>
                  </a:lnTo>
                  <a:lnTo>
                    <a:pt x="2380612" y="1465605"/>
                  </a:lnTo>
                  <a:lnTo>
                    <a:pt x="2384757" y="1464330"/>
                  </a:lnTo>
                  <a:close/>
                  <a:moveTo>
                    <a:pt x="2492199" y="1465287"/>
                  </a:moveTo>
                  <a:lnTo>
                    <a:pt x="2492199" y="1470388"/>
                  </a:lnTo>
                  <a:cubicBezTo>
                    <a:pt x="2492199" y="1470388"/>
                    <a:pt x="2483272" y="1468156"/>
                    <a:pt x="2483272" y="1468156"/>
                  </a:cubicBezTo>
                  <a:lnTo>
                    <a:pt x="2492199" y="1465605"/>
                  </a:lnTo>
                  <a:close/>
                  <a:moveTo>
                    <a:pt x="2507502" y="1465605"/>
                  </a:moveTo>
                  <a:lnTo>
                    <a:pt x="2516748" y="1467837"/>
                  </a:lnTo>
                  <a:lnTo>
                    <a:pt x="2507502" y="1470388"/>
                  </a:lnTo>
                  <a:lnTo>
                    <a:pt x="2507502" y="1465287"/>
                  </a:lnTo>
                  <a:close/>
                  <a:moveTo>
                    <a:pt x="3110386" y="1466562"/>
                  </a:moveTo>
                  <a:lnTo>
                    <a:pt x="3129515" y="1471663"/>
                  </a:lnTo>
                  <a:lnTo>
                    <a:pt x="3129515" y="1488879"/>
                  </a:lnTo>
                  <a:lnTo>
                    <a:pt x="3112299" y="1493661"/>
                  </a:lnTo>
                  <a:lnTo>
                    <a:pt x="3091576" y="1488241"/>
                  </a:lnTo>
                  <a:lnTo>
                    <a:pt x="3091576" y="1471663"/>
                  </a:lnTo>
                  <a:cubicBezTo>
                    <a:pt x="3091576" y="1471663"/>
                    <a:pt x="3110386" y="1466562"/>
                    <a:pt x="3110386" y="1466562"/>
                  </a:cubicBezTo>
                  <a:close/>
                  <a:moveTo>
                    <a:pt x="2379656" y="1466243"/>
                  </a:moveTo>
                  <a:lnTo>
                    <a:pt x="2385076" y="1467837"/>
                  </a:lnTo>
                  <a:lnTo>
                    <a:pt x="2385076" y="1469431"/>
                  </a:lnTo>
                  <a:lnTo>
                    <a:pt x="2379337" y="1471344"/>
                  </a:lnTo>
                  <a:lnTo>
                    <a:pt x="2379337" y="1466562"/>
                  </a:lnTo>
                  <a:close/>
                  <a:moveTo>
                    <a:pt x="2399741" y="1466243"/>
                  </a:moveTo>
                  <a:lnTo>
                    <a:pt x="2399741" y="1471025"/>
                  </a:lnTo>
                  <a:cubicBezTo>
                    <a:pt x="2399741" y="1471025"/>
                    <a:pt x="2394003" y="1469112"/>
                    <a:pt x="2394003" y="1469112"/>
                  </a:cubicBezTo>
                  <a:lnTo>
                    <a:pt x="2394003" y="1467518"/>
                  </a:lnTo>
                  <a:lnTo>
                    <a:pt x="2399741" y="1465924"/>
                  </a:lnTo>
                  <a:close/>
                  <a:moveTo>
                    <a:pt x="2294851" y="1470069"/>
                  </a:moveTo>
                  <a:lnTo>
                    <a:pt x="2295807" y="1470069"/>
                  </a:lnTo>
                  <a:lnTo>
                    <a:pt x="2290706" y="1470069"/>
                  </a:lnTo>
                  <a:lnTo>
                    <a:pt x="2290706" y="1467199"/>
                  </a:lnTo>
                  <a:lnTo>
                    <a:pt x="2297401" y="1467199"/>
                  </a:lnTo>
                  <a:cubicBezTo>
                    <a:pt x="2297401" y="1467199"/>
                    <a:pt x="2295807" y="1467199"/>
                    <a:pt x="2295807" y="1467199"/>
                  </a:cubicBezTo>
                  <a:lnTo>
                    <a:pt x="2294213" y="1467199"/>
                  </a:lnTo>
                  <a:cubicBezTo>
                    <a:pt x="2294213" y="1467199"/>
                    <a:pt x="2295807" y="1467199"/>
                    <a:pt x="2295807" y="1467199"/>
                  </a:cubicBezTo>
                  <a:lnTo>
                    <a:pt x="2296763" y="1467199"/>
                  </a:lnTo>
                  <a:cubicBezTo>
                    <a:pt x="2296763" y="1467199"/>
                    <a:pt x="2295807" y="1467837"/>
                    <a:pt x="2295807" y="1467837"/>
                  </a:cubicBezTo>
                  <a:lnTo>
                    <a:pt x="2293894" y="1468475"/>
                  </a:lnTo>
                  <a:lnTo>
                    <a:pt x="2295807" y="1468475"/>
                  </a:lnTo>
                  <a:cubicBezTo>
                    <a:pt x="2295807" y="1468475"/>
                    <a:pt x="2297401" y="1467518"/>
                    <a:pt x="2297401" y="1467518"/>
                  </a:cubicBezTo>
                  <a:lnTo>
                    <a:pt x="2290706" y="1468156"/>
                  </a:lnTo>
                  <a:lnTo>
                    <a:pt x="2290706" y="1469112"/>
                  </a:lnTo>
                  <a:lnTo>
                    <a:pt x="2297720" y="1469112"/>
                  </a:lnTo>
                  <a:cubicBezTo>
                    <a:pt x="2297720" y="1469112"/>
                    <a:pt x="2300270" y="1469112"/>
                    <a:pt x="2300270" y="1469112"/>
                  </a:cubicBezTo>
                  <a:lnTo>
                    <a:pt x="2300270" y="1468156"/>
                  </a:lnTo>
                  <a:lnTo>
                    <a:pt x="2290706" y="1469112"/>
                  </a:lnTo>
                  <a:lnTo>
                    <a:pt x="2290706" y="1470069"/>
                  </a:lnTo>
                  <a:lnTo>
                    <a:pt x="2293894" y="1470707"/>
                  </a:lnTo>
                  <a:lnTo>
                    <a:pt x="2290706" y="1470707"/>
                  </a:lnTo>
                  <a:cubicBezTo>
                    <a:pt x="2290706" y="1470707"/>
                    <a:pt x="2290706" y="1471344"/>
                    <a:pt x="2290706" y="1471344"/>
                  </a:cubicBezTo>
                  <a:lnTo>
                    <a:pt x="2290706" y="1473257"/>
                  </a:lnTo>
                  <a:lnTo>
                    <a:pt x="2293894" y="1472619"/>
                  </a:lnTo>
                  <a:lnTo>
                    <a:pt x="2295807" y="1471982"/>
                  </a:lnTo>
                  <a:lnTo>
                    <a:pt x="2293894" y="1471982"/>
                  </a:lnTo>
                  <a:cubicBezTo>
                    <a:pt x="2293894" y="1471982"/>
                    <a:pt x="2293894" y="1470707"/>
                    <a:pt x="2293894" y="1470707"/>
                  </a:cubicBezTo>
                  <a:lnTo>
                    <a:pt x="2295807" y="1470707"/>
                  </a:lnTo>
                  <a:cubicBezTo>
                    <a:pt x="2295807" y="1470707"/>
                    <a:pt x="2294213" y="1460185"/>
                    <a:pt x="2294213" y="1460185"/>
                  </a:cubicBezTo>
                  <a:lnTo>
                    <a:pt x="2291025" y="1460185"/>
                  </a:lnTo>
                  <a:lnTo>
                    <a:pt x="2291025" y="1468794"/>
                  </a:lnTo>
                  <a:lnTo>
                    <a:pt x="2295807" y="1468794"/>
                  </a:lnTo>
                  <a:cubicBezTo>
                    <a:pt x="2295807" y="1468794"/>
                    <a:pt x="2294213" y="1469750"/>
                    <a:pt x="2294213" y="1469750"/>
                  </a:cubicBezTo>
                  <a:lnTo>
                    <a:pt x="2291025" y="1469750"/>
                  </a:lnTo>
                  <a:lnTo>
                    <a:pt x="2291025" y="1460185"/>
                  </a:lnTo>
                  <a:lnTo>
                    <a:pt x="2294532" y="1460185"/>
                  </a:lnTo>
                  <a:lnTo>
                    <a:pt x="2295169" y="1469750"/>
                  </a:lnTo>
                  <a:close/>
                  <a:moveTo>
                    <a:pt x="2299952" y="1467518"/>
                  </a:moveTo>
                  <a:lnTo>
                    <a:pt x="2299952" y="1468156"/>
                  </a:lnTo>
                  <a:lnTo>
                    <a:pt x="2298995" y="1468156"/>
                  </a:lnTo>
                  <a:cubicBezTo>
                    <a:pt x="2298995" y="1468156"/>
                    <a:pt x="2299952" y="1467518"/>
                    <a:pt x="2299952" y="1467518"/>
                  </a:cubicBezTo>
                  <a:close/>
                  <a:moveTo>
                    <a:pt x="2384757" y="1467518"/>
                  </a:moveTo>
                  <a:lnTo>
                    <a:pt x="2386989" y="1468475"/>
                  </a:lnTo>
                  <a:lnTo>
                    <a:pt x="2384757" y="1469112"/>
                  </a:lnTo>
                  <a:lnTo>
                    <a:pt x="2384757" y="1467518"/>
                  </a:lnTo>
                  <a:close/>
                  <a:moveTo>
                    <a:pt x="2394322" y="1467518"/>
                  </a:moveTo>
                  <a:lnTo>
                    <a:pt x="2394322" y="1469112"/>
                  </a:lnTo>
                  <a:lnTo>
                    <a:pt x="2392090" y="1468475"/>
                  </a:lnTo>
                  <a:lnTo>
                    <a:pt x="2394322" y="1467518"/>
                  </a:lnTo>
                  <a:close/>
                  <a:moveTo>
                    <a:pt x="2478489" y="1468156"/>
                  </a:moveTo>
                  <a:lnTo>
                    <a:pt x="2488373" y="1470707"/>
                  </a:lnTo>
                  <a:lnTo>
                    <a:pt x="2488373" y="1473895"/>
                  </a:lnTo>
                  <a:lnTo>
                    <a:pt x="2478171" y="1476445"/>
                  </a:lnTo>
                  <a:lnTo>
                    <a:pt x="2478171" y="1467837"/>
                  </a:lnTo>
                  <a:close/>
                  <a:moveTo>
                    <a:pt x="2752354" y="1468156"/>
                  </a:moveTo>
                  <a:lnTo>
                    <a:pt x="2761918" y="1470707"/>
                  </a:lnTo>
                  <a:lnTo>
                    <a:pt x="2752354" y="1473257"/>
                  </a:lnTo>
                  <a:lnTo>
                    <a:pt x="2752354" y="1467837"/>
                  </a:lnTo>
                  <a:close/>
                  <a:moveTo>
                    <a:pt x="2517704" y="1468475"/>
                  </a:moveTo>
                  <a:lnTo>
                    <a:pt x="2517704" y="1476445"/>
                  </a:lnTo>
                  <a:cubicBezTo>
                    <a:pt x="2517704" y="1476445"/>
                    <a:pt x="2507502" y="1473895"/>
                    <a:pt x="2507502" y="1473895"/>
                  </a:cubicBezTo>
                  <a:lnTo>
                    <a:pt x="2507502" y="1471344"/>
                  </a:lnTo>
                  <a:lnTo>
                    <a:pt x="2517704" y="1468794"/>
                  </a:lnTo>
                  <a:close/>
                  <a:moveTo>
                    <a:pt x="2771483" y="1468475"/>
                  </a:moveTo>
                  <a:lnTo>
                    <a:pt x="2771483" y="1473257"/>
                  </a:lnTo>
                  <a:lnTo>
                    <a:pt x="2763194" y="1471025"/>
                  </a:lnTo>
                  <a:lnTo>
                    <a:pt x="2771483" y="1468794"/>
                  </a:lnTo>
                  <a:close/>
                  <a:moveTo>
                    <a:pt x="2386670" y="1468794"/>
                  </a:moveTo>
                  <a:lnTo>
                    <a:pt x="2394322" y="1469750"/>
                  </a:lnTo>
                  <a:lnTo>
                    <a:pt x="2394322" y="1472619"/>
                  </a:lnTo>
                  <a:lnTo>
                    <a:pt x="2386989" y="1473576"/>
                  </a:lnTo>
                  <a:lnTo>
                    <a:pt x="2384757" y="1472301"/>
                  </a:lnTo>
                  <a:lnTo>
                    <a:pt x="2384757" y="1469750"/>
                  </a:lnTo>
                  <a:lnTo>
                    <a:pt x="2386670" y="1468794"/>
                  </a:lnTo>
                  <a:close/>
                  <a:moveTo>
                    <a:pt x="2299952" y="1469750"/>
                  </a:moveTo>
                  <a:lnTo>
                    <a:pt x="2296763" y="1469750"/>
                  </a:lnTo>
                  <a:cubicBezTo>
                    <a:pt x="2296763" y="1469750"/>
                    <a:pt x="2297401" y="1470069"/>
                    <a:pt x="2297401" y="1470069"/>
                  </a:cubicBezTo>
                  <a:lnTo>
                    <a:pt x="2297401" y="1470069"/>
                  </a:lnTo>
                  <a:lnTo>
                    <a:pt x="2290387" y="1470069"/>
                  </a:lnTo>
                  <a:cubicBezTo>
                    <a:pt x="2290387" y="1470069"/>
                    <a:pt x="2290387" y="1470069"/>
                    <a:pt x="2290387" y="1470069"/>
                  </a:cubicBezTo>
                  <a:lnTo>
                    <a:pt x="2290387" y="1473257"/>
                  </a:lnTo>
                  <a:lnTo>
                    <a:pt x="2297401" y="1473257"/>
                  </a:lnTo>
                  <a:cubicBezTo>
                    <a:pt x="2297401" y="1473257"/>
                    <a:pt x="2299952" y="1473257"/>
                    <a:pt x="2299952" y="1473257"/>
                  </a:cubicBezTo>
                  <a:lnTo>
                    <a:pt x="2299952" y="1471982"/>
                  </a:lnTo>
                  <a:lnTo>
                    <a:pt x="2296444" y="1469750"/>
                  </a:lnTo>
                  <a:lnTo>
                    <a:pt x="2299952" y="1469750"/>
                  </a:lnTo>
                  <a:lnTo>
                    <a:pt x="2299952" y="1471344"/>
                  </a:lnTo>
                  <a:lnTo>
                    <a:pt x="2296444" y="1469750"/>
                  </a:lnTo>
                  <a:lnTo>
                    <a:pt x="2297082" y="1469750"/>
                  </a:lnTo>
                  <a:lnTo>
                    <a:pt x="2298676" y="1471982"/>
                  </a:lnTo>
                  <a:lnTo>
                    <a:pt x="2297720" y="1478996"/>
                  </a:lnTo>
                  <a:lnTo>
                    <a:pt x="2297082" y="1478996"/>
                  </a:lnTo>
                  <a:lnTo>
                    <a:pt x="2299952" y="1471025"/>
                  </a:lnTo>
                  <a:lnTo>
                    <a:pt x="2299952" y="1470069"/>
                  </a:lnTo>
                  <a:lnTo>
                    <a:pt x="2296763" y="1469431"/>
                  </a:lnTo>
                  <a:lnTo>
                    <a:pt x="2299952" y="1469431"/>
                  </a:lnTo>
                  <a:cubicBezTo>
                    <a:pt x="2299952" y="1469431"/>
                    <a:pt x="2299952" y="1469431"/>
                    <a:pt x="2299952" y="1469431"/>
                  </a:cubicBezTo>
                  <a:close/>
                  <a:moveTo>
                    <a:pt x="2384757" y="1469750"/>
                  </a:moveTo>
                  <a:lnTo>
                    <a:pt x="2384757" y="1472301"/>
                  </a:lnTo>
                  <a:lnTo>
                    <a:pt x="2379975" y="1470707"/>
                  </a:lnTo>
                  <a:lnTo>
                    <a:pt x="2384757" y="1469431"/>
                  </a:lnTo>
                  <a:close/>
                  <a:moveTo>
                    <a:pt x="2394322" y="1469750"/>
                  </a:moveTo>
                  <a:lnTo>
                    <a:pt x="2399741" y="1471344"/>
                  </a:lnTo>
                  <a:lnTo>
                    <a:pt x="2394322" y="1472619"/>
                  </a:lnTo>
                  <a:lnTo>
                    <a:pt x="2394322" y="1470069"/>
                  </a:lnTo>
                  <a:close/>
                  <a:moveTo>
                    <a:pt x="2379337" y="1471025"/>
                  </a:moveTo>
                  <a:lnTo>
                    <a:pt x="2385076" y="1472938"/>
                  </a:lnTo>
                  <a:lnTo>
                    <a:pt x="2385076" y="1474851"/>
                  </a:lnTo>
                  <a:lnTo>
                    <a:pt x="2379337" y="1476445"/>
                  </a:lnTo>
                  <a:lnTo>
                    <a:pt x="2379337" y="1471344"/>
                  </a:lnTo>
                  <a:close/>
                  <a:moveTo>
                    <a:pt x="2488692" y="1471025"/>
                  </a:moveTo>
                  <a:lnTo>
                    <a:pt x="2493474" y="1472301"/>
                  </a:lnTo>
                  <a:lnTo>
                    <a:pt x="2488692" y="1473895"/>
                  </a:lnTo>
                  <a:lnTo>
                    <a:pt x="2488692" y="1471344"/>
                  </a:lnTo>
                  <a:close/>
                  <a:moveTo>
                    <a:pt x="2384757" y="1471344"/>
                  </a:moveTo>
                  <a:lnTo>
                    <a:pt x="2384757" y="1476126"/>
                  </a:lnTo>
                  <a:lnTo>
                    <a:pt x="2394322" y="1474214"/>
                  </a:lnTo>
                  <a:lnTo>
                    <a:pt x="2394322" y="1472619"/>
                  </a:lnTo>
                  <a:lnTo>
                    <a:pt x="2384757" y="1471025"/>
                  </a:lnTo>
                  <a:close/>
                  <a:moveTo>
                    <a:pt x="2764469" y="1471344"/>
                  </a:moveTo>
                  <a:lnTo>
                    <a:pt x="2780729" y="1474532"/>
                  </a:lnTo>
                  <a:lnTo>
                    <a:pt x="2780729" y="1485053"/>
                  </a:lnTo>
                  <a:lnTo>
                    <a:pt x="2763513" y="1488241"/>
                  </a:lnTo>
                  <a:lnTo>
                    <a:pt x="2752354" y="1485053"/>
                  </a:lnTo>
                  <a:lnTo>
                    <a:pt x="2752354" y="1474851"/>
                  </a:lnTo>
                  <a:lnTo>
                    <a:pt x="2764150" y="1471344"/>
                  </a:lnTo>
                  <a:close/>
                  <a:moveTo>
                    <a:pt x="3138761" y="1471663"/>
                  </a:moveTo>
                  <a:lnTo>
                    <a:pt x="3170962" y="1480590"/>
                  </a:lnTo>
                  <a:lnTo>
                    <a:pt x="3139080" y="1489198"/>
                  </a:lnTo>
                  <a:lnTo>
                    <a:pt x="3139080" y="1471663"/>
                  </a:lnTo>
                  <a:close/>
                  <a:moveTo>
                    <a:pt x="3090938" y="1471982"/>
                  </a:moveTo>
                  <a:lnTo>
                    <a:pt x="3090938" y="1487923"/>
                  </a:lnTo>
                  <a:cubicBezTo>
                    <a:pt x="3090938" y="1487923"/>
                    <a:pt x="3061288" y="1479952"/>
                    <a:pt x="3061288" y="1479952"/>
                  </a:cubicBezTo>
                  <a:lnTo>
                    <a:pt x="3090938" y="1471982"/>
                  </a:lnTo>
                  <a:close/>
                  <a:moveTo>
                    <a:pt x="2384757" y="1472938"/>
                  </a:moveTo>
                  <a:lnTo>
                    <a:pt x="2387626" y="1473895"/>
                  </a:lnTo>
                  <a:lnTo>
                    <a:pt x="2384757" y="1474532"/>
                  </a:lnTo>
                  <a:lnTo>
                    <a:pt x="2384757" y="1472938"/>
                  </a:lnTo>
                  <a:close/>
                  <a:moveTo>
                    <a:pt x="2501763" y="1472938"/>
                  </a:moveTo>
                  <a:lnTo>
                    <a:pt x="2507502" y="1474532"/>
                  </a:lnTo>
                  <a:lnTo>
                    <a:pt x="2507502" y="1479952"/>
                  </a:lnTo>
                  <a:lnTo>
                    <a:pt x="2501444" y="1481865"/>
                  </a:lnTo>
                  <a:lnTo>
                    <a:pt x="2495706" y="1480271"/>
                  </a:lnTo>
                  <a:lnTo>
                    <a:pt x="2495706" y="1474851"/>
                  </a:lnTo>
                  <a:cubicBezTo>
                    <a:pt x="2495706" y="1474851"/>
                    <a:pt x="2502082" y="1472938"/>
                    <a:pt x="2502082" y="1472938"/>
                  </a:cubicBezTo>
                  <a:close/>
                  <a:moveTo>
                    <a:pt x="2290706" y="1473257"/>
                  </a:moveTo>
                  <a:lnTo>
                    <a:pt x="2290706" y="1475170"/>
                  </a:lnTo>
                  <a:lnTo>
                    <a:pt x="2290706" y="1473257"/>
                  </a:lnTo>
                  <a:close/>
                  <a:moveTo>
                    <a:pt x="2394322" y="1473257"/>
                  </a:moveTo>
                  <a:lnTo>
                    <a:pt x="2394322" y="1474532"/>
                  </a:lnTo>
                  <a:lnTo>
                    <a:pt x="2392409" y="1473895"/>
                  </a:lnTo>
                  <a:lnTo>
                    <a:pt x="2394322" y="1473257"/>
                  </a:lnTo>
                  <a:close/>
                  <a:moveTo>
                    <a:pt x="2299952" y="1473895"/>
                  </a:moveTo>
                  <a:lnTo>
                    <a:pt x="2296763" y="1479633"/>
                  </a:lnTo>
                  <a:lnTo>
                    <a:pt x="2297720" y="1479633"/>
                  </a:lnTo>
                  <a:lnTo>
                    <a:pt x="2290706" y="1473895"/>
                  </a:lnTo>
                  <a:lnTo>
                    <a:pt x="2290706" y="1474532"/>
                  </a:lnTo>
                  <a:lnTo>
                    <a:pt x="2297720" y="1474532"/>
                  </a:lnTo>
                  <a:cubicBezTo>
                    <a:pt x="2297720" y="1474532"/>
                    <a:pt x="2290706" y="1474532"/>
                    <a:pt x="2290706" y="1474532"/>
                  </a:cubicBezTo>
                  <a:lnTo>
                    <a:pt x="2290706" y="1475489"/>
                  </a:lnTo>
                  <a:lnTo>
                    <a:pt x="2297401" y="1479315"/>
                  </a:lnTo>
                  <a:lnTo>
                    <a:pt x="2296763" y="1479315"/>
                  </a:lnTo>
                  <a:lnTo>
                    <a:pt x="2300270" y="1476445"/>
                  </a:lnTo>
                  <a:lnTo>
                    <a:pt x="2300270" y="1474532"/>
                  </a:lnTo>
                  <a:lnTo>
                    <a:pt x="2297082" y="1473895"/>
                  </a:lnTo>
                  <a:lnTo>
                    <a:pt x="2300270" y="1473895"/>
                  </a:lnTo>
                  <a:cubicBezTo>
                    <a:pt x="2300270" y="1473895"/>
                    <a:pt x="2300270" y="1473895"/>
                    <a:pt x="2300270" y="1473895"/>
                  </a:cubicBezTo>
                  <a:close/>
                  <a:moveTo>
                    <a:pt x="2386989" y="1473895"/>
                  </a:moveTo>
                  <a:lnTo>
                    <a:pt x="2394322" y="1474851"/>
                  </a:lnTo>
                  <a:lnTo>
                    <a:pt x="2394322" y="1477720"/>
                  </a:lnTo>
                  <a:lnTo>
                    <a:pt x="2386351" y="1478677"/>
                  </a:lnTo>
                  <a:lnTo>
                    <a:pt x="2384757" y="1477720"/>
                  </a:lnTo>
                  <a:lnTo>
                    <a:pt x="2384757" y="1474851"/>
                  </a:lnTo>
                  <a:lnTo>
                    <a:pt x="2386989" y="1473895"/>
                  </a:lnTo>
                  <a:close/>
                  <a:moveTo>
                    <a:pt x="2507502" y="1474214"/>
                  </a:moveTo>
                  <a:lnTo>
                    <a:pt x="2517066" y="1476764"/>
                  </a:lnTo>
                  <a:lnTo>
                    <a:pt x="2507502" y="1479315"/>
                  </a:lnTo>
                  <a:lnTo>
                    <a:pt x="2507502" y="1473895"/>
                  </a:lnTo>
                  <a:close/>
                  <a:moveTo>
                    <a:pt x="2290706" y="1474532"/>
                  </a:moveTo>
                  <a:lnTo>
                    <a:pt x="2290706" y="1475489"/>
                  </a:lnTo>
                  <a:lnTo>
                    <a:pt x="2293894" y="1475489"/>
                  </a:lnTo>
                  <a:cubicBezTo>
                    <a:pt x="2293894" y="1475489"/>
                    <a:pt x="2290706" y="1475489"/>
                    <a:pt x="2290706" y="1475489"/>
                  </a:cubicBezTo>
                  <a:lnTo>
                    <a:pt x="2290706" y="1478996"/>
                  </a:lnTo>
                  <a:lnTo>
                    <a:pt x="2293894" y="1478996"/>
                  </a:lnTo>
                  <a:lnTo>
                    <a:pt x="2290706" y="1474214"/>
                  </a:lnTo>
                  <a:close/>
                  <a:moveTo>
                    <a:pt x="2394322" y="1474851"/>
                  </a:moveTo>
                  <a:lnTo>
                    <a:pt x="2399741" y="1476445"/>
                  </a:lnTo>
                  <a:lnTo>
                    <a:pt x="2394322" y="1477720"/>
                  </a:lnTo>
                  <a:lnTo>
                    <a:pt x="2394322" y="1475170"/>
                  </a:lnTo>
                  <a:close/>
                  <a:moveTo>
                    <a:pt x="2488692" y="1474851"/>
                  </a:moveTo>
                  <a:lnTo>
                    <a:pt x="2488692" y="1479633"/>
                  </a:lnTo>
                  <a:lnTo>
                    <a:pt x="2479446" y="1477402"/>
                  </a:lnTo>
                  <a:lnTo>
                    <a:pt x="2488692" y="1475170"/>
                  </a:lnTo>
                  <a:close/>
                  <a:moveTo>
                    <a:pt x="2780729" y="1474851"/>
                  </a:moveTo>
                  <a:lnTo>
                    <a:pt x="2798582" y="1479952"/>
                  </a:lnTo>
                  <a:lnTo>
                    <a:pt x="2780729" y="1484734"/>
                  </a:lnTo>
                  <a:lnTo>
                    <a:pt x="2780729" y="1475170"/>
                  </a:lnTo>
                  <a:close/>
                  <a:moveTo>
                    <a:pt x="2384757" y="1475170"/>
                  </a:moveTo>
                  <a:lnTo>
                    <a:pt x="2384757" y="1477720"/>
                  </a:lnTo>
                  <a:lnTo>
                    <a:pt x="2379656" y="1476126"/>
                  </a:lnTo>
                  <a:lnTo>
                    <a:pt x="2384757" y="1474851"/>
                  </a:lnTo>
                  <a:close/>
                  <a:moveTo>
                    <a:pt x="2752354" y="1475489"/>
                  </a:moveTo>
                  <a:lnTo>
                    <a:pt x="2752354" y="1484734"/>
                  </a:lnTo>
                  <a:lnTo>
                    <a:pt x="2734819" y="1480271"/>
                  </a:lnTo>
                  <a:lnTo>
                    <a:pt x="2752354" y="1475489"/>
                  </a:lnTo>
                  <a:close/>
                  <a:moveTo>
                    <a:pt x="2299952" y="1475808"/>
                  </a:moveTo>
                  <a:lnTo>
                    <a:pt x="2299952" y="1476445"/>
                  </a:lnTo>
                  <a:lnTo>
                    <a:pt x="2298995" y="1476445"/>
                  </a:lnTo>
                  <a:cubicBezTo>
                    <a:pt x="2298995" y="1476445"/>
                    <a:pt x="2299952" y="1475808"/>
                    <a:pt x="2299952" y="1475808"/>
                  </a:cubicBezTo>
                  <a:close/>
                  <a:moveTo>
                    <a:pt x="2297082" y="1476445"/>
                  </a:moveTo>
                  <a:lnTo>
                    <a:pt x="2290387" y="1476445"/>
                  </a:lnTo>
                  <a:lnTo>
                    <a:pt x="2290387" y="1478039"/>
                  </a:lnTo>
                  <a:lnTo>
                    <a:pt x="2297401" y="1478039"/>
                  </a:lnTo>
                  <a:cubicBezTo>
                    <a:pt x="2297401" y="1478039"/>
                    <a:pt x="2299952" y="1478039"/>
                    <a:pt x="2299952" y="1478039"/>
                  </a:cubicBezTo>
                  <a:lnTo>
                    <a:pt x="2299952" y="1476764"/>
                  </a:lnTo>
                  <a:lnTo>
                    <a:pt x="2297082" y="1476764"/>
                  </a:lnTo>
                  <a:close/>
                  <a:moveTo>
                    <a:pt x="2299952" y="1476764"/>
                  </a:moveTo>
                  <a:lnTo>
                    <a:pt x="2299952" y="1478039"/>
                  </a:lnTo>
                  <a:lnTo>
                    <a:pt x="2298039" y="1477402"/>
                  </a:lnTo>
                  <a:lnTo>
                    <a:pt x="2299952" y="1476764"/>
                  </a:lnTo>
                  <a:close/>
                  <a:moveTo>
                    <a:pt x="2375511" y="1476764"/>
                  </a:moveTo>
                  <a:lnTo>
                    <a:pt x="2385076" y="1478358"/>
                  </a:lnTo>
                  <a:lnTo>
                    <a:pt x="2385076" y="1480271"/>
                  </a:lnTo>
                  <a:lnTo>
                    <a:pt x="2375511" y="1481865"/>
                  </a:lnTo>
                  <a:lnTo>
                    <a:pt x="2375511" y="1477083"/>
                  </a:lnTo>
                  <a:close/>
                  <a:moveTo>
                    <a:pt x="2400060" y="1476764"/>
                  </a:moveTo>
                  <a:lnTo>
                    <a:pt x="2400060" y="1481865"/>
                  </a:lnTo>
                  <a:cubicBezTo>
                    <a:pt x="2400060" y="1481865"/>
                    <a:pt x="2394322" y="1479952"/>
                    <a:pt x="2394322" y="1479952"/>
                  </a:cubicBezTo>
                  <a:lnTo>
                    <a:pt x="2394322" y="1478039"/>
                  </a:lnTo>
                  <a:lnTo>
                    <a:pt x="2400060" y="1476445"/>
                  </a:lnTo>
                  <a:close/>
                  <a:moveTo>
                    <a:pt x="2298039" y="1477720"/>
                  </a:moveTo>
                  <a:lnTo>
                    <a:pt x="2299952" y="1478358"/>
                  </a:lnTo>
                  <a:lnTo>
                    <a:pt x="2299952" y="1478996"/>
                  </a:lnTo>
                  <a:lnTo>
                    <a:pt x="2297720" y="1479633"/>
                  </a:lnTo>
                  <a:lnTo>
                    <a:pt x="2297720" y="1477720"/>
                  </a:lnTo>
                  <a:close/>
                  <a:moveTo>
                    <a:pt x="2299952" y="1477720"/>
                  </a:moveTo>
                  <a:lnTo>
                    <a:pt x="2299952" y="1479633"/>
                  </a:lnTo>
                  <a:lnTo>
                    <a:pt x="2309516" y="1478996"/>
                  </a:lnTo>
                  <a:lnTo>
                    <a:pt x="2309516" y="1478358"/>
                  </a:lnTo>
                  <a:lnTo>
                    <a:pt x="2299952" y="1477720"/>
                  </a:lnTo>
                  <a:close/>
                  <a:moveTo>
                    <a:pt x="2515791" y="1477720"/>
                  </a:moveTo>
                  <a:lnTo>
                    <a:pt x="2515791" y="1486329"/>
                  </a:lnTo>
                  <a:cubicBezTo>
                    <a:pt x="2515791" y="1486329"/>
                    <a:pt x="2505589" y="1483459"/>
                    <a:pt x="2505589" y="1483459"/>
                  </a:cubicBezTo>
                  <a:lnTo>
                    <a:pt x="2505589" y="1480590"/>
                  </a:lnTo>
                  <a:cubicBezTo>
                    <a:pt x="2505589" y="1480590"/>
                    <a:pt x="2515791" y="1478039"/>
                    <a:pt x="2515791" y="1478039"/>
                  </a:cubicBezTo>
                  <a:close/>
                  <a:moveTo>
                    <a:pt x="2481678" y="1477720"/>
                  </a:moveTo>
                  <a:lnTo>
                    <a:pt x="2491880" y="1480271"/>
                  </a:lnTo>
                  <a:lnTo>
                    <a:pt x="2491880" y="1482821"/>
                  </a:lnTo>
                  <a:cubicBezTo>
                    <a:pt x="2491880" y="1482821"/>
                    <a:pt x="2481359" y="1485372"/>
                    <a:pt x="2481359" y="1485372"/>
                  </a:cubicBezTo>
                  <a:lnTo>
                    <a:pt x="2481359" y="1477402"/>
                  </a:lnTo>
                  <a:close/>
                  <a:moveTo>
                    <a:pt x="2299952" y="1478039"/>
                  </a:moveTo>
                  <a:lnTo>
                    <a:pt x="2296763" y="1479315"/>
                  </a:lnTo>
                  <a:lnTo>
                    <a:pt x="2297720" y="1479315"/>
                  </a:lnTo>
                  <a:lnTo>
                    <a:pt x="2290706" y="1478039"/>
                  </a:lnTo>
                  <a:lnTo>
                    <a:pt x="2290706" y="1478677"/>
                  </a:lnTo>
                  <a:lnTo>
                    <a:pt x="2297720" y="1478677"/>
                  </a:lnTo>
                  <a:cubicBezTo>
                    <a:pt x="2297720" y="1478677"/>
                    <a:pt x="2290706" y="1478677"/>
                    <a:pt x="2290706" y="1478677"/>
                  </a:cubicBezTo>
                  <a:lnTo>
                    <a:pt x="2290706" y="1479952"/>
                  </a:lnTo>
                  <a:lnTo>
                    <a:pt x="2297401" y="1479952"/>
                  </a:lnTo>
                  <a:cubicBezTo>
                    <a:pt x="2297401" y="1479952"/>
                    <a:pt x="2300270" y="1479952"/>
                    <a:pt x="2300270" y="1479952"/>
                  </a:cubicBezTo>
                  <a:lnTo>
                    <a:pt x="2300270" y="1478677"/>
                  </a:lnTo>
                  <a:lnTo>
                    <a:pt x="2297082" y="1478039"/>
                  </a:lnTo>
                  <a:lnTo>
                    <a:pt x="2300270" y="1478039"/>
                  </a:lnTo>
                  <a:cubicBezTo>
                    <a:pt x="2300270" y="1478039"/>
                    <a:pt x="2300270" y="1478039"/>
                    <a:pt x="2300270" y="1478039"/>
                  </a:cubicBezTo>
                  <a:close/>
                  <a:moveTo>
                    <a:pt x="2384757" y="1478358"/>
                  </a:moveTo>
                  <a:lnTo>
                    <a:pt x="2386989" y="1478996"/>
                  </a:lnTo>
                  <a:lnTo>
                    <a:pt x="2384757" y="1479633"/>
                  </a:lnTo>
                  <a:lnTo>
                    <a:pt x="2384757" y="1478358"/>
                  </a:lnTo>
                  <a:close/>
                  <a:moveTo>
                    <a:pt x="2394322" y="1478358"/>
                  </a:moveTo>
                  <a:lnTo>
                    <a:pt x="2394322" y="1479633"/>
                  </a:lnTo>
                  <a:lnTo>
                    <a:pt x="2391452" y="1478996"/>
                  </a:lnTo>
                  <a:lnTo>
                    <a:pt x="2394322" y="1478358"/>
                  </a:lnTo>
                  <a:close/>
                  <a:moveTo>
                    <a:pt x="2299952" y="1478996"/>
                  </a:moveTo>
                  <a:lnTo>
                    <a:pt x="2299952" y="1480271"/>
                  </a:lnTo>
                  <a:lnTo>
                    <a:pt x="2298039" y="1479633"/>
                  </a:lnTo>
                  <a:lnTo>
                    <a:pt x="2299952" y="1478996"/>
                  </a:lnTo>
                  <a:close/>
                  <a:moveTo>
                    <a:pt x="2309516" y="1478996"/>
                  </a:moveTo>
                  <a:lnTo>
                    <a:pt x="2301227" y="1478996"/>
                  </a:lnTo>
                  <a:cubicBezTo>
                    <a:pt x="2301227" y="1478996"/>
                    <a:pt x="2300270" y="1479315"/>
                    <a:pt x="2300270" y="1479315"/>
                  </a:cubicBezTo>
                  <a:lnTo>
                    <a:pt x="2300270" y="1481546"/>
                  </a:lnTo>
                  <a:lnTo>
                    <a:pt x="2309835" y="1480909"/>
                  </a:lnTo>
                  <a:lnTo>
                    <a:pt x="2309835" y="1479952"/>
                  </a:lnTo>
                  <a:lnTo>
                    <a:pt x="2301546" y="1479315"/>
                  </a:lnTo>
                  <a:lnTo>
                    <a:pt x="2309835" y="1479315"/>
                  </a:lnTo>
                  <a:cubicBezTo>
                    <a:pt x="2309835" y="1479315"/>
                    <a:pt x="2309835" y="1478677"/>
                    <a:pt x="2309835" y="1478677"/>
                  </a:cubicBezTo>
                  <a:close/>
                  <a:moveTo>
                    <a:pt x="2390496" y="1479315"/>
                  </a:moveTo>
                  <a:lnTo>
                    <a:pt x="2394322" y="1480271"/>
                  </a:lnTo>
                  <a:lnTo>
                    <a:pt x="2394322" y="1483459"/>
                  </a:lnTo>
                  <a:lnTo>
                    <a:pt x="2390815" y="1484416"/>
                  </a:lnTo>
                  <a:lnTo>
                    <a:pt x="2386989" y="1483140"/>
                  </a:lnTo>
                  <a:lnTo>
                    <a:pt x="2386989" y="1480271"/>
                  </a:lnTo>
                  <a:cubicBezTo>
                    <a:pt x="2386989" y="1480271"/>
                    <a:pt x="2390496" y="1479315"/>
                    <a:pt x="2390496" y="1479315"/>
                  </a:cubicBezTo>
                  <a:close/>
                  <a:moveTo>
                    <a:pt x="2290706" y="1479952"/>
                  </a:moveTo>
                  <a:lnTo>
                    <a:pt x="2290706" y="1481865"/>
                  </a:lnTo>
                  <a:lnTo>
                    <a:pt x="2290706" y="1479952"/>
                  </a:lnTo>
                  <a:close/>
                  <a:moveTo>
                    <a:pt x="2299952" y="1480590"/>
                  </a:moveTo>
                  <a:lnTo>
                    <a:pt x="2300908" y="1480590"/>
                  </a:lnTo>
                  <a:cubicBezTo>
                    <a:pt x="2300908" y="1480590"/>
                    <a:pt x="2299952" y="1481227"/>
                    <a:pt x="2299952" y="1481227"/>
                  </a:cubicBezTo>
                  <a:lnTo>
                    <a:pt x="2299952" y="1480590"/>
                  </a:lnTo>
                  <a:close/>
                  <a:moveTo>
                    <a:pt x="2299952" y="1480590"/>
                  </a:moveTo>
                  <a:lnTo>
                    <a:pt x="2299952" y="1481227"/>
                  </a:lnTo>
                  <a:lnTo>
                    <a:pt x="2298995" y="1481227"/>
                  </a:lnTo>
                  <a:cubicBezTo>
                    <a:pt x="2298995" y="1481227"/>
                    <a:pt x="2299952" y="1480590"/>
                    <a:pt x="2299952" y="1480590"/>
                  </a:cubicBezTo>
                  <a:close/>
                  <a:moveTo>
                    <a:pt x="2382525" y="1480590"/>
                  </a:moveTo>
                  <a:lnTo>
                    <a:pt x="2382525" y="1483140"/>
                  </a:lnTo>
                  <a:cubicBezTo>
                    <a:pt x="2382525" y="1483140"/>
                    <a:pt x="2377105" y="1481546"/>
                    <a:pt x="2377105" y="1481546"/>
                  </a:cubicBezTo>
                  <a:lnTo>
                    <a:pt x="2382525" y="1480271"/>
                  </a:lnTo>
                  <a:close/>
                  <a:moveTo>
                    <a:pt x="2390496" y="1480590"/>
                  </a:moveTo>
                  <a:lnTo>
                    <a:pt x="2395916" y="1482184"/>
                  </a:lnTo>
                  <a:lnTo>
                    <a:pt x="2390815" y="1483459"/>
                  </a:lnTo>
                  <a:lnTo>
                    <a:pt x="2390815" y="1480909"/>
                  </a:lnTo>
                  <a:close/>
                  <a:moveTo>
                    <a:pt x="2507502" y="1480590"/>
                  </a:moveTo>
                  <a:lnTo>
                    <a:pt x="2507502" y="1483140"/>
                  </a:lnTo>
                  <a:lnTo>
                    <a:pt x="2502720" y="1481546"/>
                  </a:lnTo>
                  <a:lnTo>
                    <a:pt x="2507502" y="1480271"/>
                  </a:lnTo>
                  <a:close/>
                  <a:moveTo>
                    <a:pt x="2802408" y="1480590"/>
                  </a:moveTo>
                  <a:lnTo>
                    <a:pt x="2803046" y="1498125"/>
                  </a:lnTo>
                  <a:lnTo>
                    <a:pt x="2781048" y="1492386"/>
                  </a:lnTo>
                  <a:lnTo>
                    <a:pt x="2781048" y="1486647"/>
                  </a:lnTo>
                  <a:lnTo>
                    <a:pt x="2802408" y="1480590"/>
                  </a:lnTo>
                  <a:lnTo>
                    <a:pt x="2802408" y="1480590"/>
                  </a:lnTo>
                  <a:close/>
                  <a:moveTo>
                    <a:pt x="2297082" y="1480909"/>
                  </a:moveTo>
                  <a:lnTo>
                    <a:pt x="2290387" y="1481546"/>
                  </a:lnTo>
                  <a:lnTo>
                    <a:pt x="2290387" y="1482821"/>
                  </a:lnTo>
                  <a:lnTo>
                    <a:pt x="2297401" y="1482821"/>
                  </a:lnTo>
                  <a:cubicBezTo>
                    <a:pt x="2297401" y="1482821"/>
                    <a:pt x="2299952" y="1482821"/>
                    <a:pt x="2299952" y="1482821"/>
                  </a:cubicBezTo>
                  <a:lnTo>
                    <a:pt x="2299952" y="1481546"/>
                  </a:lnTo>
                  <a:lnTo>
                    <a:pt x="2297082" y="1480909"/>
                  </a:lnTo>
                  <a:close/>
                  <a:moveTo>
                    <a:pt x="2488692" y="1480909"/>
                  </a:moveTo>
                  <a:lnTo>
                    <a:pt x="2493155" y="1481865"/>
                  </a:lnTo>
                  <a:lnTo>
                    <a:pt x="2488692" y="1483140"/>
                  </a:lnTo>
                  <a:lnTo>
                    <a:pt x="2488692" y="1481227"/>
                  </a:lnTo>
                  <a:close/>
                  <a:moveTo>
                    <a:pt x="2731950" y="1480909"/>
                  </a:moveTo>
                  <a:lnTo>
                    <a:pt x="2731950" y="1480909"/>
                  </a:lnTo>
                  <a:cubicBezTo>
                    <a:pt x="2731950" y="1480909"/>
                    <a:pt x="2752354" y="1486647"/>
                    <a:pt x="2752354" y="1486647"/>
                  </a:cubicBezTo>
                  <a:lnTo>
                    <a:pt x="2752354" y="1492386"/>
                  </a:lnTo>
                  <a:lnTo>
                    <a:pt x="2731631" y="1498125"/>
                  </a:lnTo>
                  <a:cubicBezTo>
                    <a:pt x="2731631" y="1498125"/>
                    <a:pt x="2731631" y="1498125"/>
                    <a:pt x="2731631" y="1498125"/>
                  </a:cubicBezTo>
                  <a:cubicBezTo>
                    <a:pt x="2731631" y="1498125"/>
                    <a:pt x="2731631" y="1498125"/>
                    <a:pt x="2731631" y="1498125"/>
                  </a:cubicBezTo>
                  <a:cubicBezTo>
                    <a:pt x="2731631" y="1498125"/>
                    <a:pt x="2731631" y="1498125"/>
                    <a:pt x="2731631" y="1498125"/>
                  </a:cubicBezTo>
                  <a:cubicBezTo>
                    <a:pt x="2731631" y="1498125"/>
                    <a:pt x="2731631" y="1498125"/>
                    <a:pt x="2731631" y="1498125"/>
                  </a:cubicBezTo>
                  <a:cubicBezTo>
                    <a:pt x="2731631" y="1498125"/>
                    <a:pt x="2731631" y="1498125"/>
                    <a:pt x="2731631" y="1498125"/>
                  </a:cubicBezTo>
                  <a:cubicBezTo>
                    <a:pt x="2731631" y="1498125"/>
                    <a:pt x="2731631" y="1498125"/>
                    <a:pt x="2731631" y="1498125"/>
                  </a:cubicBezTo>
                  <a:cubicBezTo>
                    <a:pt x="2731631" y="1498125"/>
                    <a:pt x="2731631" y="1498125"/>
                    <a:pt x="2731631" y="1498125"/>
                  </a:cubicBezTo>
                  <a:lnTo>
                    <a:pt x="2752354" y="1503863"/>
                  </a:lnTo>
                  <a:lnTo>
                    <a:pt x="2752354" y="1510240"/>
                  </a:lnTo>
                  <a:cubicBezTo>
                    <a:pt x="2752354" y="1510240"/>
                    <a:pt x="2730037" y="1515979"/>
                    <a:pt x="2730037" y="1515979"/>
                  </a:cubicBezTo>
                  <a:lnTo>
                    <a:pt x="2731950" y="1479315"/>
                  </a:lnTo>
                  <a:close/>
                  <a:moveTo>
                    <a:pt x="2290706" y="1481546"/>
                  </a:moveTo>
                  <a:lnTo>
                    <a:pt x="2290706" y="1482503"/>
                  </a:lnTo>
                  <a:lnTo>
                    <a:pt x="2293575" y="1482503"/>
                  </a:lnTo>
                  <a:cubicBezTo>
                    <a:pt x="2293575" y="1482503"/>
                    <a:pt x="2290706" y="1482503"/>
                    <a:pt x="2290706" y="1482503"/>
                  </a:cubicBezTo>
                  <a:lnTo>
                    <a:pt x="2290706" y="1484097"/>
                  </a:lnTo>
                  <a:lnTo>
                    <a:pt x="2290706" y="1479315"/>
                  </a:lnTo>
                  <a:lnTo>
                    <a:pt x="2293575" y="1479315"/>
                  </a:lnTo>
                  <a:lnTo>
                    <a:pt x="2290706" y="1481227"/>
                  </a:lnTo>
                  <a:close/>
                  <a:moveTo>
                    <a:pt x="2299952" y="1481546"/>
                  </a:moveTo>
                  <a:lnTo>
                    <a:pt x="2300908" y="1479633"/>
                  </a:lnTo>
                  <a:lnTo>
                    <a:pt x="2300908" y="1479633"/>
                  </a:lnTo>
                  <a:lnTo>
                    <a:pt x="2300908" y="1484416"/>
                  </a:lnTo>
                  <a:cubicBezTo>
                    <a:pt x="2300908" y="1484416"/>
                    <a:pt x="2299633" y="1483778"/>
                    <a:pt x="2299633" y="1483778"/>
                  </a:cubicBezTo>
                  <a:lnTo>
                    <a:pt x="2299633" y="1483778"/>
                  </a:lnTo>
                  <a:cubicBezTo>
                    <a:pt x="2299633" y="1483778"/>
                    <a:pt x="2300589" y="1479633"/>
                    <a:pt x="2300589" y="1479633"/>
                  </a:cubicBezTo>
                  <a:lnTo>
                    <a:pt x="2299633" y="1479633"/>
                  </a:lnTo>
                  <a:lnTo>
                    <a:pt x="2299633" y="1486647"/>
                  </a:lnTo>
                  <a:lnTo>
                    <a:pt x="2298676" y="1486010"/>
                  </a:lnTo>
                  <a:lnTo>
                    <a:pt x="2297401" y="1486010"/>
                  </a:lnTo>
                  <a:cubicBezTo>
                    <a:pt x="2297401" y="1486010"/>
                    <a:pt x="2298676" y="1486010"/>
                    <a:pt x="2298676" y="1486010"/>
                  </a:cubicBezTo>
                  <a:lnTo>
                    <a:pt x="2300908" y="1488879"/>
                  </a:lnTo>
                  <a:lnTo>
                    <a:pt x="2299633" y="1488879"/>
                  </a:lnTo>
                  <a:cubicBezTo>
                    <a:pt x="2299633" y="1488879"/>
                    <a:pt x="2309197" y="1488241"/>
                    <a:pt x="2309197" y="1488241"/>
                  </a:cubicBezTo>
                  <a:lnTo>
                    <a:pt x="2309197" y="1487604"/>
                  </a:lnTo>
                  <a:lnTo>
                    <a:pt x="2300908" y="1486647"/>
                  </a:lnTo>
                  <a:lnTo>
                    <a:pt x="2298995" y="1487285"/>
                  </a:lnTo>
                  <a:lnTo>
                    <a:pt x="2290387" y="1486010"/>
                  </a:lnTo>
                  <a:lnTo>
                    <a:pt x="2290387" y="1487285"/>
                  </a:lnTo>
                  <a:lnTo>
                    <a:pt x="2297401" y="1487285"/>
                  </a:lnTo>
                  <a:cubicBezTo>
                    <a:pt x="2297401" y="1487285"/>
                    <a:pt x="2299952" y="1487285"/>
                    <a:pt x="2299952" y="1487285"/>
                  </a:cubicBezTo>
                  <a:lnTo>
                    <a:pt x="2299952" y="1486010"/>
                  </a:lnTo>
                  <a:lnTo>
                    <a:pt x="2297082" y="1488879"/>
                  </a:lnTo>
                  <a:lnTo>
                    <a:pt x="2297720" y="1488879"/>
                  </a:lnTo>
                  <a:lnTo>
                    <a:pt x="2290706" y="1485372"/>
                  </a:lnTo>
                  <a:lnTo>
                    <a:pt x="2290706" y="1485372"/>
                  </a:lnTo>
                  <a:cubicBezTo>
                    <a:pt x="2290706" y="1485372"/>
                    <a:pt x="2297401" y="1485372"/>
                    <a:pt x="2297401" y="1485372"/>
                  </a:cubicBezTo>
                  <a:lnTo>
                    <a:pt x="2300270" y="1485372"/>
                  </a:lnTo>
                  <a:lnTo>
                    <a:pt x="2300270" y="1483778"/>
                  </a:lnTo>
                  <a:lnTo>
                    <a:pt x="2297082" y="1483140"/>
                  </a:lnTo>
                  <a:lnTo>
                    <a:pt x="2300270" y="1483140"/>
                  </a:lnTo>
                  <a:cubicBezTo>
                    <a:pt x="2300270" y="1483140"/>
                    <a:pt x="2300270" y="1483140"/>
                    <a:pt x="2300270" y="1483140"/>
                  </a:cubicBezTo>
                  <a:lnTo>
                    <a:pt x="2297082" y="1489198"/>
                  </a:lnTo>
                  <a:lnTo>
                    <a:pt x="2298039" y="1489198"/>
                  </a:lnTo>
                  <a:lnTo>
                    <a:pt x="2291025" y="1483140"/>
                  </a:lnTo>
                  <a:lnTo>
                    <a:pt x="2291025" y="1479633"/>
                  </a:lnTo>
                  <a:lnTo>
                    <a:pt x="2300589" y="1479633"/>
                  </a:lnTo>
                  <a:lnTo>
                    <a:pt x="2300589" y="1483140"/>
                  </a:lnTo>
                  <a:lnTo>
                    <a:pt x="2301546" y="1482184"/>
                  </a:lnTo>
                  <a:lnTo>
                    <a:pt x="2300589" y="1482821"/>
                  </a:lnTo>
                  <a:lnTo>
                    <a:pt x="2300589" y="1481546"/>
                  </a:lnTo>
                  <a:close/>
                  <a:moveTo>
                    <a:pt x="2299952" y="1485053"/>
                  </a:moveTo>
                  <a:lnTo>
                    <a:pt x="2301864" y="1484416"/>
                  </a:lnTo>
                  <a:lnTo>
                    <a:pt x="2299952" y="1484416"/>
                  </a:lnTo>
                  <a:lnTo>
                    <a:pt x="2299952" y="1485053"/>
                  </a:lnTo>
                  <a:close/>
                  <a:moveTo>
                    <a:pt x="3175425" y="1481865"/>
                  </a:moveTo>
                  <a:lnTo>
                    <a:pt x="3176381" y="1510877"/>
                  </a:lnTo>
                  <a:lnTo>
                    <a:pt x="3139080" y="1500675"/>
                  </a:lnTo>
                  <a:lnTo>
                    <a:pt x="3139080" y="1491748"/>
                  </a:lnTo>
                  <a:lnTo>
                    <a:pt x="3175744" y="1481865"/>
                  </a:lnTo>
                  <a:close/>
                  <a:moveTo>
                    <a:pt x="2375511" y="1481865"/>
                  </a:moveTo>
                  <a:lnTo>
                    <a:pt x="2385076" y="1483459"/>
                  </a:lnTo>
                  <a:lnTo>
                    <a:pt x="2385076" y="1485372"/>
                  </a:lnTo>
                  <a:lnTo>
                    <a:pt x="2375511" y="1486966"/>
                  </a:lnTo>
                  <a:lnTo>
                    <a:pt x="2375511" y="1481865"/>
                  </a:lnTo>
                  <a:close/>
                  <a:moveTo>
                    <a:pt x="2400060" y="1481865"/>
                  </a:moveTo>
                  <a:lnTo>
                    <a:pt x="2400060" y="1486966"/>
                  </a:lnTo>
                  <a:cubicBezTo>
                    <a:pt x="2400060" y="1486966"/>
                    <a:pt x="2394322" y="1485053"/>
                    <a:pt x="2394322" y="1485053"/>
                  </a:cubicBezTo>
                  <a:lnTo>
                    <a:pt x="2394322" y="1483459"/>
                  </a:lnTo>
                  <a:lnTo>
                    <a:pt x="2400060" y="1481546"/>
                  </a:lnTo>
                  <a:close/>
                  <a:moveTo>
                    <a:pt x="2498256" y="1482184"/>
                  </a:moveTo>
                  <a:lnTo>
                    <a:pt x="2507183" y="1484097"/>
                  </a:lnTo>
                  <a:lnTo>
                    <a:pt x="2507183" y="1489198"/>
                  </a:lnTo>
                  <a:lnTo>
                    <a:pt x="2498894" y="1491111"/>
                  </a:lnTo>
                  <a:lnTo>
                    <a:pt x="2497937" y="1489198"/>
                  </a:lnTo>
                  <a:lnTo>
                    <a:pt x="2497937" y="1482503"/>
                  </a:lnTo>
                  <a:close/>
                  <a:moveTo>
                    <a:pt x="2299952" y="1488241"/>
                  </a:moveTo>
                  <a:lnTo>
                    <a:pt x="2299952" y="1490154"/>
                  </a:lnTo>
                  <a:lnTo>
                    <a:pt x="2297401" y="1490792"/>
                  </a:lnTo>
                  <a:lnTo>
                    <a:pt x="2297401" y="1488879"/>
                  </a:lnTo>
                  <a:lnTo>
                    <a:pt x="2298039" y="1488879"/>
                  </a:lnTo>
                  <a:lnTo>
                    <a:pt x="2299952" y="1488241"/>
                  </a:lnTo>
                  <a:close/>
                  <a:moveTo>
                    <a:pt x="2384757" y="1483778"/>
                  </a:moveTo>
                  <a:lnTo>
                    <a:pt x="2387626" y="1484416"/>
                  </a:lnTo>
                  <a:lnTo>
                    <a:pt x="2384757" y="1485372"/>
                  </a:lnTo>
                  <a:lnTo>
                    <a:pt x="2384757" y="1483778"/>
                  </a:lnTo>
                  <a:close/>
                  <a:moveTo>
                    <a:pt x="2394322" y="1483778"/>
                  </a:moveTo>
                  <a:lnTo>
                    <a:pt x="2394322" y="1485372"/>
                  </a:lnTo>
                  <a:lnTo>
                    <a:pt x="2392090" y="1484734"/>
                  </a:lnTo>
                  <a:lnTo>
                    <a:pt x="2394322" y="1483778"/>
                  </a:lnTo>
                  <a:close/>
                  <a:moveTo>
                    <a:pt x="2488692" y="1484097"/>
                  </a:moveTo>
                  <a:lnTo>
                    <a:pt x="2488692" y="1488879"/>
                  </a:lnTo>
                  <a:lnTo>
                    <a:pt x="2479446" y="1486647"/>
                  </a:lnTo>
                  <a:lnTo>
                    <a:pt x="2488692" y="1484416"/>
                  </a:lnTo>
                  <a:close/>
                  <a:moveTo>
                    <a:pt x="2507502" y="1484097"/>
                  </a:moveTo>
                  <a:lnTo>
                    <a:pt x="2516748" y="1486329"/>
                  </a:lnTo>
                  <a:lnTo>
                    <a:pt x="2507502" y="1488879"/>
                  </a:lnTo>
                  <a:lnTo>
                    <a:pt x="2507502" y="1483778"/>
                  </a:lnTo>
                  <a:close/>
                  <a:moveTo>
                    <a:pt x="2386670" y="1485053"/>
                  </a:moveTo>
                  <a:lnTo>
                    <a:pt x="2394322" y="1486010"/>
                  </a:lnTo>
                  <a:lnTo>
                    <a:pt x="2394322" y="1488879"/>
                  </a:lnTo>
                  <a:lnTo>
                    <a:pt x="2386351" y="1490154"/>
                  </a:lnTo>
                  <a:lnTo>
                    <a:pt x="2384757" y="1489198"/>
                  </a:lnTo>
                  <a:lnTo>
                    <a:pt x="2384757" y="1486010"/>
                  </a:lnTo>
                  <a:lnTo>
                    <a:pt x="2386670" y="1485053"/>
                  </a:lnTo>
                  <a:close/>
                  <a:moveTo>
                    <a:pt x="2299952" y="1485372"/>
                  </a:moveTo>
                  <a:lnTo>
                    <a:pt x="2300908" y="1485372"/>
                  </a:lnTo>
                  <a:cubicBezTo>
                    <a:pt x="2300908" y="1485372"/>
                    <a:pt x="2299952" y="1486010"/>
                    <a:pt x="2299952" y="1486010"/>
                  </a:cubicBezTo>
                  <a:lnTo>
                    <a:pt x="2299952" y="1485372"/>
                  </a:lnTo>
                  <a:close/>
                  <a:moveTo>
                    <a:pt x="9592270" y="1489198"/>
                  </a:moveTo>
                  <a:cubicBezTo>
                    <a:pt x="9595139" y="1489198"/>
                    <a:pt x="9597690" y="1500994"/>
                    <a:pt x="9595139" y="1514066"/>
                  </a:cubicBezTo>
                  <a:cubicBezTo>
                    <a:pt x="9595139" y="1524587"/>
                    <a:pt x="9595139" y="1535108"/>
                    <a:pt x="9595139" y="1545629"/>
                  </a:cubicBezTo>
                  <a:lnTo>
                    <a:pt x="9592589" y="1545629"/>
                  </a:lnTo>
                  <a:cubicBezTo>
                    <a:pt x="9592270" y="1544035"/>
                    <a:pt x="9591951" y="1541803"/>
                    <a:pt x="9591633" y="1538296"/>
                  </a:cubicBezTo>
                  <a:cubicBezTo>
                    <a:pt x="9589082" y="1525862"/>
                    <a:pt x="9589720" y="1513109"/>
                    <a:pt x="9587807" y="1500675"/>
                  </a:cubicBezTo>
                  <a:cubicBezTo>
                    <a:pt x="9589082" y="1492705"/>
                    <a:pt x="9590676" y="1489517"/>
                    <a:pt x="9592270" y="1489517"/>
                  </a:cubicBezTo>
                  <a:lnTo>
                    <a:pt x="9592270" y="1489517"/>
                  </a:lnTo>
                  <a:close/>
                  <a:moveTo>
                    <a:pt x="2394322" y="1485691"/>
                  </a:moveTo>
                  <a:lnTo>
                    <a:pt x="2399423" y="1487285"/>
                  </a:lnTo>
                  <a:lnTo>
                    <a:pt x="2394322" y="1488879"/>
                  </a:lnTo>
                  <a:lnTo>
                    <a:pt x="2394322" y="1486010"/>
                  </a:lnTo>
                  <a:close/>
                  <a:moveTo>
                    <a:pt x="2290706" y="1486010"/>
                  </a:moveTo>
                  <a:lnTo>
                    <a:pt x="2290706" y="1486966"/>
                  </a:lnTo>
                  <a:lnTo>
                    <a:pt x="2293575" y="1486966"/>
                  </a:lnTo>
                  <a:cubicBezTo>
                    <a:pt x="2293575" y="1486966"/>
                    <a:pt x="2290706" y="1486966"/>
                    <a:pt x="2290706" y="1486966"/>
                  </a:cubicBezTo>
                  <a:lnTo>
                    <a:pt x="2290706" y="1487923"/>
                  </a:lnTo>
                  <a:lnTo>
                    <a:pt x="2295807" y="1487285"/>
                  </a:lnTo>
                  <a:lnTo>
                    <a:pt x="2297082" y="1488560"/>
                  </a:lnTo>
                  <a:lnTo>
                    <a:pt x="2298039" y="1488560"/>
                  </a:lnTo>
                  <a:lnTo>
                    <a:pt x="2300270" y="1487285"/>
                  </a:lnTo>
                  <a:lnTo>
                    <a:pt x="2300270" y="1487923"/>
                  </a:lnTo>
                  <a:lnTo>
                    <a:pt x="2298039" y="1487923"/>
                  </a:lnTo>
                  <a:cubicBezTo>
                    <a:pt x="2298039" y="1487923"/>
                    <a:pt x="2300270" y="1487923"/>
                    <a:pt x="2300270" y="1487923"/>
                  </a:cubicBezTo>
                  <a:lnTo>
                    <a:pt x="2300270" y="1489198"/>
                  </a:lnTo>
                  <a:lnTo>
                    <a:pt x="2298039" y="1489836"/>
                  </a:lnTo>
                  <a:lnTo>
                    <a:pt x="2300270" y="1489836"/>
                  </a:lnTo>
                  <a:cubicBezTo>
                    <a:pt x="2300270" y="1489836"/>
                    <a:pt x="2300270" y="1490473"/>
                    <a:pt x="2300270" y="1490473"/>
                  </a:cubicBezTo>
                  <a:lnTo>
                    <a:pt x="2300270" y="1492067"/>
                  </a:lnTo>
                  <a:lnTo>
                    <a:pt x="2297720" y="1492067"/>
                  </a:lnTo>
                  <a:cubicBezTo>
                    <a:pt x="2297720" y="1492067"/>
                    <a:pt x="2290706" y="1492067"/>
                    <a:pt x="2290706" y="1492067"/>
                  </a:cubicBezTo>
                  <a:lnTo>
                    <a:pt x="2290706" y="1490473"/>
                  </a:lnTo>
                  <a:lnTo>
                    <a:pt x="2297401" y="1490473"/>
                  </a:lnTo>
                  <a:cubicBezTo>
                    <a:pt x="2297401" y="1490473"/>
                    <a:pt x="2299314" y="1490473"/>
                    <a:pt x="2299314" y="1490473"/>
                  </a:cubicBezTo>
                  <a:lnTo>
                    <a:pt x="2298039" y="1497806"/>
                  </a:lnTo>
                  <a:lnTo>
                    <a:pt x="2296763" y="1497806"/>
                  </a:lnTo>
                  <a:lnTo>
                    <a:pt x="2290706" y="1490154"/>
                  </a:lnTo>
                  <a:lnTo>
                    <a:pt x="2290706" y="1489517"/>
                  </a:lnTo>
                  <a:lnTo>
                    <a:pt x="2296763" y="1489517"/>
                  </a:lnTo>
                  <a:cubicBezTo>
                    <a:pt x="2296763" y="1489517"/>
                    <a:pt x="2290706" y="1489517"/>
                    <a:pt x="2290706" y="1489517"/>
                  </a:cubicBezTo>
                  <a:lnTo>
                    <a:pt x="2290706" y="1488241"/>
                  </a:lnTo>
                  <a:lnTo>
                    <a:pt x="2295169" y="1489517"/>
                  </a:lnTo>
                  <a:lnTo>
                    <a:pt x="2293256" y="1479315"/>
                  </a:lnTo>
                  <a:lnTo>
                    <a:pt x="2290706" y="1479315"/>
                  </a:lnTo>
                  <a:lnTo>
                    <a:pt x="2290706" y="1488879"/>
                  </a:lnTo>
                  <a:lnTo>
                    <a:pt x="2293575" y="1488879"/>
                  </a:lnTo>
                  <a:lnTo>
                    <a:pt x="2290706" y="1486010"/>
                  </a:lnTo>
                  <a:close/>
                  <a:moveTo>
                    <a:pt x="2292937" y="1489198"/>
                  </a:moveTo>
                  <a:lnTo>
                    <a:pt x="2295169" y="1488560"/>
                  </a:lnTo>
                  <a:lnTo>
                    <a:pt x="2296763" y="1487923"/>
                  </a:lnTo>
                  <a:lnTo>
                    <a:pt x="2295169" y="1487923"/>
                  </a:lnTo>
                  <a:cubicBezTo>
                    <a:pt x="2295169" y="1487923"/>
                    <a:pt x="2292937" y="1489198"/>
                    <a:pt x="2292937" y="1489198"/>
                  </a:cubicBezTo>
                  <a:close/>
                  <a:moveTo>
                    <a:pt x="2384757" y="1486010"/>
                  </a:moveTo>
                  <a:lnTo>
                    <a:pt x="2384757" y="1488560"/>
                  </a:lnTo>
                  <a:lnTo>
                    <a:pt x="2379656" y="1486966"/>
                  </a:lnTo>
                  <a:lnTo>
                    <a:pt x="2384757" y="1485691"/>
                  </a:lnTo>
                  <a:close/>
                  <a:moveTo>
                    <a:pt x="2771483" y="1486647"/>
                  </a:moveTo>
                  <a:lnTo>
                    <a:pt x="2771483" y="1491748"/>
                  </a:lnTo>
                  <a:lnTo>
                    <a:pt x="2762237" y="1489198"/>
                  </a:lnTo>
                  <a:lnTo>
                    <a:pt x="2771483" y="1486966"/>
                  </a:lnTo>
                  <a:close/>
                  <a:moveTo>
                    <a:pt x="2478171" y="1486966"/>
                  </a:moveTo>
                  <a:lnTo>
                    <a:pt x="2488373" y="1489517"/>
                  </a:lnTo>
                  <a:lnTo>
                    <a:pt x="2488373" y="1492386"/>
                  </a:lnTo>
                  <a:lnTo>
                    <a:pt x="2477852" y="1495255"/>
                  </a:lnTo>
                  <a:cubicBezTo>
                    <a:pt x="2477852" y="1495255"/>
                    <a:pt x="2477852" y="1495255"/>
                    <a:pt x="2477852" y="1495255"/>
                  </a:cubicBezTo>
                  <a:lnTo>
                    <a:pt x="2478489" y="1486647"/>
                  </a:lnTo>
                  <a:close/>
                  <a:moveTo>
                    <a:pt x="2518023" y="1486966"/>
                  </a:moveTo>
                  <a:lnTo>
                    <a:pt x="2518023" y="1495574"/>
                  </a:lnTo>
                  <a:cubicBezTo>
                    <a:pt x="2518023" y="1495574"/>
                    <a:pt x="2507502" y="1492705"/>
                    <a:pt x="2507502" y="1492705"/>
                  </a:cubicBezTo>
                  <a:lnTo>
                    <a:pt x="2507502" y="1490154"/>
                  </a:lnTo>
                  <a:lnTo>
                    <a:pt x="2518023" y="1487285"/>
                  </a:lnTo>
                  <a:close/>
                  <a:moveTo>
                    <a:pt x="2752354" y="1486966"/>
                  </a:moveTo>
                  <a:lnTo>
                    <a:pt x="2761600" y="1489198"/>
                  </a:lnTo>
                  <a:lnTo>
                    <a:pt x="2752354" y="1491430"/>
                  </a:lnTo>
                  <a:lnTo>
                    <a:pt x="2752354" y="1486647"/>
                  </a:lnTo>
                  <a:close/>
                  <a:moveTo>
                    <a:pt x="2379018" y="1487604"/>
                  </a:moveTo>
                  <a:lnTo>
                    <a:pt x="2384757" y="1489517"/>
                  </a:lnTo>
                  <a:lnTo>
                    <a:pt x="2384757" y="1491430"/>
                  </a:lnTo>
                  <a:lnTo>
                    <a:pt x="2378700" y="1493343"/>
                  </a:lnTo>
                  <a:lnTo>
                    <a:pt x="2378700" y="1487923"/>
                  </a:lnTo>
                  <a:close/>
                  <a:moveTo>
                    <a:pt x="2384757" y="1487604"/>
                  </a:moveTo>
                  <a:lnTo>
                    <a:pt x="2384757" y="1493024"/>
                  </a:lnTo>
                  <a:lnTo>
                    <a:pt x="2394322" y="1491111"/>
                  </a:lnTo>
                  <a:lnTo>
                    <a:pt x="2394322" y="1489198"/>
                  </a:lnTo>
                  <a:lnTo>
                    <a:pt x="2384757" y="1487285"/>
                  </a:lnTo>
                  <a:close/>
                  <a:moveTo>
                    <a:pt x="2299952" y="1488560"/>
                  </a:moveTo>
                  <a:lnTo>
                    <a:pt x="2301864" y="1489198"/>
                  </a:lnTo>
                  <a:lnTo>
                    <a:pt x="2299952" y="1489836"/>
                  </a:lnTo>
                  <a:lnTo>
                    <a:pt x="2299952" y="1488560"/>
                  </a:lnTo>
                  <a:close/>
                  <a:moveTo>
                    <a:pt x="2299952" y="1489517"/>
                  </a:moveTo>
                  <a:lnTo>
                    <a:pt x="2290387" y="1490154"/>
                  </a:lnTo>
                  <a:lnTo>
                    <a:pt x="2290387" y="1491111"/>
                  </a:lnTo>
                  <a:lnTo>
                    <a:pt x="2299952" y="1491748"/>
                  </a:lnTo>
                  <a:lnTo>
                    <a:pt x="2299952" y="1489836"/>
                  </a:lnTo>
                  <a:close/>
                  <a:moveTo>
                    <a:pt x="2384757" y="1489517"/>
                  </a:moveTo>
                  <a:lnTo>
                    <a:pt x="2387308" y="1490473"/>
                  </a:lnTo>
                  <a:lnTo>
                    <a:pt x="2384757" y="1491111"/>
                  </a:lnTo>
                  <a:lnTo>
                    <a:pt x="2384757" y="1489517"/>
                  </a:lnTo>
                  <a:close/>
                  <a:moveTo>
                    <a:pt x="2394322" y="1489517"/>
                  </a:moveTo>
                  <a:lnTo>
                    <a:pt x="2394322" y="1491111"/>
                  </a:lnTo>
                  <a:lnTo>
                    <a:pt x="2391452" y="1490473"/>
                  </a:lnTo>
                  <a:lnTo>
                    <a:pt x="2394322" y="1489517"/>
                  </a:lnTo>
                  <a:close/>
                  <a:moveTo>
                    <a:pt x="2488692" y="1489836"/>
                  </a:moveTo>
                  <a:lnTo>
                    <a:pt x="2493474" y="1491111"/>
                  </a:lnTo>
                  <a:lnTo>
                    <a:pt x="2488692" y="1492705"/>
                  </a:lnTo>
                  <a:lnTo>
                    <a:pt x="2488692" y="1490154"/>
                  </a:lnTo>
                  <a:close/>
                  <a:moveTo>
                    <a:pt x="2507502" y="1489836"/>
                  </a:moveTo>
                  <a:lnTo>
                    <a:pt x="2507502" y="1492067"/>
                  </a:lnTo>
                  <a:lnTo>
                    <a:pt x="2503357" y="1490792"/>
                  </a:lnTo>
                  <a:lnTo>
                    <a:pt x="2507502" y="1489517"/>
                  </a:lnTo>
                  <a:close/>
                  <a:moveTo>
                    <a:pt x="2763513" y="1489836"/>
                  </a:moveTo>
                  <a:lnTo>
                    <a:pt x="2780729" y="1493343"/>
                  </a:lnTo>
                  <a:lnTo>
                    <a:pt x="2780729" y="1504182"/>
                  </a:lnTo>
                  <a:lnTo>
                    <a:pt x="2764788" y="1507370"/>
                  </a:lnTo>
                  <a:lnTo>
                    <a:pt x="2752673" y="1503545"/>
                  </a:lnTo>
                  <a:lnTo>
                    <a:pt x="2752673" y="1493343"/>
                  </a:lnTo>
                  <a:lnTo>
                    <a:pt x="2763831" y="1489836"/>
                  </a:lnTo>
                  <a:close/>
                  <a:moveTo>
                    <a:pt x="2386351" y="1490473"/>
                  </a:moveTo>
                  <a:lnTo>
                    <a:pt x="2394322" y="1491430"/>
                  </a:lnTo>
                  <a:lnTo>
                    <a:pt x="2394322" y="1494618"/>
                  </a:lnTo>
                  <a:lnTo>
                    <a:pt x="2386670" y="1495893"/>
                  </a:lnTo>
                  <a:lnTo>
                    <a:pt x="2384757" y="1494618"/>
                  </a:lnTo>
                  <a:lnTo>
                    <a:pt x="2384757" y="1491430"/>
                  </a:lnTo>
                  <a:lnTo>
                    <a:pt x="2386351" y="1490473"/>
                  </a:lnTo>
                  <a:close/>
                  <a:moveTo>
                    <a:pt x="3093170" y="1491111"/>
                  </a:moveTo>
                  <a:lnTo>
                    <a:pt x="3110386" y="1495893"/>
                  </a:lnTo>
                  <a:lnTo>
                    <a:pt x="3092851" y="1500994"/>
                  </a:lnTo>
                  <a:lnTo>
                    <a:pt x="3092851" y="1491430"/>
                  </a:lnTo>
                  <a:close/>
                  <a:moveTo>
                    <a:pt x="2384757" y="1491430"/>
                  </a:moveTo>
                  <a:lnTo>
                    <a:pt x="2384757" y="1494299"/>
                  </a:lnTo>
                  <a:lnTo>
                    <a:pt x="2379337" y="1492705"/>
                  </a:lnTo>
                  <a:lnTo>
                    <a:pt x="2384757" y="1491111"/>
                  </a:lnTo>
                  <a:close/>
                  <a:moveTo>
                    <a:pt x="2394322" y="1491748"/>
                  </a:moveTo>
                  <a:lnTo>
                    <a:pt x="2399741" y="1493343"/>
                  </a:lnTo>
                  <a:lnTo>
                    <a:pt x="2394322" y="1494937"/>
                  </a:lnTo>
                  <a:lnTo>
                    <a:pt x="2394322" y="1492067"/>
                  </a:lnTo>
                  <a:close/>
                  <a:moveTo>
                    <a:pt x="2498894" y="1491748"/>
                  </a:moveTo>
                  <a:lnTo>
                    <a:pt x="2507183" y="1493343"/>
                  </a:lnTo>
                  <a:lnTo>
                    <a:pt x="2507183" y="1498762"/>
                  </a:lnTo>
                  <a:lnTo>
                    <a:pt x="2498256" y="1500675"/>
                  </a:lnTo>
                  <a:lnTo>
                    <a:pt x="2498256" y="1498762"/>
                  </a:lnTo>
                  <a:cubicBezTo>
                    <a:pt x="2498256" y="1498762"/>
                    <a:pt x="2497937" y="1493661"/>
                    <a:pt x="2497937" y="1493661"/>
                  </a:cubicBezTo>
                  <a:lnTo>
                    <a:pt x="2498894" y="1491748"/>
                  </a:lnTo>
                  <a:close/>
                  <a:moveTo>
                    <a:pt x="9611719" y="1495893"/>
                  </a:moveTo>
                  <a:cubicBezTo>
                    <a:pt x="9615862" y="1495893"/>
                    <a:pt x="9622239" y="1500357"/>
                    <a:pt x="9623833" y="1503545"/>
                  </a:cubicBezTo>
                  <a:cubicBezTo>
                    <a:pt x="9614269" y="1514385"/>
                    <a:pt x="9615225" y="1528731"/>
                    <a:pt x="9607892" y="1540209"/>
                  </a:cubicBezTo>
                  <a:cubicBezTo>
                    <a:pt x="9605661" y="1541165"/>
                    <a:pt x="9606298" y="1544353"/>
                    <a:pt x="9604066" y="1545310"/>
                  </a:cubicBezTo>
                  <a:lnTo>
                    <a:pt x="9603110" y="1545310"/>
                  </a:lnTo>
                  <a:cubicBezTo>
                    <a:pt x="9608211" y="1530007"/>
                    <a:pt x="9609806" y="1516935"/>
                    <a:pt x="9607574" y="1502588"/>
                  </a:cubicBezTo>
                  <a:cubicBezTo>
                    <a:pt x="9607255" y="1497806"/>
                    <a:pt x="9609167" y="1495893"/>
                    <a:pt x="9611719" y="1495893"/>
                  </a:cubicBezTo>
                  <a:lnTo>
                    <a:pt x="9611719" y="1495893"/>
                  </a:lnTo>
                  <a:close/>
                  <a:moveTo>
                    <a:pt x="3129515" y="1492386"/>
                  </a:moveTo>
                  <a:lnTo>
                    <a:pt x="3129515" y="1499719"/>
                  </a:lnTo>
                  <a:lnTo>
                    <a:pt x="3115806" y="1495893"/>
                  </a:lnTo>
                  <a:lnTo>
                    <a:pt x="3129515" y="1492386"/>
                  </a:lnTo>
                  <a:close/>
                  <a:moveTo>
                    <a:pt x="2299952" y="1492705"/>
                  </a:moveTo>
                  <a:lnTo>
                    <a:pt x="2296763" y="1488879"/>
                  </a:lnTo>
                  <a:lnTo>
                    <a:pt x="2297720" y="1488879"/>
                  </a:lnTo>
                  <a:lnTo>
                    <a:pt x="2290706" y="1492705"/>
                  </a:lnTo>
                  <a:lnTo>
                    <a:pt x="2290706" y="1493343"/>
                  </a:lnTo>
                  <a:lnTo>
                    <a:pt x="2297720" y="1493343"/>
                  </a:lnTo>
                  <a:cubicBezTo>
                    <a:pt x="2297720" y="1493343"/>
                    <a:pt x="2290706" y="1493343"/>
                    <a:pt x="2290706" y="1493343"/>
                  </a:cubicBezTo>
                  <a:lnTo>
                    <a:pt x="2290706" y="1495574"/>
                  </a:lnTo>
                  <a:lnTo>
                    <a:pt x="2297720" y="1495574"/>
                  </a:lnTo>
                  <a:cubicBezTo>
                    <a:pt x="2297720" y="1495574"/>
                    <a:pt x="2290706" y="1495574"/>
                    <a:pt x="2290706" y="1495574"/>
                  </a:cubicBezTo>
                  <a:lnTo>
                    <a:pt x="2290706" y="1496850"/>
                  </a:lnTo>
                  <a:lnTo>
                    <a:pt x="2297720" y="1497487"/>
                  </a:lnTo>
                  <a:lnTo>
                    <a:pt x="2290706" y="1497487"/>
                  </a:lnTo>
                  <a:cubicBezTo>
                    <a:pt x="2290706" y="1497487"/>
                    <a:pt x="2290706" y="1497487"/>
                    <a:pt x="2290706" y="1497487"/>
                  </a:cubicBezTo>
                  <a:lnTo>
                    <a:pt x="2297720" y="1497487"/>
                  </a:lnTo>
                  <a:cubicBezTo>
                    <a:pt x="2297720" y="1497487"/>
                    <a:pt x="2297720" y="1497487"/>
                    <a:pt x="2297720" y="1497487"/>
                  </a:cubicBezTo>
                  <a:lnTo>
                    <a:pt x="2295807" y="1497487"/>
                  </a:lnTo>
                  <a:cubicBezTo>
                    <a:pt x="2295807" y="1497487"/>
                    <a:pt x="2297720" y="1497487"/>
                    <a:pt x="2297720" y="1497487"/>
                  </a:cubicBezTo>
                  <a:lnTo>
                    <a:pt x="2290706" y="1497487"/>
                  </a:lnTo>
                  <a:lnTo>
                    <a:pt x="2290706" y="1499400"/>
                  </a:lnTo>
                  <a:lnTo>
                    <a:pt x="2297720" y="1500038"/>
                  </a:lnTo>
                  <a:lnTo>
                    <a:pt x="2290706" y="1500038"/>
                  </a:lnTo>
                  <a:cubicBezTo>
                    <a:pt x="2290706" y="1500038"/>
                    <a:pt x="2290706" y="1500038"/>
                    <a:pt x="2290706" y="1500038"/>
                  </a:cubicBezTo>
                  <a:lnTo>
                    <a:pt x="2297720" y="1497487"/>
                  </a:lnTo>
                  <a:lnTo>
                    <a:pt x="2296444" y="1497487"/>
                  </a:lnTo>
                  <a:lnTo>
                    <a:pt x="2299952" y="1500038"/>
                  </a:lnTo>
                  <a:lnTo>
                    <a:pt x="2299952" y="1499400"/>
                  </a:lnTo>
                  <a:lnTo>
                    <a:pt x="2296444" y="1499400"/>
                  </a:lnTo>
                  <a:cubicBezTo>
                    <a:pt x="2296444" y="1499400"/>
                    <a:pt x="2299952" y="1499400"/>
                    <a:pt x="2299952" y="1499400"/>
                  </a:cubicBezTo>
                  <a:lnTo>
                    <a:pt x="2299952" y="1497168"/>
                  </a:lnTo>
                  <a:lnTo>
                    <a:pt x="2296763" y="1497168"/>
                  </a:lnTo>
                  <a:cubicBezTo>
                    <a:pt x="2296763" y="1497168"/>
                    <a:pt x="2299952" y="1497168"/>
                    <a:pt x="2299952" y="1497168"/>
                  </a:cubicBezTo>
                  <a:lnTo>
                    <a:pt x="2299952" y="1495893"/>
                  </a:lnTo>
                  <a:lnTo>
                    <a:pt x="2296444" y="1495255"/>
                  </a:lnTo>
                  <a:lnTo>
                    <a:pt x="2299952" y="1495255"/>
                  </a:lnTo>
                  <a:cubicBezTo>
                    <a:pt x="2299952" y="1495255"/>
                    <a:pt x="2299952" y="1494618"/>
                    <a:pt x="2299952" y="1494618"/>
                  </a:cubicBezTo>
                  <a:lnTo>
                    <a:pt x="2299952" y="1493024"/>
                  </a:lnTo>
                  <a:lnTo>
                    <a:pt x="2296763" y="1492386"/>
                  </a:lnTo>
                  <a:lnTo>
                    <a:pt x="2299952" y="1492386"/>
                  </a:lnTo>
                  <a:cubicBezTo>
                    <a:pt x="2299952" y="1492386"/>
                    <a:pt x="2299952" y="1492386"/>
                    <a:pt x="2299952" y="1492386"/>
                  </a:cubicBezTo>
                  <a:close/>
                  <a:moveTo>
                    <a:pt x="2295488" y="1497806"/>
                  </a:moveTo>
                  <a:lnTo>
                    <a:pt x="2296763" y="1498444"/>
                  </a:lnTo>
                  <a:lnTo>
                    <a:pt x="2298039" y="1498444"/>
                  </a:lnTo>
                  <a:lnTo>
                    <a:pt x="2299314" y="1497806"/>
                  </a:lnTo>
                  <a:lnTo>
                    <a:pt x="2297401" y="1497806"/>
                  </a:lnTo>
                  <a:cubicBezTo>
                    <a:pt x="2297401" y="1497806"/>
                    <a:pt x="2295488" y="1497806"/>
                    <a:pt x="2295488" y="1497806"/>
                  </a:cubicBezTo>
                  <a:close/>
                  <a:moveTo>
                    <a:pt x="2378700" y="1493343"/>
                  </a:moveTo>
                  <a:lnTo>
                    <a:pt x="2384757" y="1495255"/>
                  </a:lnTo>
                  <a:lnTo>
                    <a:pt x="2384757" y="1497168"/>
                  </a:lnTo>
                  <a:lnTo>
                    <a:pt x="2378381" y="1499081"/>
                  </a:lnTo>
                  <a:lnTo>
                    <a:pt x="2378381" y="1493343"/>
                  </a:lnTo>
                  <a:close/>
                  <a:moveTo>
                    <a:pt x="2400379" y="1493343"/>
                  </a:moveTo>
                  <a:lnTo>
                    <a:pt x="2400379" y="1498762"/>
                  </a:lnTo>
                  <a:cubicBezTo>
                    <a:pt x="2400379" y="1498762"/>
                    <a:pt x="2394322" y="1496850"/>
                    <a:pt x="2394322" y="1496850"/>
                  </a:cubicBezTo>
                  <a:lnTo>
                    <a:pt x="2394322" y="1495255"/>
                  </a:lnTo>
                  <a:lnTo>
                    <a:pt x="2400379" y="1493343"/>
                  </a:lnTo>
                  <a:close/>
                  <a:moveTo>
                    <a:pt x="2488692" y="1493343"/>
                  </a:moveTo>
                  <a:lnTo>
                    <a:pt x="2488692" y="1498444"/>
                  </a:lnTo>
                  <a:lnTo>
                    <a:pt x="2479446" y="1496212"/>
                  </a:lnTo>
                  <a:lnTo>
                    <a:pt x="2488692" y="1493661"/>
                  </a:lnTo>
                  <a:close/>
                  <a:moveTo>
                    <a:pt x="2507502" y="1493343"/>
                  </a:moveTo>
                  <a:lnTo>
                    <a:pt x="2516748" y="1495574"/>
                  </a:lnTo>
                  <a:lnTo>
                    <a:pt x="2507502" y="1498125"/>
                  </a:lnTo>
                  <a:lnTo>
                    <a:pt x="2507502" y="1493024"/>
                  </a:lnTo>
                  <a:close/>
                  <a:moveTo>
                    <a:pt x="2752354" y="1493661"/>
                  </a:moveTo>
                  <a:lnTo>
                    <a:pt x="2752354" y="1503226"/>
                  </a:lnTo>
                  <a:lnTo>
                    <a:pt x="2734819" y="1498125"/>
                  </a:lnTo>
                  <a:lnTo>
                    <a:pt x="2752354" y="1493343"/>
                  </a:lnTo>
                  <a:close/>
                  <a:moveTo>
                    <a:pt x="2776903" y="1493661"/>
                  </a:moveTo>
                  <a:lnTo>
                    <a:pt x="2796351" y="1498762"/>
                  </a:lnTo>
                  <a:lnTo>
                    <a:pt x="2777222" y="1504182"/>
                  </a:lnTo>
                  <a:lnTo>
                    <a:pt x="2777222" y="1493980"/>
                  </a:lnTo>
                  <a:close/>
                  <a:moveTo>
                    <a:pt x="2299952" y="1494299"/>
                  </a:moveTo>
                  <a:lnTo>
                    <a:pt x="2299952" y="1496212"/>
                  </a:lnTo>
                  <a:lnTo>
                    <a:pt x="2309516" y="1495574"/>
                  </a:lnTo>
                  <a:lnTo>
                    <a:pt x="2309516" y="1494618"/>
                  </a:lnTo>
                  <a:lnTo>
                    <a:pt x="2299952" y="1493980"/>
                  </a:lnTo>
                  <a:close/>
                  <a:moveTo>
                    <a:pt x="2382844" y="1495255"/>
                  </a:moveTo>
                  <a:lnTo>
                    <a:pt x="2385714" y="1496212"/>
                  </a:lnTo>
                  <a:lnTo>
                    <a:pt x="2382525" y="1496850"/>
                  </a:lnTo>
                  <a:lnTo>
                    <a:pt x="2382525" y="1495255"/>
                  </a:lnTo>
                  <a:close/>
                  <a:moveTo>
                    <a:pt x="2394322" y="1495255"/>
                  </a:moveTo>
                  <a:lnTo>
                    <a:pt x="2394322" y="1496850"/>
                  </a:lnTo>
                  <a:lnTo>
                    <a:pt x="2391771" y="1496212"/>
                  </a:lnTo>
                  <a:lnTo>
                    <a:pt x="2394322" y="1495255"/>
                  </a:lnTo>
                  <a:close/>
                  <a:moveTo>
                    <a:pt x="2309516" y="1496212"/>
                  </a:moveTo>
                  <a:lnTo>
                    <a:pt x="2301546" y="1498444"/>
                  </a:lnTo>
                  <a:lnTo>
                    <a:pt x="2299952" y="1498444"/>
                  </a:lnTo>
                  <a:lnTo>
                    <a:pt x="2299952" y="1499400"/>
                  </a:lnTo>
                  <a:lnTo>
                    <a:pt x="2309516" y="1498444"/>
                  </a:lnTo>
                  <a:lnTo>
                    <a:pt x="2309516" y="1497806"/>
                  </a:lnTo>
                  <a:lnTo>
                    <a:pt x="2301546" y="1496850"/>
                  </a:lnTo>
                  <a:lnTo>
                    <a:pt x="2309516" y="1497487"/>
                  </a:lnTo>
                  <a:lnTo>
                    <a:pt x="2309516" y="1496212"/>
                  </a:lnTo>
                  <a:close/>
                  <a:moveTo>
                    <a:pt x="2386670" y="1496212"/>
                  </a:moveTo>
                  <a:lnTo>
                    <a:pt x="2394322" y="1497487"/>
                  </a:lnTo>
                  <a:lnTo>
                    <a:pt x="2394322" y="1500675"/>
                  </a:lnTo>
                  <a:lnTo>
                    <a:pt x="2386351" y="1501951"/>
                  </a:lnTo>
                  <a:lnTo>
                    <a:pt x="2384757" y="1500675"/>
                  </a:lnTo>
                  <a:lnTo>
                    <a:pt x="2384757" y="1497487"/>
                  </a:lnTo>
                  <a:lnTo>
                    <a:pt x="2386670" y="1496212"/>
                  </a:lnTo>
                  <a:close/>
                  <a:moveTo>
                    <a:pt x="2518342" y="1496212"/>
                  </a:moveTo>
                  <a:lnTo>
                    <a:pt x="2518979" y="1505458"/>
                  </a:lnTo>
                  <a:lnTo>
                    <a:pt x="2507502" y="1502588"/>
                  </a:lnTo>
                  <a:lnTo>
                    <a:pt x="2507502" y="1499400"/>
                  </a:lnTo>
                  <a:lnTo>
                    <a:pt x="2518342" y="1496531"/>
                  </a:lnTo>
                  <a:close/>
                  <a:moveTo>
                    <a:pt x="2477533" y="1496531"/>
                  </a:moveTo>
                  <a:cubicBezTo>
                    <a:pt x="2477533" y="1496531"/>
                    <a:pt x="2477533" y="1496531"/>
                    <a:pt x="2477533" y="1496531"/>
                  </a:cubicBezTo>
                  <a:lnTo>
                    <a:pt x="2488054" y="1499081"/>
                  </a:lnTo>
                  <a:lnTo>
                    <a:pt x="2488054" y="1501951"/>
                  </a:lnTo>
                  <a:lnTo>
                    <a:pt x="2477214" y="1504820"/>
                  </a:lnTo>
                  <a:cubicBezTo>
                    <a:pt x="2477214" y="1504820"/>
                    <a:pt x="2477214" y="1504820"/>
                    <a:pt x="2477214" y="1504820"/>
                  </a:cubicBezTo>
                  <a:cubicBezTo>
                    <a:pt x="2477214" y="1504820"/>
                    <a:pt x="2477214" y="1504820"/>
                    <a:pt x="2477214" y="1504820"/>
                  </a:cubicBezTo>
                  <a:lnTo>
                    <a:pt x="2477214" y="1495893"/>
                  </a:lnTo>
                  <a:close/>
                  <a:moveTo>
                    <a:pt x="2394322" y="1497168"/>
                  </a:moveTo>
                  <a:lnTo>
                    <a:pt x="2400060" y="1498762"/>
                  </a:lnTo>
                  <a:lnTo>
                    <a:pt x="2394322" y="1500675"/>
                  </a:lnTo>
                  <a:lnTo>
                    <a:pt x="2394322" y="1497487"/>
                  </a:lnTo>
                  <a:close/>
                  <a:moveTo>
                    <a:pt x="2384757" y="1497487"/>
                  </a:moveTo>
                  <a:lnTo>
                    <a:pt x="2384757" y="1500357"/>
                  </a:lnTo>
                  <a:lnTo>
                    <a:pt x="2379018" y="1498762"/>
                  </a:lnTo>
                  <a:lnTo>
                    <a:pt x="2384757" y="1497168"/>
                  </a:lnTo>
                  <a:close/>
                  <a:moveTo>
                    <a:pt x="3112299" y="1498762"/>
                  </a:moveTo>
                  <a:lnTo>
                    <a:pt x="3129515" y="1503226"/>
                  </a:lnTo>
                  <a:lnTo>
                    <a:pt x="3129515" y="1520442"/>
                  </a:lnTo>
                  <a:lnTo>
                    <a:pt x="3110386" y="1525862"/>
                  </a:lnTo>
                  <a:lnTo>
                    <a:pt x="3091895" y="1521080"/>
                  </a:lnTo>
                  <a:lnTo>
                    <a:pt x="3091895" y="1503863"/>
                  </a:lnTo>
                  <a:lnTo>
                    <a:pt x="3112299" y="1498762"/>
                  </a:lnTo>
                  <a:close/>
                  <a:moveTo>
                    <a:pt x="2299952" y="1497487"/>
                  </a:moveTo>
                  <a:lnTo>
                    <a:pt x="2302183" y="1498444"/>
                  </a:lnTo>
                  <a:lnTo>
                    <a:pt x="2302183" y="1498444"/>
                  </a:lnTo>
                  <a:lnTo>
                    <a:pt x="2302183" y="1500675"/>
                  </a:lnTo>
                  <a:cubicBezTo>
                    <a:pt x="2302183" y="1500675"/>
                    <a:pt x="2299633" y="1499719"/>
                    <a:pt x="2299633" y="1499719"/>
                  </a:cubicBezTo>
                  <a:lnTo>
                    <a:pt x="2299633" y="1499081"/>
                  </a:lnTo>
                  <a:lnTo>
                    <a:pt x="2301864" y="1498125"/>
                  </a:lnTo>
                  <a:lnTo>
                    <a:pt x="2299633" y="1498762"/>
                  </a:lnTo>
                  <a:lnTo>
                    <a:pt x="2299633" y="1497168"/>
                  </a:lnTo>
                  <a:close/>
                  <a:moveTo>
                    <a:pt x="2400698" y="1499081"/>
                  </a:moveTo>
                  <a:lnTo>
                    <a:pt x="2400698" y="1504820"/>
                  </a:lnTo>
                  <a:cubicBezTo>
                    <a:pt x="2400698" y="1504820"/>
                    <a:pt x="2394322" y="1502907"/>
                    <a:pt x="2394322" y="1502907"/>
                  </a:cubicBezTo>
                  <a:lnTo>
                    <a:pt x="2394322" y="1500994"/>
                  </a:lnTo>
                  <a:lnTo>
                    <a:pt x="2400698" y="1499081"/>
                  </a:lnTo>
                  <a:close/>
                  <a:moveTo>
                    <a:pt x="2378381" y="1499400"/>
                  </a:moveTo>
                  <a:lnTo>
                    <a:pt x="2384757" y="1501313"/>
                  </a:lnTo>
                  <a:lnTo>
                    <a:pt x="2384757" y="1503226"/>
                  </a:lnTo>
                  <a:lnTo>
                    <a:pt x="2378062" y="1505139"/>
                  </a:lnTo>
                  <a:lnTo>
                    <a:pt x="2378062" y="1499719"/>
                  </a:lnTo>
                  <a:close/>
                  <a:moveTo>
                    <a:pt x="2488692" y="1499400"/>
                  </a:moveTo>
                  <a:lnTo>
                    <a:pt x="2493474" y="1500994"/>
                  </a:lnTo>
                  <a:lnTo>
                    <a:pt x="2488692" y="1502269"/>
                  </a:lnTo>
                  <a:lnTo>
                    <a:pt x="2488692" y="1499719"/>
                  </a:lnTo>
                  <a:close/>
                  <a:moveTo>
                    <a:pt x="2507502" y="1499400"/>
                  </a:moveTo>
                  <a:lnTo>
                    <a:pt x="2507502" y="1501951"/>
                  </a:lnTo>
                  <a:lnTo>
                    <a:pt x="2503039" y="1500357"/>
                  </a:lnTo>
                  <a:lnTo>
                    <a:pt x="2507502" y="1499081"/>
                  </a:lnTo>
                  <a:close/>
                  <a:moveTo>
                    <a:pt x="2802408" y="1499719"/>
                  </a:moveTo>
                  <a:lnTo>
                    <a:pt x="2803046" y="1517254"/>
                  </a:lnTo>
                  <a:lnTo>
                    <a:pt x="2780729" y="1511196"/>
                  </a:lnTo>
                  <a:lnTo>
                    <a:pt x="2780729" y="1505776"/>
                  </a:lnTo>
                  <a:lnTo>
                    <a:pt x="2802408" y="1500038"/>
                  </a:lnTo>
                  <a:close/>
                  <a:moveTo>
                    <a:pt x="2297082" y="1500994"/>
                  </a:moveTo>
                  <a:lnTo>
                    <a:pt x="2290387" y="1500994"/>
                  </a:lnTo>
                  <a:lnTo>
                    <a:pt x="2290387" y="1502907"/>
                  </a:lnTo>
                  <a:lnTo>
                    <a:pt x="2297401" y="1503545"/>
                  </a:lnTo>
                  <a:lnTo>
                    <a:pt x="2290387" y="1503545"/>
                  </a:lnTo>
                  <a:cubicBezTo>
                    <a:pt x="2290387" y="1503545"/>
                    <a:pt x="2290387" y="1503545"/>
                    <a:pt x="2290387" y="1503545"/>
                  </a:cubicBezTo>
                  <a:lnTo>
                    <a:pt x="2297401" y="1507689"/>
                  </a:lnTo>
                  <a:lnTo>
                    <a:pt x="2296444" y="1507689"/>
                  </a:lnTo>
                  <a:lnTo>
                    <a:pt x="2299633" y="1503863"/>
                  </a:lnTo>
                  <a:lnTo>
                    <a:pt x="2299633" y="1502907"/>
                  </a:lnTo>
                  <a:lnTo>
                    <a:pt x="2296444" y="1502907"/>
                  </a:lnTo>
                  <a:cubicBezTo>
                    <a:pt x="2296444" y="1502907"/>
                    <a:pt x="2299633" y="1502907"/>
                    <a:pt x="2299633" y="1502907"/>
                  </a:cubicBezTo>
                  <a:lnTo>
                    <a:pt x="2299633" y="1501313"/>
                  </a:lnTo>
                  <a:lnTo>
                    <a:pt x="2296763" y="1501313"/>
                  </a:lnTo>
                  <a:close/>
                  <a:moveTo>
                    <a:pt x="2299952" y="1501313"/>
                  </a:moveTo>
                  <a:lnTo>
                    <a:pt x="2302502" y="1502269"/>
                  </a:lnTo>
                  <a:lnTo>
                    <a:pt x="2299952" y="1502907"/>
                  </a:lnTo>
                  <a:lnTo>
                    <a:pt x="2299952" y="1501313"/>
                  </a:lnTo>
                  <a:close/>
                  <a:moveTo>
                    <a:pt x="2384757" y="1501313"/>
                  </a:moveTo>
                  <a:lnTo>
                    <a:pt x="2387626" y="1502269"/>
                  </a:lnTo>
                  <a:lnTo>
                    <a:pt x="2384757" y="1502907"/>
                  </a:lnTo>
                  <a:lnTo>
                    <a:pt x="2384757" y="1501313"/>
                  </a:lnTo>
                  <a:close/>
                  <a:moveTo>
                    <a:pt x="2394322" y="1501313"/>
                  </a:moveTo>
                  <a:lnTo>
                    <a:pt x="2394322" y="1502907"/>
                  </a:lnTo>
                  <a:lnTo>
                    <a:pt x="2391452" y="1502269"/>
                  </a:lnTo>
                  <a:lnTo>
                    <a:pt x="2394322" y="1501313"/>
                  </a:lnTo>
                  <a:close/>
                  <a:moveTo>
                    <a:pt x="2498256" y="1501313"/>
                  </a:moveTo>
                  <a:lnTo>
                    <a:pt x="2507183" y="1503226"/>
                  </a:lnTo>
                  <a:lnTo>
                    <a:pt x="2507183" y="1508965"/>
                  </a:lnTo>
                  <a:lnTo>
                    <a:pt x="2498894" y="1510559"/>
                  </a:lnTo>
                  <a:lnTo>
                    <a:pt x="2497937" y="1508646"/>
                  </a:lnTo>
                  <a:lnTo>
                    <a:pt x="2497937" y="1501632"/>
                  </a:lnTo>
                  <a:close/>
                  <a:moveTo>
                    <a:pt x="2299952" y="1502269"/>
                  </a:moveTo>
                  <a:lnTo>
                    <a:pt x="2299952" y="1507689"/>
                  </a:lnTo>
                  <a:lnTo>
                    <a:pt x="2301864" y="1507689"/>
                  </a:lnTo>
                  <a:lnTo>
                    <a:pt x="2309516" y="1505139"/>
                  </a:lnTo>
                  <a:lnTo>
                    <a:pt x="2309516" y="1503863"/>
                  </a:lnTo>
                  <a:lnTo>
                    <a:pt x="2301864" y="1504501"/>
                  </a:lnTo>
                  <a:lnTo>
                    <a:pt x="2309516" y="1503545"/>
                  </a:lnTo>
                  <a:lnTo>
                    <a:pt x="2309516" y="1502588"/>
                  </a:lnTo>
                  <a:lnTo>
                    <a:pt x="2299952" y="1501951"/>
                  </a:lnTo>
                  <a:close/>
                  <a:moveTo>
                    <a:pt x="2386351" y="1502269"/>
                  </a:moveTo>
                  <a:lnTo>
                    <a:pt x="2394322" y="1503226"/>
                  </a:lnTo>
                  <a:lnTo>
                    <a:pt x="2394322" y="1506733"/>
                  </a:lnTo>
                  <a:lnTo>
                    <a:pt x="2386670" y="1507689"/>
                  </a:lnTo>
                  <a:lnTo>
                    <a:pt x="2384757" y="1506414"/>
                  </a:lnTo>
                  <a:lnTo>
                    <a:pt x="2384757" y="1503226"/>
                  </a:lnTo>
                  <a:lnTo>
                    <a:pt x="2386351" y="1502269"/>
                  </a:lnTo>
                  <a:close/>
                  <a:moveTo>
                    <a:pt x="2491561" y="1502907"/>
                  </a:moveTo>
                  <a:lnTo>
                    <a:pt x="2491561" y="1508008"/>
                  </a:lnTo>
                  <a:cubicBezTo>
                    <a:pt x="2491561" y="1508008"/>
                    <a:pt x="2482315" y="1505776"/>
                    <a:pt x="2482315" y="1505776"/>
                  </a:cubicBezTo>
                  <a:lnTo>
                    <a:pt x="2491561" y="1503226"/>
                  </a:lnTo>
                  <a:close/>
                  <a:moveTo>
                    <a:pt x="2507502" y="1502907"/>
                  </a:moveTo>
                  <a:lnTo>
                    <a:pt x="2517385" y="1505458"/>
                  </a:lnTo>
                  <a:lnTo>
                    <a:pt x="2507502" y="1508008"/>
                  </a:lnTo>
                  <a:lnTo>
                    <a:pt x="2507502" y="1502588"/>
                  </a:lnTo>
                  <a:close/>
                  <a:moveTo>
                    <a:pt x="9573460" y="1502907"/>
                  </a:moveTo>
                  <a:cubicBezTo>
                    <a:pt x="9584300" y="1507689"/>
                    <a:pt x="9576329" y="1524587"/>
                    <a:pt x="9581111" y="1533195"/>
                  </a:cubicBezTo>
                  <a:cubicBezTo>
                    <a:pt x="9573779" y="1531919"/>
                    <a:pt x="9568359" y="1523311"/>
                    <a:pt x="9561983" y="1518848"/>
                  </a:cubicBezTo>
                  <a:cubicBezTo>
                    <a:pt x="9561983" y="1515341"/>
                    <a:pt x="9553374" y="1511515"/>
                    <a:pt x="9568040" y="1508965"/>
                  </a:cubicBezTo>
                  <a:cubicBezTo>
                    <a:pt x="9570910" y="1508327"/>
                    <a:pt x="9567721" y="1504501"/>
                    <a:pt x="9573460" y="1503226"/>
                  </a:cubicBezTo>
                  <a:close/>
                  <a:moveTo>
                    <a:pt x="3139080" y="1503226"/>
                  </a:moveTo>
                  <a:lnTo>
                    <a:pt x="3171599" y="1512472"/>
                  </a:lnTo>
                  <a:lnTo>
                    <a:pt x="3139080" y="1521399"/>
                  </a:lnTo>
                  <a:lnTo>
                    <a:pt x="3139080" y="1503545"/>
                  </a:lnTo>
                  <a:close/>
                  <a:moveTo>
                    <a:pt x="2297401" y="1503545"/>
                  </a:moveTo>
                  <a:lnTo>
                    <a:pt x="2290387" y="1503545"/>
                  </a:lnTo>
                  <a:lnTo>
                    <a:pt x="2290387" y="1505458"/>
                  </a:lnTo>
                  <a:lnTo>
                    <a:pt x="2297082" y="1505458"/>
                  </a:lnTo>
                  <a:cubicBezTo>
                    <a:pt x="2297082" y="1505458"/>
                    <a:pt x="2299952" y="1505458"/>
                    <a:pt x="2299952" y="1505458"/>
                  </a:cubicBezTo>
                  <a:lnTo>
                    <a:pt x="2299952" y="1503863"/>
                  </a:lnTo>
                  <a:lnTo>
                    <a:pt x="2297401" y="1503226"/>
                  </a:lnTo>
                  <a:close/>
                  <a:moveTo>
                    <a:pt x="2382207" y="1503545"/>
                  </a:moveTo>
                  <a:lnTo>
                    <a:pt x="2382207" y="1506414"/>
                  </a:lnTo>
                  <a:cubicBezTo>
                    <a:pt x="2382207" y="1506414"/>
                    <a:pt x="2376468" y="1504820"/>
                    <a:pt x="2376468" y="1504820"/>
                  </a:cubicBezTo>
                  <a:lnTo>
                    <a:pt x="2382207" y="1503226"/>
                  </a:lnTo>
                  <a:close/>
                  <a:moveTo>
                    <a:pt x="2394322" y="1503545"/>
                  </a:moveTo>
                  <a:lnTo>
                    <a:pt x="2400060" y="1505139"/>
                  </a:lnTo>
                  <a:lnTo>
                    <a:pt x="2394322" y="1507052"/>
                  </a:lnTo>
                  <a:lnTo>
                    <a:pt x="2394322" y="1503863"/>
                  </a:lnTo>
                  <a:close/>
                  <a:moveTo>
                    <a:pt x="3091895" y="1504182"/>
                  </a:moveTo>
                  <a:lnTo>
                    <a:pt x="3091895" y="1521399"/>
                  </a:lnTo>
                  <a:cubicBezTo>
                    <a:pt x="3091895" y="1521399"/>
                    <a:pt x="3059694" y="1512790"/>
                    <a:pt x="3059694" y="1512790"/>
                  </a:cubicBezTo>
                  <a:lnTo>
                    <a:pt x="3091895" y="1504182"/>
                  </a:lnTo>
                  <a:close/>
                  <a:moveTo>
                    <a:pt x="2299952" y="1505139"/>
                  </a:moveTo>
                  <a:lnTo>
                    <a:pt x="2299952" y="1507370"/>
                  </a:lnTo>
                  <a:lnTo>
                    <a:pt x="2309516" y="1506414"/>
                  </a:lnTo>
                  <a:lnTo>
                    <a:pt x="2309516" y="1505458"/>
                  </a:lnTo>
                  <a:lnTo>
                    <a:pt x="2299952" y="1504820"/>
                  </a:lnTo>
                  <a:close/>
                  <a:moveTo>
                    <a:pt x="2378381" y="1505139"/>
                  </a:moveTo>
                  <a:lnTo>
                    <a:pt x="2384757" y="1507052"/>
                  </a:lnTo>
                  <a:lnTo>
                    <a:pt x="2384757" y="1508965"/>
                  </a:lnTo>
                  <a:lnTo>
                    <a:pt x="2378062" y="1510877"/>
                  </a:lnTo>
                  <a:lnTo>
                    <a:pt x="2378062" y="1505139"/>
                  </a:lnTo>
                  <a:close/>
                  <a:moveTo>
                    <a:pt x="2384757" y="1505139"/>
                  </a:moveTo>
                  <a:lnTo>
                    <a:pt x="2384757" y="1510559"/>
                  </a:lnTo>
                  <a:lnTo>
                    <a:pt x="2394322" y="1508646"/>
                  </a:lnTo>
                  <a:lnTo>
                    <a:pt x="2394322" y="1506733"/>
                  </a:lnTo>
                  <a:lnTo>
                    <a:pt x="2384757" y="1504820"/>
                  </a:lnTo>
                  <a:close/>
                  <a:moveTo>
                    <a:pt x="2751398" y="1505139"/>
                  </a:moveTo>
                  <a:lnTo>
                    <a:pt x="2761600" y="1508008"/>
                  </a:lnTo>
                  <a:lnTo>
                    <a:pt x="2751079" y="1510877"/>
                  </a:lnTo>
                  <a:lnTo>
                    <a:pt x="2751079" y="1505139"/>
                  </a:lnTo>
                  <a:close/>
                  <a:moveTo>
                    <a:pt x="2477533" y="1505458"/>
                  </a:moveTo>
                  <a:cubicBezTo>
                    <a:pt x="2477533" y="1505458"/>
                    <a:pt x="2477533" y="1505458"/>
                    <a:pt x="2477533" y="1505458"/>
                  </a:cubicBezTo>
                  <a:lnTo>
                    <a:pt x="2488054" y="1508327"/>
                  </a:lnTo>
                  <a:lnTo>
                    <a:pt x="2488054" y="1511515"/>
                  </a:lnTo>
                  <a:lnTo>
                    <a:pt x="2476577" y="1514703"/>
                  </a:lnTo>
                  <a:lnTo>
                    <a:pt x="2477214" y="1505139"/>
                  </a:lnTo>
                  <a:close/>
                  <a:moveTo>
                    <a:pt x="2771483" y="1505776"/>
                  </a:moveTo>
                  <a:lnTo>
                    <a:pt x="2771483" y="1510559"/>
                  </a:lnTo>
                  <a:lnTo>
                    <a:pt x="2762875" y="1508327"/>
                  </a:lnTo>
                  <a:lnTo>
                    <a:pt x="2771483" y="1506095"/>
                  </a:lnTo>
                  <a:close/>
                  <a:moveTo>
                    <a:pt x="2518979" y="1506095"/>
                  </a:moveTo>
                  <a:lnTo>
                    <a:pt x="2518979" y="1515022"/>
                  </a:lnTo>
                  <a:cubicBezTo>
                    <a:pt x="2518979" y="1515022"/>
                    <a:pt x="2507502" y="1511834"/>
                    <a:pt x="2507502" y="1511834"/>
                  </a:cubicBezTo>
                  <a:lnTo>
                    <a:pt x="2507502" y="1509283"/>
                  </a:lnTo>
                  <a:lnTo>
                    <a:pt x="2518979" y="1506414"/>
                  </a:lnTo>
                  <a:close/>
                  <a:moveTo>
                    <a:pt x="2384757" y="1507052"/>
                  </a:moveTo>
                  <a:lnTo>
                    <a:pt x="2387945" y="1508008"/>
                  </a:lnTo>
                  <a:lnTo>
                    <a:pt x="2384757" y="1508965"/>
                  </a:lnTo>
                  <a:lnTo>
                    <a:pt x="2384757" y="1507052"/>
                  </a:lnTo>
                  <a:close/>
                  <a:moveTo>
                    <a:pt x="2394322" y="1507370"/>
                  </a:moveTo>
                  <a:lnTo>
                    <a:pt x="2394322" y="1508965"/>
                  </a:lnTo>
                  <a:lnTo>
                    <a:pt x="2392090" y="1508008"/>
                  </a:lnTo>
                  <a:lnTo>
                    <a:pt x="2394322" y="1507370"/>
                  </a:lnTo>
                  <a:close/>
                  <a:moveTo>
                    <a:pt x="2386670" y="1508327"/>
                  </a:moveTo>
                  <a:lnTo>
                    <a:pt x="2394322" y="1509283"/>
                  </a:lnTo>
                  <a:lnTo>
                    <a:pt x="2394322" y="1513109"/>
                  </a:lnTo>
                  <a:lnTo>
                    <a:pt x="2386351" y="1514066"/>
                  </a:lnTo>
                  <a:lnTo>
                    <a:pt x="2384757" y="1513109"/>
                  </a:lnTo>
                  <a:lnTo>
                    <a:pt x="2384757" y="1509602"/>
                  </a:lnTo>
                  <a:lnTo>
                    <a:pt x="2386670" y="1508327"/>
                  </a:lnTo>
                  <a:close/>
                  <a:moveTo>
                    <a:pt x="2488692" y="1508965"/>
                  </a:moveTo>
                  <a:lnTo>
                    <a:pt x="2494112" y="1510559"/>
                  </a:lnTo>
                  <a:lnTo>
                    <a:pt x="2488692" y="1512153"/>
                  </a:lnTo>
                  <a:lnTo>
                    <a:pt x="2488692" y="1509283"/>
                  </a:lnTo>
                  <a:close/>
                  <a:moveTo>
                    <a:pt x="2764469" y="1508965"/>
                  </a:moveTo>
                  <a:lnTo>
                    <a:pt x="2780729" y="1511834"/>
                  </a:lnTo>
                  <a:lnTo>
                    <a:pt x="2780729" y="1523311"/>
                  </a:lnTo>
                  <a:lnTo>
                    <a:pt x="2763194" y="1526818"/>
                  </a:lnTo>
                  <a:lnTo>
                    <a:pt x="2752354" y="1523630"/>
                  </a:lnTo>
                  <a:lnTo>
                    <a:pt x="2752354" y="1512472"/>
                  </a:lnTo>
                  <a:lnTo>
                    <a:pt x="2764150" y="1508965"/>
                  </a:lnTo>
                  <a:close/>
                  <a:moveTo>
                    <a:pt x="2394322" y="1509283"/>
                  </a:moveTo>
                  <a:lnTo>
                    <a:pt x="2400379" y="1511196"/>
                  </a:lnTo>
                  <a:lnTo>
                    <a:pt x="2394322" y="1512790"/>
                  </a:lnTo>
                  <a:lnTo>
                    <a:pt x="2394322" y="1509602"/>
                  </a:lnTo>
                  <a:close/>
                  <a:moveTo>
                    <a:pt x="2507502" y="1509283"/>
                  </a:moveTo>
                  <a:lnTo>
                    <a:pt x="2507502" y="1511515"/>
                  </a:lnTo>
                  <a:lnTo>
                    <a:pt x="2503039" y="1510240"/>
                  </a:lnTo>
                  <a:lnTo>
                    <a:pt x="2507502" y="1508965"/>
                  </a:lnTo>
                  <a:close/>
                  <a:moveTo>
                    <a:pt x="2384757" y="1509602"/>
                  </a:moveTo>
                  <a:lnTo>
                    <a:pt x="2384757" y="1512472"/>
                  </a:lnTo>
                  <a:lnTo>
                    <a:pt x="2379018" y="1510877"/>
                  </a:lnTo>
                  <a:lnTo>
                    <a:pt x="2384757" y="1509283"/>
                  </a:lnTo>
                  <a:close/>
                  <a:moveTo>
                    <a:pt x="2501444" y="1510877"/>
                  </a:moveTo>
                  <a:lnTo>
                    <a:pt x="2507183" y="1512790"/>
                  </a:lnTo>
                  <a:lnTo>
                    <a:pt x="2507183" y="1518529"/>
                  </a:lnTo>
                  <a:lnTo>
                    <a:pt x="2500488" y="1520442"/>
                  </a:lnTo>
                  <a:lnTo>
                    <a:pt x="2494430" y="1518529"/>
                  </a:lnTo>
                  <a:lnTo>
                    <a:pt x="2494430" y="1512790"/>
                  </a:lnTo>
                  <a:cubicBezTo>
                    <a:pt x="2494430" y="1512790"/>
                    <a:pt x="2501444" y="1510877"/>
                    <a:pt x="2501444" y="1510877"/>
                  </a:cubicBezTo>
                  <a:close/>
                  <a:moveTo>
                    <a:pt x="2378062" y="1511515"/>
                  </a:moveTo>
                  <a:lnTo>
                    <a:pt x="2384757" y="1513428"/>
                  </a:lnTo>
                  <a:lnTo>
                    <a:pt x="2384757" y="1515341"/>
                  </a:lnTo>
                  <a:lnTo>
                    <a:pt x="2377743" y="1517254"/>
                  </a:lnTo>
                  <a:lnTo>
                    <a:pt x="2377743" y="1511834"/>
                  </a:lnTo>
                  <a:close/>
                  <a:moveTo>
                    <a:pt x="2401017" y="1511515"/>
                  </a:moveTo>
                  <a:lnTo>
                    <a:pt x="2401017" y="1517254"/>
                  </a:lnTo>
                  <a:cubicBezTo>
                    <a:pt x="2401017" y="1517254"/>
                    <a:pt x="2394322" y="1515341"/>
                    <a:pt x="2394322" y="1515341"/>
                  </a:cubicBezTo>
                  <a:lnTo>
                    <a:pt x="2394322" y="1513428"/>
                  </a:lnTo>
                  <a:lnTo>
                    <a:pt x="2401017" y="1511515"/>
                  </a:lnTo>
                  <a:close/>
                  <a:moveTo>
                    <a:pt x="2297082" y="1512153"/>
                  </a:moveTo>
                  <a:lnTo>
                    <a:pt x="2299952" y="1512790"/>
                  </a:lnTo>
                  <a:lnTo>
                    <a:pt x="2299952" y="1514385"/>
                  </a:lnTo>
                  <a:lnTo>
                    <a:pt x="2297720" y="1515022"/>
                  </a:lnTo>
                  <a:lnTo>
                    <a:pt x="2299952" y="1515022"/>
                  </a:lnTo>
                  <a:cubicBezTo>
                    <a:pt x="2299952" y="1515022"/>
                    <a:pt x="2299952" y="1515660"/>
                    <a:pt x="2299952" y="1515660"/>
                  </a:cubicBezTo>
                  <a:lnTo>
                    <a:pt x="2297720" y="1517573"/>
                  </a:lnTo>
                  <a:lnTo>
                    <a:pt x="2296763" y="1517573"/>
                  </a:lnTo>
                  <a:lnTo>
                    <a:pt x="2299952" y="1515660"/>
                  </a:lnTo>
                  <a:lnTo>
                    <a:pt x="2299952" y="1514703"/>
                  </a:lnTo>
                  <a:lnTo>
                    <a:pt x="2296763" y="1514703"/>
                  </a:lnTo>
                  <a:cubicBezTo>
                    <a:pt x="2296763" y="1514703"/>
                    <a:pt x="2299952" y="1514703"/>
                    <a:pt x="2299952" y="1514703"/>
                  </a:cubicBezTo>
                  <a:lnTo>
                    <a:pt x="2299952" y="1512790"/>
                  </a:lnTo>
                  <a:lnTo>
                    <a:pt x="2297082" y="1512790"/>
                  </a:lnTo>
                  <a:close/>
                  <a:moveTo>
                    <a:pt x="2507502" y="1512790"/>
                  </a:moveTo>
                  <a:lnTo>
                    <a:pt x="2517385" y="1515660"/>
                  </a:lnTo>
                  <a:lnTo>
                    <a:pt x="2507502" y="1518210"/>
                  </a:lnTo>
                  <a:lnTo>
                    <a:pt x="2507502" y="1512472"/>
                  </a:lnTo>
                  <a:close/>
                  <a:moveTo>
                    <a:pt x="2780729" y="1512790"/>
                  </a:moveTo>
                  <a:lnTo>
                    <a:pt x="2800177" y="1518210"/>
                  </a:lnTo>
                  <a:lnTo>
                    <a:pt x="2780729" y="1523630"/>
                  </a:lnTo>
                  <a:lnTo>
                    <a:pt x="2780729" y="1513109"/>
                  </a:lnTo>
                  <a:close/>
                  <a:moveTo>
                    <a:pt x="2488692" y="1512790"/>
                  </a:moveTo>
                  <a:lnTo>
                    <a:pt x="2488692" y="1518210"/>
                  </a:lnTo>
                  <a:lnTo>
                    <a:pt x="2479127" y="1515660"/>
                  </a:lnTo>
                  <a:lnTo>
                    <a:pt x="2488692" y="1513109"/>
                  </a:lnTo>
                  <a:close/>
                  <a:moveTo>
                    <a:pt x="2752354" y="1512790"/>
                  </a:moveTo>
                  <a:lnTo>
                    <a:pt x="2752354" y="1523311"/>
                  </a:lnTo>
                  <a:lnTo>
                    <a:pt x="2733225" y="1517892"/>
                  </a:lnTo>
                  <a:lnTo>
                    <a:pt x="2752354" y="1512472"/>
                  </a:lnTo>
                  <a:close/>
                  <a:moveTo>
                    <a:pt x="2394322" y="1513109"/>
                  </a:moveTo>
                  <a:lnTo>
                    <a:pt x="2394322" y="1515022"/>
                  </a:lnTo>
                  <a:lnTo>
                    <a:pt x="2391452" y="1514066"/>
                  </a:lnTo>
                  <a:lnTo>
                    <a:pt x="2394322" y="1513109"/>
                  </a:lnTo>
                  <a:close/>
                  <a:moveTo>
                    <a:pt x="2384757" y="1513428"/>
                  </a:moveTo>
                  <a:lnTo>
                    <a:pt x="2387308" y="1514066"/>
                  </a:lnTo>
                  <a:lnTo>
                    <a:pt x="2384757" y="1515022"/>
                  </a:lnTo>
                  <a:lnTo>
                    <a:pt x="2384757" y="1513428"/>
                  </a:lnTo>
                  <a:close/>
                  <a:moveTo>
                    <a:pt x="3176381" y="1517573"/>
                  </a:moveTo>
                  <a:lnTo>
                    <a:pt x="3177657" y="1545629"/>
                  </a:lnTo>
                  <a:lnTo>
                    <a:pt x="3167774" y="1545629"/>
                  </a:lnTo>
                  <a:lnTo>
                    <a:pt x="3139080" y="1537977"/>
                  </a:lnTo>
                  <a:lnTo>
                    <a:pt x="3139080" y="1527775"/>
                  </a:lnTo>
                  <a:lnTo>
                    <a:pt x="3176381" y="1517892"/>
                  </a:lnTo>
                  <a:close/>
                  <a:moveTo>
                    <a:pt x="5190672" y="1517573"/>
                  </a:moveTo>
                  <a:cubicBezTo>
                    <a:pt x="5193223" y="1517573"/>
                    <a:pt x="5195136" y="1526181"/>
                    <a:pt x="5192904" y="1535745"/>
                  </a:cubicBezTo>
                  <a:cubicBezTo>
                    <a:pt x="5192904" y="1538933"/>
                    <a:pt x="5192904" y="1542122"/>
                    <a:pt x="5192904" y="1545310"/>
                  </a:cubicBezTo>
                  <a:lnTo>
                    <a:pt x="5188441" y="1545310"/>
                  </a:lnTo>
                  <a:cubicBezTo>
                    <a:pt x="5187803" y="1538933"/>
                    <a:pt x="5187803" y="1532238"/>
                    <a:pt x="5186528" y="1525862"/>
                  </a:cubicBezTo>
                  <a:cubicBezTo>
                    <a:pt x="5187484" y="1520123"/>
                    <a:pt x="5189078" y="1517573"/>
                    <a:pt x="5190354" y="1517573"/>
                  </a:cubicBezTo>
                  <a:close/>
                  <a:moveTo>
                    <a:pt x="3053637" y="1517892"/>
                  </a:moveTo>
                  <a:lnTo>
                    <a:pt x="3090301" y="1527775"/>
                  </a:lnTo>
                  <a:lnTo>
                    <a:pt x="3090301" y="1537339"/>
                  </a:lnTo>
                  <a:cubicBezTo>
                    <a:pt x="3090301" y="1537339"/>
                    <a:pt x="3061288" y="1545310"/>
                    <a:pt x="3061288" y="1545310"/>
                  </a:cubicBezTo>
                  <a:lnTo>
                    <a:pt x="3052680" y="1545310"/>
                  </a:lnTo>
                  <a:lnTo>
                    <a:pt x="3053956" y="1517892"/>
                  </a:lnTo>
                  <a:close/>
                  <a:moveTo>
                    <a:pt x="2386351" y="1514385"/>
                  </a:moveTo>
                  <a:lnTo>
                    <a:pt x="2390177" y="1515660"/>
                  </a:lnTo>
                  <a:lnTo>
                    <a:pt x="2390177" y="1519167"/>
                  </a:lnTo>
                  <a:cubicBezTo>
                    <a:pt x="2390177" y="1519167"/>
                    <a:pt x="2386670" y="1520123"/>
                    <a:pt x="2386670" y="1520123"/>
                  </a:cubicBezTo>
                  <a:lnTo>
                    <a:pt x="2382207" y="1518848"/>
                  </a:lnTo>
                  <a:lnTo>
                    <a:pt x="2382207" y="1515341"/>
                  </a:lnTo>
                  <a:cubicBezTo>
                    <a:pt x="2382207" y="1515341"/>
                    <a:pt x="2386351" y="1514385"/>
                    <a:pt x="2386351" y="1514385"/>
                  </a:cubicBezTo>
                  <a:close/>
                  <a:moveTo>
                    <a:pt x="2297082" y="1515022"/>
                  </a:moveTo>
                  <a:lnTo>
                    <a:pt x="2299952" y="1515660"/>
                  </a:lnTo>
                  <a:lnTo>
                    <a:pt x="2299952" y="1517254"/>
                  </a:lnTo>
                  <a:lnTo>
                    <a:pt x="2296763" y="1517892"/>
                  </a:lnTo>
                  <a:lnTo>
                    <a:pt x="2299952" y="1517892"/>
                  </a:lnTo>
                  <a:lnTo>
                    <a:pt x="2299952" y="1515979"/>
                  </a:lnTo>
                  <a:lnTo>
                    <a:pt x="2297082" y="1515341"/>
                  </a:lnTo>
                  <a:close/>
                  <a:moveTo>
                    <a:pt x="2384757" y="1515660"/>
                  </a:moveTo>
                  <a:lnTo>
                    <a:pt x="2384757" y="1518848"/>
                  </a:lnTo>
                  <a:lnTo>
                    <a:pt x="2378700" y="1516935"/>
                  </a:lnTo>
                  <a:lnTo>
                    <a:pt x="2384757" y="1515341"/>
                  </a:lnTo>
                  <a:close/>
                  <a:moveTo>
                    <a:pt x="2394322" y="1515660"/>
                  </a:moveTo>
                  <a:lnTo>
                    <a:pt x="2400379" y="1517573"/>
                  </a:lnTo>
                  <a:lnTo>
                    <a:pt x="2394322" y="1519167"/>
                  </a:lnTo>
                  <a:lnTo>
                    <a:pt x="2394322" y="1515979"/>
                  </a:lnTo>
                  <a:close/>
                  <a:moveTo>
                    <a:pt x="2519298" y="1515979"/>
                  </a:moveTo>
                  <a:lnTo>
                    <a:pt x="2519298" y="1525543"/>
                  </a:lnTo>
                  <a:cubicBezTo>
                    <a:pt x="2519298" y="1525543"/>
                    <a:pt x="2507502" y="1522355"/>
                    <a:pt x="2507502" y="1522355"/>
                  </a:cubicBezTo>
                  <a:lnTo>
                    <a:pt x="2507502" y="1519486"/>
                  </a:lnTo>
                  <a:lnTo>
                    <a:pt x="2519298" y="1516297"/>
                  </a:lnTo>
                  <a:close/>
                  <a:moveTo>
                    <a:pt x="2477214" y="1516297"/>
                  </a:moveTo>
                  <a:lnTo>
                    <a:pt x="2488373" y="1519167"/>
                  </a:lnTo>
                  <a:lnTo>
                    <a:pt x="2488373" y="1522036"/>
                  </a:lnTo>
                  <a:lnTo>
                    <a:pt x="2476577" y="1525224"/>
                  </a:lnTo>
                  <a:lnTo>
                    <a:pt x="2477214" y="1515979"/>
                  </a:lnTo>
                  <a:close/>
                  <a:moveTo>
                    <a:pt x="2299952" y="1517254"/>
                  </a:moveTo>
                  <a:lnTo>
                    <a:pt x="2299952" y="1518210"/>
                  </a:lnTo>
                  <a:lnTo>
                    <a:pt x="2297401" y="1518210"/>
                  </a:lnTo>
                  <a:cubicBezTo>
                    <a:pt x="2297401" y="1518210"/>
                    <a:pt x="2299952" y="1518210"/>
                    <a:pt x="2299952" y="1518210"/>
                  </a:cubicBezTo>
                  <a:lnTo>
                    <a:pt x="2299952" y="1520123"/>
                  </a:lnTo>
                  <a:lnTo>
                    <a:pt x="2297720" y="1520761"/>
                  </a:lnTo>
                  <a:lnTo>
                    <a:pt x="2299952" y="1520761"/>
                  </a:lnTo>
                  <a:cubicBezTo>
                    <a:pt x="2299952" y="1520761"/>
                    <a:pt x="2299952" y="1521399"/>
                    <a:pt x="2299952" y="1521399"/>
                  </a:cubicBezTo>
                  <a:lnTo>
                    <a:pt x="2299952" y="1523311"/>
                  </a:lnTo>
                  <a:lnTo>
                    <a:pt x="2297401" y="1523949"/>
                  </a:lnTo>
                  <a:lnTo>
                    <a:pt x="2299952" y="1523949"/>
                  </a:lnTo>
                  <a:cubicBezTo>
                    <a:pt x="2299952" y="1523949"/>
                    <a:pt x="2299952" y="1524587"/>
                    <a:pt x="2299952" y="1524587"/>
                  </a:cubicBezTo>
                  <a:lnTo>
                    <a:pt x="2297401" y="1526500"/>
                  </a:lnTo>
                  <a:lnTo>
                    <a:pt x="2296444" y="1526500"/>
                  </a:lnTo>
                  <a:lnTo>
                    <a:pt x="2299952" y="1524268"/>
                  </a:lnTo>
                  <a:lnTo>
                    <a:pt x="2299952" y="1523630"/>
                  </a:lnTo>
                  <a:lnTo>
                    <a:pt x="2296444" y="1523630"/>
                  </a:lnTo>
                  <a:cubicBezTo>
                    <a:pt x="2296444" y="1523630"/>
                    <a:pt x="2299952" y="1523630"/>
                    <a:pt x="2299952" y="1523630"/>
                  </a:cubicBezTo>
                  <a:lnTo>
                    <a:pt x="2299952" y="1521717"/>
                  </a:lnTo>
                  <a:lnTo>
                    <a:pt x="2297082" y="1521080"/>
                  </a:lnTo>
                  <a:lnTo>
                    <a:pt x="2298995" y="1521080"/>
                  </a:lnTo>
                  <a:cubicBezTo>
                    <a:pt x="2298995" y="1521080"/>
                    <a:pt x="2297720" y="1516935"/>
                    <a:pt x="2297720" y="1516935"/>
                  </a:cubicBezTo>
                  <a:lnTo>
                    <a:pt x="2296444" y="1516935"/>
                  </a:lnTo>
                  <a:lnTo>
                    <a:pt x="2299952" y="1521399"/>
                  </a:lnTo>
                  <a:lnTo>
                    <a:pt x="2299952" y="1520442"/>
                  </a:lnTo>
                  <a:lnTo>
                    <a:pt x="2296444" y="1520442"/>
                  </a:lnTo>
                  <a:cubicBezTo>
                    <a:pt x="2296444" y="1520442"/>
                    <a:pt x="2299952" y="1520442"/>
                    <a:pt x="2299952" y="1520442"/>
                  </a:cubicBezTo>
                  <a:lnTo>
                    <a:pt x="2299952" y="1518529"/>
                  </a:lnTo>
                  <a:lnTo>
                    <a:pt x="2296444" y="1517892"/>
                  </a:lnTo>
                  <a:lnTo>
                    <a:pt x="2299952" y="1517892"/>
                  </a:lnTo>
                  <a:cubicBezTo>
                    <a:pt x="2299952" y="1517892"/>
                    <a:pt x="2299952" y="1517892"/>
                    <a:pt x="2299952" y="1517892"/>
                  </a:cubicBezTo>
                  <a:lnTo>
                    <a:pt x="2296444" y="1526818"/>
                  </a:lnTo>
                  <a:lnTo>
                    <a:pt x="2297401" y="1526818"/>
                  </a:lnTo>
                  <a:lnTo>
                    <a:pt x="2299952" y="1517573"/>
                  </a:lnTo>
                  <a:close/>
                  <a:moveTo>
                    <a:pt x="2375511" y="1517254"/>
                  </a:moveTo>
                  <a:lnTo>
                    <a:pt x="2385076" y="1519167"/>
                  </a:lnTo>
                  <a:lnTo>
                    <a:pt x="2385076" y="1521080"/>
                  </a:lnTo>
                  <a:lnTo>
                    <a:pt x="2375511" y="1522993"/>
                  </a:lnTo>
                  <a:lnTo>
                    <a:pt x="2375511" y="1517254"/>
                  </a:lnTo>
                  <a:close/>
                  <a:moveTo>
                    <a:pt x="2401336" y="1517573"/>
                  </a:moveTo>
                  <a:lnTo>
                    <a:pt x="2401336" y="1523311"/>
                  </a:lnTo>
                  <a:cubicBezTo>
                    <a:pt x="2401336" y="1523311"/>
                    <a:pt x="2394322" y="1521399"/>
                    <a:pt x="2394322" y="1521399"/>
                  </a:cubicBezTo>
                  <a:lnTo>
                    <a:pt x="2394322" y="1519486"/>
                  </a:lnTo>
                  <a:lnTo>
                    <a:pt x="2401336" y="1517573"/>
                  </a:lnTo>
                  <a:close/>
                  <a:moveTo>
                    <a:pt x="2290706" y="1518529"/>
                  </a:moveTo>
                  <a:lnTo>
                    <a:pt x="2290706" y="1520442"/>
                  </a:lnTo>
                  <a:lnTo>
                    <a:pt x="2287837" y="1519486"/>
                  </a:lnTo>
                  <a:lnTo>
                    <a:pt x="2290706" y="1518529"/>
                  </a:lnTo>
                  <a:close/>
                  <a:moveTo>
                    <a:pt x="2803365" y="1518848"/>
                  </a:moveTo>
                  <a:lnTo>
                    <a:pt x="2804002" y="1537021"/>
                  </a:lnTo>
                  <a:lnTo>
                    <a:pt x="2780729" y="1530963"/>
                  </a:lnTo>
                  <a:lnTo>
                    <a:pt x="2780729" y="1524906"/>
                  </a:lnTo>
                  <a:lnTo>
                    <a:pt x="2803365" y="1519167"/>
                  </a:lnTo>
                  <a:close/>
                  <a:moveTo>
                    <a:pt x="5208207" y="1522674"/>
                  </a:moveTo>
                  <a:cubicBezTo>
                    <a:pt x="5212033" y="1522674"/>
                    <a:pt x="5217772" y="1526181"/>
                    <a:pt x="5219047" y="1528412"/>
                  </a:cubicBezTo>
                  <a:cubicBezTo>
                    <a:pt x="5213627" y="1533514"/>
                    <a:pt x="5211714" y="1539571"/>
                    <a:pt x="5209482" y="1545629"/>
                  </a:cubicBezTo>
                  <a:lnTo>
                    <a:pt x="5204063" y="1545629"/>
                  </a:lnTo>
                  <a:cubicBezTo>
                    <a:pt x="5205019" y="1539571"/>
                    <a:pt x="5205338" y="1533832"/>
                    <a:pt x="5204063" y="1528094"/>
                  </a:cubicBezTo>
                  <a:cubicBezTo>
                    <a:pt x="5203744" y="1524587"/>
                    <a:pt x="5205338" y="1522993"/>
                    <a:pt x="5207570" y="1522993"/>
                  </a:cubicBezTo>
                  <a:lnTo>
                    <a:pt x="5207570" y="1522993"/>
                  </a:lnTo>
                  <a:close/>
                  <a:moveTo>
                    <a:pt x="2507502" y="1519167"/>
                  </a:moveTo>
                  <a:lnTo>
                    <a:pt x="2507502" y="1522036"/>
                  </a:lnTo>
                  <a:lnTo>
                    <a:pt x="2502401" y="1520442"/>
                  </a:lnTo>
                  <a:lnTo>
                    <a:pt x="2507502" y="1518848"/>
                  </a:lnTo>
                  <a:close/>
                  <a:moveTo>
                    <a:pt x="2727486" y="1519167"/>
                  </a:moveTo>
                  <a:lnTo>
                    <a:pt x="2749485" y="1524906"/>
                  </a:lnTo>
                  <a:lnTo>
                    <a:pt x="2749485" y="1530644"/>
                  </a:lnTo>
                  <a:cubicBezTo>
                    <a:pt x="2749485" y="1530644"/>
                    <a:pt x="2726848" y="1536702"/>
                    <a:pt x="2726848" y="1536702"/>
                  </a:cubicBezTo>
                  <a:lnTo>
                    <a:pt x="2727486" y="1518848"/>
                  </a:lnTo>
                  <a:close/>
                  <a:moveTo>
                    <a:pt x="2384757" y="1519486"/>
                  </a:moveTo>
                  <a:lnTo>
                    <a:pt x="2387945" y="1520442"/>
                  </a:lnTo>
                  <a:lnTo>
                    <a:pt x="2384757" y="1521399"/>
                  </a:lnTo>
                  <a:lnTo>
                    <a:pt x="2384757" y="1519486"/>
                  </a:lnTo>
                  <a:close/>
                  <a:moveTo>
                    <a:pt x="2394322" y="1519486"/>
                  </a:moveTo>
                  <a:lnTo>
                    <a:pt x="2394322" y="1521399"/>
                  </a:lnTo>
                  <a:lnTo>
                    <a:pt x="2391771" y="1520442"/>
                  </a:lnTo>
                  <a:lnTo>
                    <a:pt x="2394322" y="1519486"/>
                  </a:lnTo>
                  <a:close/>
                  <a:moveTo>
                    <a:pt x="2488692" y="1519486"/>
                  </a:moveTo>
                  <a:lnTo>
                    <a:pt x="2493155" y="1520761"/>
                  </a:lnTo>
                  <a:lnTo>
                    <a:pt x="2488692" y="1522036"/>
                  </a:lnTo>
                  <a:lnTo>
                    <a:pt x="2488692" y="1519804"/>
                  </a:lnTo>
                  <a:close/>
                  <a:moveTo>
                    <a:pt x="2299952" y="1519804"/>
                  </a:moveTo>
                  <a:lnTo>
                    <a:pt x="2299952" y="1522355"/>
                  </a:lnTo>
                  <a:lnTo>
                    <a:pt x="2309516" y="1521399"/>
                  </a:lnTo>
                  <a:lnTo>
                    <a:pt x="2309516" y="1520442"/>
                  </a:lnTo>
                  <a:lnTo>
                    <a:pt x="2299952" y="1519486"/>
                  </a:lnTo>
                  <a:close/>
                  <a:moveTo>
                    <a:pt x="1269214" y="1523949"/>
                  </a:moveTo>
                  <a:cubicBezTo>
                    <a:pt x="1269214" y="1523949"/>
                    <a:pt x="1272083" y="1533195"/>
                    <a:pt x="1276546" y="1532557"/>
                  </a:cubicBezTo>
                  <a:cubicBezTo>
                    <a:pt x="1286430" y="1536064"/>
                    <a:pt x="1272402" y="1540528"/>
                    <a:pt x="1277822" y="1545629"/>
                  </a:cubicBezTo>
                  <a:lnTo>
                    <a:pt x="1274315" y="1545629"/>
                  </a:lnTo>
                  <a:cubicBezTo>
                    <a:pt x="1274315" y="1545629"/>
                    <a:pt x="1273677" y="1543716"/>
                    <a:pt x="1273039" y="1543078"/>
                  </a:cubicBezTo>
                  <a:cubicBezTo>
                    <a:pt x="1268257" y="1532238"/>
                    <a:pt x="1268895" y="1533195"/>
                    <a:pt x="1268895" y="1527137"/>
                  </a:cubicBezTo>
                  <a:cubicBezTo>
                    <a:pt x="1268895" y="1524587"/>
                    <a:pt x="1268895" y="1523949"/>
                    <a:pt x="1268895" y="1524268"/>
                  </a:cubicBezTo>
                  <a:lnTo>
                    <a:pt x="1268895" y="1524268"/>
                  </a:lnTo>
                  <a:close/>
                  <a:moveTo>
                    <a:pt x="2386670" y="1520442"/>
                  </a:moveTo>
                  <a:lnTo>
                    <a:pt x="2394322" y="1521399"/>
                  </a:lnTo>
                  <a:lnTo>
                    <a:pt x="2394322" y="1525224"/>
                  </a:lnTo>
                  <a:lnTo>
                    <a:pt x="2386351" y="1526181"/>
                  </a:lnTo>
                  <a:lnTo>
                    <a:pt x="2384757" y="1525224"/>
                  </a:lnTo>
                  <a:lnTo>
                    <a:pt x="2384757" y="1521717"/>
                  </a:lnTo>
                  <a:lnTo>
                    <a:pt x="2386670" y="1520442"/>
                  </a:lnTo>
                  <a:close/>
                  <a:moveTo>
                    <a:pt x="2497937" y="1517254"/>
                  </a:moveTo>
                  <a:lnTo>
                    <a:pt x="2497937" y="1517254"/>
                  </a:lnTo>
                  <a:lnTo>
                    <a:pt x="2506864" y="1522674"/>
                  </a:lnTo>
                  <a:lnTo>
                    <a:pt x="2506864" y="1528731"/>
                  </a:lnTo>
                  <a:lnTo>
                    <a:pt x="2498575" y="1530325"/>
                  </a:lnTo>
                  <a:lnTo>
                    <a:pt x="2497618" y="1528412"/>
                  </a:lnTo>
                  <a:lnTo>
                    <a:pt x="2497618" y="1516935"/>
                  </a:lnTo>
                  <a:close/>
                  <a:moveTo>
                    <a:pt x="2384757" y="1521717"/>
                  </a:moveTo>
                  <a:lnTo>
                    <a:pt x="2384757" y="1524906"/>
                  </a:lnTo>
                  <a:lnTo>
                    <a:pt x="2379018" y="1523311"/>
                  </a:lnTo>
                  <a:lnTo>
                    <a:pt x="2384757" y="1521399"/>
                  </a:lnTo>
                  <a:close/>
                  <a:moveTo>
                    <a:pt x="2394322" y="1521717"/>
                  </a:moveTo>
                  <a:lnTo>
                    <a:pt x="2400379" y="1523311"/>
                  </a:lnTo>
                  <a:lnTo>
                    <a:pt x="2394322" y="1525224"/>
                  </a:lnTo>
                  <a:lnTo>
                    <a:pt x="2394322" y="1522036"/>
                  </a:lnTo>
                  <a:close/>
                  <a:moveTo>
                    <a:pt x="2491242" y="1522993"/>
                  </a:moveTo>
                  <a:lnTo>
                    <a:pt x="2491242" y="1528731"/>
                  </a:lnTo>
                  <a:cubicBezTo>
                    <a:pt x="2491242" y="1528731"/>
                    <a:pt x="2481040" y="1525862"/>
                    <a:pt x="2481040" y="1525862"/>
                  </a:cubicBezTo>
                  <a:lnTo>
                    <a:pt x="2491242" y="1523311"/>
                  </a:lnTo>
                  <a:close/>
                  <a:moveTo>
                    <a:pt x="2507502" y="1522993"/>
                  </a:moveTo>
                  <a:lnTo>
                    <a:pt x="2518023" y="1525862"/>
                  </a:lnTo>
                  <a:lnTo>
                    <a:pt x="2507502" y="1528412"/>
                  </a:lnTo>
                  <a:lnTo>
                    <a:pt x="2507502" y="1522674"/>
                  </a:lnTo>
                  <a:close/>
                  <a:moveTo>
                    <a:pt x="2401336" y="1523630"/>
                  </a:moveTo>
                  <a:cubicBezTo>
                    <a:pt x="2401336" y="1523630"/>
                    <a:pt x="2401336" y="1523630"/>
                    <a:pt x="2401336" y="1523630"/>
                  </a:cubicBezTo>
                  <a:lnTo>
                    <a:pt x="2401336" y="1529369"/>
                  </a:lnTo>
                  <a:cubicBezTo>
                    <a:pt x="2401336" y="1529369"/>
                    <a:pt x="2394003" y="1527456"/>
                    <a:pt x="2394003" y="1527456"/>
                  </a:cubicBezTo>
                  <a:lnTo>
                    <a:pt x="2394003" y="1525543"/>
                  </a:lnTo>
                  <a:lnTo>
                    <a:pt x="2401017" y="1523630"/>
                  </a:lnTo>
                  <a:close/>
                  <a:moveTo>
                    <a:pt x="2378062" y="1523949"/>
                  </a:moveTo>
                  <a:lnTo>
                    <a:pt x="2384757" y="1525862"/>
                  </a:lnTo>
                  <a:lnTo>
                    <a:pt x="2384757" y="1527775"/>
                  </a:lnTo>
                  <a:lnTo>
                    <a:pt x="2378062" y="1529688"/>
                  </a:lnTo>
                  <a:cubicBezTo>
                    <a:pt x="2378062" y="1529688"/>
                    <a:pt x="2378062" y="1529688"/>
                    <a:pt x="2378062" y="1529688"/>
                  </a:cubicBezTo>
                  <a:lnTo>
                    <a:pt x="2378062" y="1523949"/>
                  </a:lnTo>
                  <a:close/>
                  <a:moveTo>
                    <a:pt x="3091895" y="1524268"/>
                  </a:moveTo>
                  <a:lnTo>
                    <a:pt x="3106879" y="1528731"/>
                  </a:lnTo>
                  <a:lnTo>
                    <a:pt x="3091895" y="1532876"/>
                  </a:lnTo>
                  <a:lnTo>
                    <a:pt x="3091895" y="1524268"/>
                  </a:lnTo>
                  <a:close/>
                  <a:moveTo>
                    <a:pt x="3129515" y="1524268"/>
                  </a:moveTo>
                  <a:lnTo>
                    <a:pt x="3129515" y="1532876"/>
                  </a:lnTo>
                  <a:lnTo>
                    <a:pt x="3113575" y="1528731"/>
                  </a:lnTo>
                  <a:lnTo>
                    <a:pt x="3129515" y="1524268"/>
                  </a:lnTo>
                  <a:close/>
                  <a:moveTo>
                    <a:pt x="5230525" y="1528412"/>
                  </a:moveTo>
                  <a:cubicBezTo>
                    <a:pt x="5235307" y="1528412"/>
                    <a:pt x="5244234" y="1541165"/>
                    <a:pt x="5252523" y="1545629"/>
                  </a:cubicBezTo>
                  <a:lnTo>
                    <a:pt x="5219366" y="1545629"/>
                  </a:lnTo>
                  <a:cubicBezTo>
                    <a:pt x="5222235" y="1541165"/>
                    <a:pt x="5224467" y="1536702"/>
                    <a:pt x="5227655" y="1531919"/>
                  </a:cubicBezTo>
                  <a:cubicBezTo>
                    <a:pt x="5228293" y="1529369"/>
                    <a:pt x="5229249" y="1528412"/>
                    <a:pt x="5230525" y="1528412"/>
                  </a:cubicBezTo>
                  <a:close/>
                  <a:moveTo>
                    <a:pt x="2752354" y="1525224"/>
                  </a:moveTo>
                  <a:lnTo>
                    <a:pt x="2761281" y="1527775"/>
                  </a:lnTo>
                  <a:lnTo>
                    <a:pt x="2752354" y="1530007"/>
                  </a:lnTo>
                  <a:lnTo>
                    <a:pt x="2752354" y="1524906"/>
                  </a:lnTo>
                  <a:close/>
                  <a:moveTo>
                    <a:pt x="2771483" y="1525224"/>
                  </a:moveTo>
                  <a:lnTo>
                    <a:pt x="2771483" y="1530644"/>
                  </a:lnTo>
                  <a:lnTo>
                    <a:pt x="2761918" y="1528094"/>
                  </a:lnTo>
                  <a:lnTo>
                    <a:pt x="2771483" y="1525543"/>
                  </a:lnTo>
                  <a:close/>
                  <a:moveTo>
                    <a:pt x="2384757" y="1525543"/>
                  </a:moveTo>
                  <a:lnTo>
                    <a:pt x="2387626" y="1526500"/>
                  </a:lnTo>
                  <a:lnTo>
                    <a:pt x="2384757" y="1527456"/>
                  </a:lnTo>
                  <a:lnTo>
                    <a:pt x="2384757" y="1525543"/>
                  </a:lnTo>
                  <a:close/>
                  <a:moveTo>
                    <a:pt x="2394322" y="1525543"/>
                  </a:moveTo>
                  <a:lnTo>
                    <a:pt x="2394322" y="1527456"/>
                  </a:lnTo>
                  <a:lnTo>
                    <a:pt x="2391133" y="1526500"/>
                  </a:lnTo>
                  <a:lnTo>
                    <a:pt x="2394322" y="1525543"/>
                  </a:lnTo>
                  <a:close/>
                  <a:moveTo>
                    <a:pt x="2477214" y="1526181"/>
                  </a:moveTo>
                  <a:lnTo>
                    <a:pt x="2488692" y="1529050"/>
                  </a:lnTo>
                  <a:lnTo>
                    <a:pt x="2488692" y="1532557"/>
                  </a:lnTo>
                  <a:lnTo>
                    <a:pt x="2476895" y="1535745"/>
                  </a:lnTo>
                  <a:lnTo>
                    <a:pt x="2476895" y="1526181"/>
                  </a:lnTo>
                  <a:close/>
                  <a:moveTo>
                    <a:pt x="2519617" y="1526181"/>
                  </a:moveTo>
                  <a:lnTo>
                    <a:pt x="2519617" y="1535745"/>
                  </a:lnTo>
                  <a:cubicBezTo>
                    <a:pt x="2519617" y="1535745"/>
                    <a:pt x="2507502" y="1532557"/>
                    <a:pt x="2507502" y="1532557"/>
                  </a:cubicBezTo>
                  <a:lnTo>
                    <a:pt x="2507502" y="1529688"/>
                  </a:lnTo>
                  <a:lnTo>
                    <a:pt x="2519617" y="1526500"/>
                  </a:lnTo>
                  <a:close/>
                  <a:moveTo>
                    <a:pt x="2386351" y="1526818"/>
                  </a:moveTo>
                  <a:lnTo>
                    <a:pt x="2394322" y="1528094"/>
                  </a:lnTo>
                  <a:lnTo>
                    <a:pt x="2394322" y="1531919"/>
                  </a:lnTo>
                  <a:lnTo>
                    <a:pt x="2386670" y="1532876"/>
                  </a:lnTo>
                  <a:lnTo>
                    <a:pt x="2384757" y="1531601"/>
                  </a:lnTo>
                  <a:lnTo>
                    <a:pt x="2384757" y="1528094"/>
                  </a:lnTo>
                  <a:lnTo>
                    <a:pt x="2386351" y="1526818"/>
                  </a:lnTo>
                  <a:close/>
                  <a:moveTo>
                    <a:pt x="5173775" y="1530644"/>
                  </a:moveTo>
                  <a:cubicBezTo>
                    <a:pt x="5180470" y="1532876"/>
                    <a:pt x="5179195" y="1539571"/>
                    <a:pt x="5179195" y="1545310"/>
                  </a:cubicBezTo>
                  <a:lnTo>
                    <a:pt x="5167717" y="1545310"/>
                  </a:lnTo>
                  <a:cubicBezTo>
                    <a:pt x="5167717" y="1545310"/>
                    <a:pt x="5165167" y="1543078"/>
                    <a:pt x="5163573" y="1542441"/>
                  </a:cubicBezTo>
                  <a:cubicBezTo>
                    <a:pt x="5163573" y="1539890"/>
                    <a:pt x="5155921" y="1537021"/>
                    <a:pt x="5169312" y="1535108"/>
                  </a:cubicBezTo>
                  <a:cubicBezTo>
                    <a:pt x="5171862" y="1534789"/>
                    <a:pt x="5168993" y="1531601"/>
                    <a:pt x="5174094" y="1530644"/>
                  </a:cubicBezTo>
                  <a:close/>
                  <a:moveTo>
                    <a:pt x="2384757" y="1528094"/>
                  </a:moveTo>
                  <a:lnTo>
                    <a:pt x="2384757" y="1531282"/>
                  </a:lnTo>
                  <a:lnTo>
                    <a:pt x="2379018" y="1529688"/>
                  </a:lnTo>
                  <a:lnTo>
                    <a:pt x="2384757" y="1527775"/>
                  </a:lnTo>
                  <a:close/>
                  <a:moveTo>
                    <a:pt x="2390815" y="1528094"/>
                  </a:moveTo>
                  <a:lnTo>
                    <a:pt x="2397191" y="1530007"/>
                  </a:lnTo>
                  <a:lnTo>
                    <a:pt x="2391133" y="1531919"/>
                  </a:lnTo>
                  <a:lnTo>
                    <a:pt x="2391133" y="1528412"/>
                  </a:lnTo>
                  <a:close/>
                  <a:moveTo>
                    <a:pt x="2763194" y="1528731"/>
                  </a:moveTo>
                  <a:lnTo>
                    <a:pt x="2780729" y="1531919"/>
                  </a:lnTo>
                  <a:lnTo>
                    <a:pt x="2780729" y="1545310"/>
                  </a:lnTo>
                  <a:lnTo>
                    <a:pt x="2752354" y="1545310"/>
                  </a:lnTo>
                  <a:lnTo>
                    <a:pt x="2752354" y="1531919"/>
                  </a:lnTo>
                  <a:lnTo>
                    <a:pt x="2763194" y="1528731"/>
                  </a:lnTo>
                  <a:close/>
                  <a:moveTo>
                    <a:pt x="2488692" y="1529369"/>
                  </a:moveTo>
                  <a:lnTo>
                    <a:pt x="2494112" y="1530963"/>
                  </a:lnTo>
                  <a:lnTo>
                    <a:pt x="2488692" y="1532557"/>
                  </a:lnTo>
                  <a:lnTo>
                    <a:pt x="2488692" y="1529688"/>
                  </a:lnTo>
                  <a:close/>
                  <a:moveTo>
                    <a:pt x="2507502" y="1529688"/>
                  </a:moveTo>
                  <a:lnTo>
                    <a:pt x="2507502" y="1531919"/>
                  </a:lnTo>
                  <a:lnTo>
                    <a:pt x="2503039" y="1530644"/>
                  </a:lnTo>
                  <a:lnTo>
                    <a:pt x="2507502" y="1529369"/>
                  </a:lnTo>
                  <a:close/>
                  <a:moveTo>
                    <a:pt x="2377743" y="1530007"/>
                  </a:moveTo>
                  <a:cubicBezTo>
                    <a:pt x="2377743" y="1530007"/>
                    <a:pt x="2377743" y="1530007"/>
                    <a:pt x="2377743" y="1530007"/>
                  </a:cubicBezTo>
                  <a:lnTo>
                    <a:pt x="2384438" y="1531919"/>
                  </a:lnTo>
                  <a:lnTo>
                    <a:pt x="2384438" y="1534151"/>
                  </a:lnTo>
                  <a:lnTo>
                    <a:pt x="2377105" y="1536064"/>
                  </a:lnTo>
                  <a:lnTo>
                    <a:pt x="2377105" y="1530325"/>
                  </a:lnTo>
                  <a:close/>
                  <a:moveTo>
                    <a:pt x="2394322" y="1530007"/>
                  </a:moveTo>
                  <a:lnTo>
                    <a:pt x="2394322" y="1535745"/>
                  </a:lnTo>
                  <a:lnTo>
                    <a:pt x="2403886" y="1533832"/>
                  </a:lnTo>
                  <a:lnTo>
                    <a:pt x="2403886" y="1531919"/>
                  </a:lnTo>
                  <a:lnTo>
                    <a:pt x="2394322" y="1530007"/>
                  </a:lnTo>
                  <a:close/>
                  <a:moveTo>
                    <a:pt x="3110386" y="1533832"/>
                  </a:moveTo>
                  <a:lnTo>
                    <a:pt x="3129515" y="1539571"/>
                  </a:lnTo>
                  <a:lnTo>
                    <a:pt x="3129515" y="1545310"/>
                  </a:lnTo>
                  <a:lnTo>
                    <a:pt x="3091895" y="1545310"/>
                  </a:lnTo>
                  <a:lnTo>
                    <a:pt x="3091895" y="1539571"/>
                  </a:lnTo>
                  <a:lnTo>
                    <a:pt x="3110386" y="1533832"/>
                  </a:lnTo>
                  <a:close/>
                  <a:moveTo>
                    <a:pt x="2501444" y="1531282"/>
                  </a:moveTo>
                  <a:lnTo>
                    <a:pt x="2507183" y="1533195"/>
                  </a:lnTo>
                  <a:lnTo>
                    <a:pt x="2507183" y="1539571"/>
                  </a:lnTo>
                  <a:lnTo>
                    <a:pt x="2501444" y="1541484"/>
                  </a:lnTo>
                  <a:lnTo>
                    <a:pt x="2494112" y="1539571"/>
                  </a:lnTo>
                  <a:lnTo>
                    <a:pt x="2494112" y="1533514"/>
                  </a:lnTo>
                  <a:cubicBezTo>
                    <a:pt x="2494112" y="1533514"/>
                    <a:pt x="2501444" y="1531601"/>
                    <a:pt x="2501444" y="1531601"/>
                  </a:cubicBezTo>
                  <a:close/>
                  <a:moveTo>
                    <a:pt x="1258374" y="1535426"/>
                  </a:moveTo>
                  <a:cubicBezTo>
                    <a:pt x="1258374" y="1535426"/>
                    <a:pt x="1259011" y="1535426"/>
                    <a:pt x="1259649" y="1535426"/>
                  </a:cubicBezTo>
                  <a:cubicBezTo>
                    <a:pt x="1260287" y="1535426"/>
                    <a:pt x="1261243" y="1535426"/>
                    <a:pt x="1262200" y="1535426"/>
                  </a:cubicBezTo>
                  <a:cubicBezTo>
                    <a:pt x="1264750" y="1538296"/>
                    <a:pt x="1264750" y="1541484"/>
                    <a:pt x="1265707" y="1544991"/>
                  </a:cubicBezTo>
                  <a:lnTo>
                    <a:pt x="1262200" y="1544991"/>
                  </a:lnTo>
                  <a:cubicBezTo>
                    <a:pt x="1262200" y="1544991"/>
                    <a:pt x="1262200" y="1543397"/>
                    <a:pt x="1262200" y="1542759"/>
                  </a:cubicBezTo>
                  <a:cubicBezTo>
                    <a:pt x="1261562" y="1540209"/>
                    <a:pt x="1256461" y="1536064"/>
                    <a:pt x="1258055" y="1535108"/>
                  </a:cubicBezTo>
                  <a:lnTo>
                    <a:pt x="1258055" y="1535108"/>
                  </a:lnTo>
                  <a:close/>
                  <a:moveTo>
                    <a:pt x="2384757" y="1532238"/>
                  </a:moveTo>
                  <a:lnTo>
                    <a:pt x="2388264" y="1533195"/>
                  </a:lnTo>
                  <a:lnTo>
                    <a:pt x="2384757" y="1534151"/>
                  </a:lnTo>
                  <a:lnTo>
                    <a:pt x="2384757" y="1532238"/>
                  </a:lnTo>
                  <a:close/>
                  <a:moveTo>
                    <a:pt x="2394322" y="1532238"/>
                  </a:moveTo>
                  <a:lnTo>
                    <a:pt x="2394322" y="1534151"/>
                  </a:lnTo>
                  <a:lnTo>
                    <a:pt x="2391452" y="1533195"/>
                  </a:lnTo>
                  <a:lnTo>
                    <a:pt x="2394322" y="1532238"/>
                  </a:lnTo>
                  <a:close/>
                  <a:moveTo>
                    <a:pt x="2752354" y="1536383"/>
                  </a:moveTo>
                  <a:lnTo>
                    <a:pt x="2752354" y="1545629"/>
                  </a:lnTo>
                  <a:lnTo>
                    <a:pt x="2746296" y="1545629"/>
                  </a:lnTo>
                  <a:lnTo>
                    <a:pt x="2732587" y="1541803"/>
                  </a:lnTo>
                  <a:lnTo>
                    <a:pt x="2752673" y="1536383"/>
                  </a:lnTo>
                  <a:close/>
                  <a:moveTo>
                    <a:pt x="2780729" y="1536702"/>
                  </a:moveTo>
                  <a:lnTo>
                    <a:pt x="2801452" y="1542122"/>
                  </a:lnTo>
                  <a:lnTo>
                    <a:pt x="2788380" y="1545629"/>
                  </a:lnTo>
                  <a:lnTo>
                    <a:pt x="2780729" y="1545629"/>
                  </a:lnTo>
                  <a:lnTo>
                    <a:pt x="2780729" y="1536702"/>
                  </a:lnTo>
                  <a:close/>
                  <a:moveTo>
                    <a:pt x="2299952" y="1533195"/>
                  </a:moveTo>
                  <a:lnTo>
                    <a:pt x="2296444" y="1526500"/>
                  </a:lnTo>
                  <a:lnTo>
                    <a:pt x="2297720" y="1526500"/>
                  </a:lnTo>
                  <a:lnTo>
                    <a:pt x="2299952" y="1533514"/>
                  </a:lnTo>
                  <a:lnTo>
                    <a:pt x="2299952" y="1534151"/>
                  </a:lnTo>
                  <a:lnTo>
                    <a:pt x="2297720" y="1534151"/>
                  </a:lnTo>
                  <a:cubicBezTo>
                    <a:pt x="2297720" y="1534151"/>
                    <a:pt x="2299952" y="1534151"/>
                    <a:pt x="2299952" y="1534151"/>
                  </a:cubicBezTo>
                  <a:lnTo>
                    <a:pt x="2299952" y="1536064"/>
                  </a:lnTo>
                  <a:lnTo>
                    <a:pt x="2297401" y="1536702"/>
                  </a:lnTo>
                  <a:lnTo>
                    <a:pt x="2299952" y="1536702"/>
                  </a:lnTo>
                  <a:cubicBezTo>
                    <a:pt x="2299952" y="1536702"/>
                    <a:pt x="2299952" y="1537339"/>
                    <a:pt x="2299952" y="1537339"/>
                  </a:cubicBezTo>
                  <a:lnTo>
                    <a:pt x="2297401" y="1535745"/>
                  </a:lnTo>
                  <a:lnTo>
                    <a:pt x="2296126" y="1535745"/>
                  </a:lnTo>
                  <a:lnTo>
                    <a:pt x="2299952" y="1537339"/>
                  </a:lnTo>
                  <a:lnTo>
                    <a:pt x="2299952" y="1536383"/>
                  </a:lnTo>
                  <a:lnTo>
                    <a:pt x="2296126" y="1536383"/>
                  </a:lnTo>
                  <a:cubicBezTo>
                    <a:pt x="2296126" y="1536383"/>
                    <a:pt x="2299952" y="1536383"/>
                    <a:pt x="2299952" y="1536383"/>
                  </a:cubicBezTo>
                  <a:lnTo>
                    <a:pt x="2299952" y="1533195"/>
                  </a:lnTo>
                  <a:close/>
                  <a:moveTo>
                    <a:pt x="2386670" y="1533195"/>
                  </a:moveTo>
                  <a:lnTo>
                    <a:pt x="2394322" y="1534151"/>
                  </a:lnTo>
                  <a:lnTo>
                    <a:pt x="2394322" y="1538296"/>
                  </a:lnTo>
                  <a:lnTo>
                    <a:pt x="2386032" y="1539252"/>
                  </a:lnTo>
                  <a:lnTo>
                    <a:pt x="2384757" y="1538296"/>
                  </a:lnTo>
                  <a:lnTo>
                    <a:pt x="2384757" y="1534470"/>
                  </a:lnTo>
                  <a:lnTo>
                    <a:pt x="2386670" y="1533195"/>
                  </a:lnTo>
                  <a:close/>
                  <a:moveTo>
                    <a:pt x="2488692" y="1533195"/>
                  </a:moveTo>
                  <a:lnTo>
                    <a:pt x="2488692" y="1538933"/>
                  </a:lnTo>
                  <a:lnTo>
                    <a:pt x="2478171" y="1536064"/>
                  </a:lnTo>
                  <a:lnTo>
                    <a:pt x="2488692" y="1533195"/>
                  </a:lnTo>
                  <a:close/>
                  <a:moveTo>
                    <a:pt x="2507502" y="1533195"/>
                  </a:moveTo>
                  <a:lnTo>
                    <a:pt x="2518342" y="1536064"/>
                  </a:lnTo>
                  <a:lnTo>
                    <a:pt x="2507502" y="1539252"/>
                  </a:lnTo>
                  <a:lnTo>
                    <a:pt x="2507502" y="1533195"/>
                  </a:lnTo>
                  <a:close/>
                  <a:moveTo>
                    <a:pt x="2384757" y="1534470"/>
                  </a:moveTo>
                  <a:lnTo>
                    <a:pt x="2384757" y="1537977"/>
                  </a:lnTo>
                  <a:lnTo>
                    <a:pt x="2378381" y="1536064"/>
                  </a:lnTo>
                  <a:lnTo>
                    <a:pt x="2384757" y="1534151"/>
                  </a:lnTo>
                  <a:close/>
                  <a:moveTo>
                    <a:pt x="2394322" y="1534470"/>
                  </a:moveTo>
                  <a:lnTo>
                    <a:pt x="2400698" y="1536383"/>
                  </a:lnTo>
                  <a:lnTo>
                    <a:pt x="2394322" y="1538296"/>
                  </a:lnTo>
                  <a:lnTo>
                    <a:pt x="2394322" y="1534789"/>
                  </a:lnTo>
                  <a:close/>
                  <a:moveTo>
                    <a:pt x="5119895" y="1539890"/>
                  </a:moveTo>
                  <a:cubicBezTo>
                    <a:pt x="5122764" y="1539252"/>
                    <a:pt x="5126909" y="1540528"/>
                    <a:pt x="5129459" y="1544672"/>
                  </a:cubicBezTo>
                  <a:cubicBezTo>
                    <a:pt x="5135198" y="1545310"/>
                    <a:pt x="5142531" y="1544672"/>
                    <a:pt x="5148907" y="1545629"/>
                  </a:cubicBezTo>
                  <a:lnTo>
                    <a:pt x="5116388" y="1545629"/>
                  </a:lnTo>
                  <a:cubicBezTo>
                    <a:pt x="5115431" y="1542759"/>
                    <a:pt x="5117025" y="1540528"/>
                    <a:pt x="5119576" y="1539890"/>
                  </a:cubicBezTo>
                  <a:lnTo>
                    <a:pt x="5119576" y="1539890"/>
                  </a:lnTo>
                  <a:close/>
                  <a:moveTo>
                    <a:pt x="3091895" y="1540209"/>
                  </a:moveTo>
                  <a:lnTo>
                    <a:pt x="3091895" y="1545629"/>
                  </a:lnTo>
                  <a:lnTo>
                    <a:pt x="3071809" y="1545629"/>
                  </a:lnTo>
                  <a:lnTo>
                    <a:pt x="3091895" y="1540209"/>
                  </a:lnTo>
                  <a:close/>
                  <a:moveTo>
                    <a:pt x="2377424" y="1540528"/>
                  </a:moveTo>
                  <a:lnTo>
                    <a:pt x="2384757" y="1542441"/>
                  </a:lnTo>
                  <a:lnTo>
                    <a:pt x="2384757" y="1544353"/>
                  </a:lnTo>
                  <a:lnTo>
                    <a:pt x="2381569" y="1545310"/>
                  </a:lnTo>
                  <a:lnTo>
                    <a:pt x="2377105" y="1545310"/>
                  </a:lnTo>
                  <a:lnTo>
                    <a:pt x="2377105" y="1540209"/>
                  </a:lnTo>
                  <a:close/>
                  <a:moveTo>
                    <a:pt x="2394322" y="1536383"/>
                  </a:moveTo>
                  <a:lnTo>
                    <a:pt x="2394322" y="1545310"/>
                  </a:lnTo>
                  <a:lnTo>
                    <a:pt x="2394322" y="1545310"/>
                  </a:lnTo>
                  <a:lnTo>
                    <a:pt x="2403567" y="1540528"/>
                  </a:lnTo>
                  <a:lnTo>
                    <a:pt x="2403567" y="1538615"/>
                  </a:lnTo>
                  <a:lnTo>
                    <a:pt x="2394003" y="1536702"/>
                  </a:lnTo>
                  <a:close/>
                  <a:moveTo>
                    <a:pt x="2519617" y="1540528"/>
                  </a:moveTo>
                  <a:lnTo>
                    <a:pt x="2519617" y="1545629"/>
                  </a:lnTo>
                  <a:cubicBezTo>
                    <a:pt x="2519617" y="1545629"/>
                    <a:pt x="2507502" y="1545629"/>
                    <a:pt x="2507502" y="1545629"/>
                  </a:cubicBezTo>
                  <a:lnTo>
                    <a:pt x="2507502" y="1544353"/>
                  </a:lnTo>
                  <a:lnTo>
                    <a:pt x="2519617" y="1540528"/>
                  </a:lnTo>
                  <a:close/>
                  <a:moveTo>
                    <a:pt x="3139080" y="1540528"/>
                  </a:moveTo>
                  <a:lnTo>
                    <a:pt x="3157571" y="1545629"/>
                  </a:lnTo>
                  <a:lnTo>
                    <a:pt x="3139080" y="1545629"/>
                  </a:lnTo>
                  <a:lnTo>
                    <a:pt x="3139080" y="1540528"/>
                  </a:lnTo>
                  <a:close/>
                  <a:moveTo>
                    <a:pt x="2476895" y="1540846"/>
                  </a:moveTo>
                  <a:lnTo>
                    <a:pt x="2488692" y="1544035"/>
                  </a:lnTo>
                  <a:lnTo>
                    <a:pt x="2488692" y="1545629"/>
                  </a:lnTo>
                  <a:lnTo>
                    <a:pt x="2476577" y="1545629"/>
                  </a:lnTo>
                  <a:lnTo>
                    <a:pt x="2476577" y="1540846"/>
                  </a:lnTo>
                  <a:close/>
                  <a:moveTo>
                    <a:pt x="2296763" y="1537339"/>
                  </a:moveTo>
                  <a:lnTo>
                    <a:pt x="2299952" y="1537977"/>
                  </a:lnTo>
                  <a:lnTo>
                    <a:pt x="2299952" y="1539890"/>
                  </a:lnTo>
                  <a:lnTo>
                    <a:pt x="2297720" y="1540528"/>
                  </a:lnTo>
                  <a:lnTo>
                    <a:pt x="2299952" y="1540528"/>
                  </a:lnTo>
                  <a:cubicBezTo>
                    <a:pt x="2299952" y="1540528"/>
                    <a:pt x="2299952" y="1541165"/>
                    <a:pt x="2299952" y="1541165"/>
                  </a:cubicBezTo>
                  <a:lnTo>
                    <a:pt x="2297720" y="1536064"/>
                  </a:lnTo>
                  <a:lnTo>
                    <a:pt x="2296444" y="1536064"/>
                  </a:lnTo>
                  <a:lnTo>
                    <a:pt x="2299952" y="1541165"/>
                  </a:lnTo>
                  <a:lnTo>
                    <a:pt x="2299952" y="1540209"/>
                  </a:lnTo>
                  <a:lnTo>
                    <a:pt x="2296444" y="1540209"/>
                  </a:lnTo>
                  <a:cubicBezTo>
                    <a:pt x="2296444" y="1540209"/>
                    <a:pt x="2299952" y="1540209"/>
                    <a:pt x="2299952" y="1540209"/>
                  </a:cubicBezTo>
                  <a:lnTo>
                    <a:pt x="2299952" y="1538296"/>
                  </a:lnTo>
                  <a:lnTo>
                    <a:pt x="2296763" y="1537658"/>
                  </a:lnTo>
                  <a:close/>
                  <a:moveTo>
                    <a:pt x="2394322" y="1538615"/>
                  </a:moveTo>
                  <a:lnTo>
                    <a:pt x="2394322" y="1540528"/>
                  </a:lnTo>
                  <a:lnTo>
                    <a:pt x="2391133" y="1539890"/>
                  </a:lnTo>
                  <a:lnTo>
                    <a:pt x="2394322" y="1538615"/>
                  </a:lnTo>
                  <a:close/>
                  <a:moveTo>
                    <a:pt x="2726848" y="1542441"/>
                  </a:moveTo>
                  <a:lnTo>
                    <a:pt x="2737370" y="1545310"/>
                  </a:lnTo>
                  <a:lnTo>
                    <a:pt x="2726530" y="1545310"/>
                  </a:lnTo>
                  <a:lnTo>
                    <a:pt x="2726530" y="1542441"/>
                  </a:lnTo>
                  <a:close/>
                  <a:moveTo>
                    <a:pt x="2384757" y="1538933"/>
                  </a:moveTo>
                  <a:lnTo>
                    <a:pt x="2387626" y="1539571"/>
                  </a:lnTo>
                  <a:lnTo>
                    <a:pt x="2384757" y="1540528"/>
                  </a:lnTo>
                  <a:lnTo>
                    <a:pt x="2384757" y="1538933"/>
                  </a:lnTo>
                  <a:close/>
                  <a:moveTo>
                    <a:pt x="2799539" y="1542759"/>
                  </a:moveTo>
                  <a:lnTo>
                    <a:pt x="2799539" y="1545310"/>
                  </a:lnTo>
                  <a:lnTo>
                    <a:pt x="2789975" y="1545310"/>
                  </a:lnTo>
                  <a:lnTo>
                    <a:pt x="2799539" y="1542759"/>
                  </a:lnTo>
                  <a:close/>
                  <a:moveTo>
                    <a:pt x="1301095" y="1543716"/>
                  </a:moveTo>
                  <a:cubicBezTo>
                    <a:pt x="1301095" y="1543716"/>
                    <a:pt x="1302371" y="1544353"/>
                    <a:pt x="1302052" y="1545629"/>
                  </a:cubicBezTo>
                  <a:lnTo>
                    <a:pt x="1296313" y="1545629"/>
                  </a:lnTo>
                  <a:cubicBezTo>
                    <a:pt x="1296313" y="1545629"/>
                    <a:pt x="1297907" y="1544672"/>
                    <a:pt x="1298545" y="1544035"/>
                  </a:cubicBezTo>
                  <a:cubicBezTo>
                    <a:pt x="1299501" y="1544035"/>
                    <a:pt x="1300458" y="1544035"/>
                    <a:pt x="1300777" y="1544035"/>
                  </a:cubicBezTo>
                  <a:lnTo>
                    <a:pt x="1300777" y="1544035"/>
                  </a:lnTo>
                  <a:close/>
                  <a:moveTo>
                    <a:pt x="2386032" y="1539890"/>
                  </a:moveTo>
                  <a:lnTo>
                    <a:pt x="2394322" y="1541165"/>
                  </a:lnTo>
                  <a:lnTo>
                    <a:pt x="2394322" y="1545629"/>
                  </a:lnTo>
                  <a:lnTo>
                    <a:pt x="2384757" y="1545629"/>
                  </a:lnTo>
                  <a:lnTo>
                    <a:pt x="2384757" y="1541165"/>
                  </a:lnTo>
                  <a:lnTo>
                    <a:pt x="2386032" y="1539890"/>
                  </a:lnTo>
                  <a:close/>
                  <a:moveTo>
                    <a:pt x="2488692" y="1544353"/>
                  </a:moveTo>
                  <a:lnTo>
                    <a:pt x="2493474" y="1545629"/>
                  </a:lnTo>
                  <a:lnTo>
                    <a:pt x="2488692" y="1545629"/>
                  </a:lnTo>
                  <a:lnTo>
                    <a:pt x="2488692" y="1544353"/>
                  </a:lnTo>
                  <a:close/>
                  <a:moveTo>
                    <a:pt x="2507502" y="1544353"/>
                  </a:moveTo>
                  <a:lnTo>
                    <a:pt x="2507502" y="1545629"/>
                  </a:lnTo>
                  <a:lnTo>
                    <a:pt x="2503676" y="1545629"/>
                  </a:lnTo>
                  <a:lnTo>
                    <a:pt x="2507502" y="1544353"/>
                  </a:lnTo>
                  <a:close/>
                  <a:moveTo>
                    <a:pt x="2297082" y="1544672"/>
                  </a:moveTo>
                  <a:lnTo>
                    <a:pt x="2298995" y="1545310"/>
                  </a:lnTo>
                  <a:lnTo>
                    <a:pt x="2294532" y="1545310"/>
                  </a:lnTo>
                  <a:lnTo>
                    <a:pt x="2296763" y="1544672"/>
                  </a:lnTo>
                  <a:close/>
                  <a:moveTo>
                    <a:pt x="2384757" y="1544672"/>
                  </a:moveTo>
                  <a:lnTo>
                    <a:pt x="2384757" y="1545310"/>
                  </a:lnTo>
                  <a:lnTo>
                    <a:pt x="2382844" y="1545310"/>
                  </a:lnTo>
                  <a:lnTo>
                    <a:pt x="2384757" y="1544672"/>
                  </a:lnTo>
                  <a:close/>
                  <a:moveTo>
                    <a:pt x="2394322" y="1544991"/>
                  </a:moveTo>
                  <a:lnTo>
                    <a:pt x="2395597" y="1544991"/>
                  </a:lnTo>
                  <a:cubicBezTo>
                    <a:pt x="2395597" y="1544991"/>
                    <a:pt x="2394322" y="1544991"/>
                    <a:pt x="2394322" y="1544991"/>
                  </a:cubicBezTo>
                  <a:lnTo>
                    <a:pt x="2394322" y="1544991"/>
                  </a:lnTo>
                  <a:close/>
                </a:path>
              </a:pathLst>
            </a:custGeom>
            <a:solidFill>
              <a:srgbClr val="88AA00"/>
            </a:solidFill>
            <a:ln w="318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A765EABD-68C0-E49E-DBE2-93907C5B8CD2}"/>
                </a:ext>
              </a:extLst>
            </p:cNvPr>
            <p:cNvSpPr/>
            <p:nvPr/>
          </p:nvSpPr>
          <p:spPr>
            <a:xfrm>
              <a:off x="-26950" y="5311013"/>
              <a:ext cx="10020123" cy="957091"/>
            </a:xfrm>
            <a:custGeom>
              <a:avLst/>
              <a:gdLst>
                <a:gd name="connsiteX0" fmla="*/ 6441076 w 10020123"/>
                <a:gd name="connsiteY0" fmla="*/ 957091 h 957091"/>
                <a:gd name="connsiteX1" fmla="*/ 6428960 w 10020123"/>
                <a:gd name="connsiteY1" fmla="*/ 946889 h 957091"/>
                <a:gd name="connsiteX2" fmla="*/ 6348300 w 10020123"/>
                <a:gd name="connsiteY2" fmla="*/ 645606 h 957091"/>
                <a:gd name="connsiteX3" fmla="*/ 6337460 w 10020123"/>
                <a:gd name="connsiteY3" fmla="*/ 648157 h 957091"/>
                <a:gd name="connsiteX4" fmla="*/ 6312911 w 10020123"/>
                <a:gd name="connsiteY4" fmla="*/ 648157 h 957091"/>
                <a:gd name="connsiteX5" fmla="*/ 6303027 w 10020123"/>
                <a:gd name="connsiteY5" fmla="*/ 641143 h 957091"/>
                <a:gd name="connsiteX6" fmla="*/ 6297926 w 10020123"/>
                <a:gd name="connsiteY6" fmla="*/ 635723 h 957091"/>
                <a:gd name="connsiteX7" fmla="*/ 6295057 w 10020123"/>
                <a:gd name="connsiteY7" fmla="*/ 632216 h 957091"/>
                <a:gd name="connsiteX8" fmla="*/ 6303027 w 10020123"/>
                <a:gd name="connsiteY8" fmla="*/ 631259 h 957091"/>
                <a:gd name="connsiteX9" fmla="*/ 6310042 w 10020123"/>
                <a:gd name="connsiteY9" fmla="*/ 629346 h 957091"/>
                <a:gd name="connsiteX10" fmla="*/ 6308129 w 10020123"/>
                <a:gd name="connsiteY10" fmla="*/ 626796 h 957091"/>
                <a:gd name="connsiteX11" fmla="*/ 5934156 w 10020123"/>
                <a:gd name="connsiteY11" fmla="*/ 513934 h 957091"/>
                <a:gd name="connsiteX12" fmla="*/ 5937663 w 10020123"/>
                <a:gd name="connsiteY12" fmla="*/ 508515 h 957091"/>
                <a:gd name="connsiteX13" fmla="*/ 6334909 w 10020123"/>
                <a:gd name="connsiteY13" fmla="*/ 618507 h 957091"/>
                <a:gd name="connsiteX14" fmla="*/ 6347024 w 10020123"/>
                <a:gd name="connsiteY14" fmla="*/ 619782 h 957091"/>
                <a:gd name="connsiteX15" fmla="*/ 6366472 w 10020123"/>
                <a:gd name="connsiteY15" fmla="*/ 619782 h 957091"/>
                <a:gd name="connsiteX16" fmla="*/ 6371254 w 10020123"/>
                <a:gd name="connsiteY16" fmla="*/ 615956 h 957091"/>
                <a:gd name="connsiteX17" fmla="*/ 6381138 w 10020123"/>
                <a:gd name="connsiteY17" fmla="*/ 610855 h 957091"/>
                <a:gd name="connsiteX18" fmla="*/ 6355951 w 10020123"/>
                <a:gd name="connsiteY18" fmla="*/ 92138 h 957091"/>
                <a:gd name="connsiteX19" fmla="*/ 6202281 w 10020123"/>
                <a:gd name="connsiteY19" fmla="*/ 92138 h 957091"/>
                <a:gd name="connsiteX20" fmla="*/ 6223642 w 10020123"/>
                <a:gd name="connsiteY20" fmla="*/ 92138 h 957091"/>
                <a:gd name="connsiteX21" fmla="*/ 6308129 w 10020123"/>
                <a:gd name="connsiteY21" fmla="*/ 155902 h 957091"/>
                <a:gd name="connsiteX22" fmla="*/ 6310042 w 10020123"/>
                <a:gd name="connsiteY22" fmla="*/ 159409 h 957091"/>
                <a:gd name="connsiteX23" fmla="*/ 6164342 w 10020123"/>
                <a:gd name="connsiteY23" fmla="*/ 151120 h 957091"/>
                <a:gd name="connsiteX24" fmla="*/ 6081768 w 10020123"/>
                <a:gd name="connsiteY24" fmla="*/ 101384 h 957091"/>
                <a:gd name="connsiteX25" fmla="*/ 6192717 w 10020123"/>
                <a:gd name="connsiteY25" fmla="*/ 101384 h 957091"/>
                <a:gd name="connsiteX26" fmla="*/ 6192717 w 10020123"/>
                <a:gd name="connsiteY26" fmla="*/ 91820 h 957091"/>
                <a:gd name="connsiteX27" fmla="*/ 5959980 w 10020123"/>
                <a:gd name="connsiteY27" fmla="*/ 91820 h 957091"/>
                <a:gd name="connsiteX28" fmla="*/ 5951053 w 10020123"/>
                <a:gd name="connsiteY28" fmla="*/ 393421 h 957091"/>
                <a:gd name="connsiteX29" fmla="*/ 5965718 w 10020123"/>
                <a:gd name="connsiteY29" fmla="*/ 393421 h 957091"/>
                <a:gd name="connsiteX30" fmla="*/ 5970501 w 10020123"/>
                <a:gd name="connsiteY30" fmla="*/ 402986 h 957091"/>
                <a:gd name="connsiteX31" fmla="*/ 5995687 w 10020123"/>
                <a:gd name="connsiteY31" fmla="*/ 402986 h 957091"/>
                <a:gd name="connsiteX32" fmla="*/ 5996963 w 10020123"/>
                <a:gd name="connsiteY32" fmla="*/ 404261 h 957091"/>
                <a:gd name="connsiteX33" fmla="*/ 5998238 w 10020123"/>
                <a:gd name="connsiteY33" fmla="*/ 406812 h 957091"/>
                <a:gd name="connsiteX34" fmla="*/ 6000470 w 10020123"/>
                <a:gd name="connsiteY34" fmla="*/ 410637 h 957091"/>
                <a:gd name="connsiteX35" fmla="*/ 6153183 w 10020123"/>
                <a:gd name="connsiteY35" fmla="*/ 418289 h 957091"/>
                <a:gd name="connsiteX36" fmla="*/ 6154458 w 10020123"/>
                <a:gd name="connsiteY36" fmla="*/ 424347 h 957091"/>
                <a:gd name="connsiteX37" fmla="*/ 5943082 w 10020123"/>
                <a:gd name="connsiteY37" fmla="*/ 417014 h 957091"/>
                <a:gd name="connsiteX38" fmla="*/ 5923953 w 10020123"/>
                <a:gd name="connsiteY38" fmla="*/ 417970 h 957091"/>
                <a:gd name="connsiteX39" fmla="*/ 5920128 w 10020123"/>
                <a:gd name="connsiteY39" fmla="*/ 419564 h 957091"/>
                <a:gd name="connsiteX40" fmla="*/ 5802165 w 10020123"/>
                <a:gd name="connsiteY40" fmla="*/ 574510 h 957091"/>
                <a:gd name="connsiteX41" fmla="*/ 5791644 w 10020123"/>
                <a:gd name="connsiteY41" fmla="*/ 576742 h 957091"/>
                <a:gd name="connsiteX42" fmla="*/ 5790688 w 10020123"/>
                <a:gd name="connsiteY42" fmla="*/ 570046 h 957091"/>
                <a:gd name="connsiteX43" fmla="*/ 5902911 w 10020123"/>
                <a:gd name="connsiteY43" fmla="*/ 420840 h 957091"/>
                <a:gd name="connsiteX44" fmla="*/ 5902911 w 10020123"/>
                <a:gd name="connsiteY44" fmla="*/ 421796 h 957091"/>
                <a:gd name="connsiteX45" fmla="*/ 5893347 w 10020123"/>
                <a:gd name="connsiteY45" fmla="*/ 421796 h 957091"/>
                <a:gd name="connsiteX46" fmla="*/ 5884101 w 10020123"/>
                <a:gd name="connsiteY46" fmla="*/ 415738 h 957091"/>
                <a:gd name="connsiteX47" fmla="*/ 5881550 w 10020123"/>
                <a:gd name="connsiteY47" fmla="*/ 414144 h 957091"/>
                <a:gd name="connsiteX48" fmla="*/ 5883782 w 10020123"/>
                <a:gd name="connsiteY48" fmla="*/ 411275 h 957091"/>
                <a:gd name="connsiteX49" fmla="*/ 5895578 w 10020123"/>
                <a:gd name="connsiteY49" fmla="*/ 409362 h 957091"/>
                <a:gd name="connsiteX50" fmla="*/ 5901636 w 10020123"/>
                <a:gd name="connsiteY50" fmla="*/ 407449 h 957091"/>
                <a:gd name="connsiteX51" fmla="*/ 5901636 w 10020123"/>
                <a:gd name="connsiteY51" fmla="*/ 403305 h 957091"/>
                <a:gd name="connsiteX52" fmla="*/ 5788456 w 10020123"/>
                <a:gd name="connsiteY52" fmla="*/ 244214 h 957091"/>
                <a:gd name="connsiteX53" fmla="*/ 5794832 w 10020123"/>
                <a:gd name="connsiteY53" fmla="*/ 241345 h 957091"/>
                <a:gd name="connsiteX54" fmla="*/ 5915345 w 10020123"/>
                <a:gd name="connsiteY54" fmla="*/ 401392 h 957091"/>
                <a:gd name="connsiteX55" fmla="*/ 5917896 w 10020123"/>
                <a:gd name="connsiteY55" fmla="*/ 402986 h 957091"/>
                <a:gd name="connsiteX56" fmla="*/ 5926185 w 10020123"/>
                <a:gd name="connsiteY56" fmla="*/ 402986 h 957091"/>
                <a:gd name="connsiteX57" fmla="*/ 5930967 w 10020123"/>
                <a:gd name="connsiteY57" fmla="*/ 402986 h 957091"/>
                <a:gd name="connsiteX58" fmla="*/ 5914389 w 10020123"/>
                <a:gd name="connsiteY58" fmla="*/ 91820 h 957091"/>
                <a:gd name="connsiteX59" fmla="*/ 5486217 w 10020123"/>
                <a:gd name="connsiteY59" fmla="*/ 91820 h 957091"/>
                <a:gd name="connsiteX60" fmla="*/ 5475377 w 10020123"/>
                <a:gd name="connsiteY60" fmla="*/ 478227 h 957091"/>
                <a:gd name="connsiteX61" fmla="*/ 5494506 w 10020123"/>
                <a:gd name="connsiteY61" fmla="*/ 478227 h 957091"/>
                <a:gd name="connsiteX62" fmla="*/ 5500563 w 10020123"/>
                <a:gd name="connsiteY62" fmla="*/ 475995 h 957091"/>
                <a:gd name="connsiteX63" fmla="*/ 5517142 w 10020123"/>
                <a:gd name="connsiteY63" fmla="*/ 475995 h 957091"/>
                <a:gd name="connsiteX64" fmla="*/ 5533401 w 10020123"/>
                <a:gd name="connsiteY64" fmla="*/ 476951 h 957091"/>
                <a:gd name="connsiteX65" fmla="*/ 5534996 w 10020123"/>
                <a:gd name="connsiteY65" fmla="*/ 479183 h 957091"/>
                <a:gd name="connsiteX66" fmla="*/ 5536590 w 10020123"/>
                <a:gd name="connsiteY66" fmla="*/ 482690 h 957091"/>
                <a:gd name="connsiteX67" fmla="*/ 5539459 w 10020123"/>
                <a:gd name="connsiteY67" fmla="*/ 488110 h 957091"/>
                <a:gd name="connsiteX68" fmla="*/ 5735851 w 10020123"/>
                <a:gd name="connsiteY68" fmla="*/ 498631 h 957091"/>
                <a:gd name="connsiteX69" fmla="*/ 5737764 w 10020123"/>
                <a:gd name="connsiteY69" fmla="*/ 507239 h 957091"/>
                <a:gd name="connsiteX70" fmla="*/ 5464856 w 10020123"/>
                <a:gd name="connsiteY70" fmla="*/ 497037 h 957091"/>
                <a:gd name="connsiteX71" fmla="*/ 5439988 w 10020123"/>
                <a:gd name="connsiteY71" fmla="*/ 497993 h 957091"/>
                <a:gd name="connsiteX72" fmla="*/ 5435205 w 10020123"/>
                <a:gd name="connsiteY72" fmla="*/ 500544 h 957091"/>
                <a:gd name="connsiteX73" fmla="*/ 5283130 w 10020123"/>
                <a:gd name="connsiteY73" fmla="*/ 716065 h 957091"/>
                <a:gd name="connsiteX74" fmla="*/ 5269420 w 10020123"/>
                <a:gd name="connsiteY74" fmla="*/ 718934 h 957091"/>
                <a:gd name="connsiteX75" fmla="*/ 5268145 w 10020123"/>
                <a:gd name="connsiteY75" fmla="*/ 709688 h 957091"/>
                <a:gd name="connsiteX76" fmla="*/ 5413526 w 10020123"/>
                <a:gd name="connsiteY76" fmla="*/ 501819 h 957091"/>
                <a:gd name="connsiteX77" fmla="*/ 5412888 w 10020123"/>
                <a:gd name="connsiteY77" fmla="*/ 496399 h 957091"/>
                <a:gd name="connsiteX78" fmla="*/ 5404280 w 10020123"/>
                <a:gd name="connsiteY78" fmla="*/ 496399 h 957091"/>
                <a:gd name="connsiteX79" fmla="*/ 5391846 w 10020123"/>
                <a:gd name="connsiteY79" fmla="*/ 494805 h 957091"/>
                <a:gd name="connsiteX80" fmla="*/ 5388021 w 10020123"/>
                <a:gd name="connsiteY80" fmla="*/ 492574 h 957091"/>
                <a:gd name="connsiteX81" fmla="*/ 5391209 w 10020123"/>
                <a:gd name="connsiteY81" fmla="*/ 488429 h 957091"/>
                <a:gd name="connsiteX82" fmla="*/ 5407468 w 10020123"/>
                <a:gd name="connsiteY82" fmla="*/ 485878 h 957091"/>
                <a:gd name="connsiteX83" fmla="*/ 5416077 w 10020123"/>
                <a:gd name="connsiteY83" fmla="*/ 483328 h 957091"/>
                <a:gd name="connsiteX84" fmla="*/ 5416077 w 10020123"/>
                <a:gd name="connsiteY84" fmla="*/ 477270 h 957091"/>
                <a:gd name="connsiteX85" fmla="*/ 5260175 w 10020123"/>
                <a:gd name="connsiteY85" fmla="*/ 257924 h 957091"/>
                <a:gd name="connsiteX86" fmla="*/ 5269102 w 10020123"/>
                <a:gd name="connsiteY86" fmla="*/ 254098 h 957091"/>
                <a:gd name="connsiteX87" fmla="*/ 5435525 w 10020123"/>
                <a:gd name="connsiteY87" fmla="*/ 474720 h 957091"/>
                <a:gd name="connsiteX88" fmla="*/ 5439032 w 10020123"/>
                <a:gd name="connsiteY88" fmla="*/ 476633 h 957091"/>
                <a:gd name="connsiteX89" fmla="*/ 5450828 w 10020123"/>
                <a:gd name="connsiteY89" fmla="*/ 477270 h 957091"/>
                <a:gd name="connsiteX90" fmla="*/ 5450509 w 10020123"/>
                <a:gd name="connsiteY90" fmla="*/ 477270 h 957091"/>
                <a:gd name="connsiteX91" fmla="*/ 5429467 w 10020123"/>
                <a:gd name="connsiteY91" fmla="*/ 90863 h 957091"/>
                <a:gd name="connsiteX92" fmla="*/ 5322982 w 10020123"/>
                <a:gd name="connsiteY92" fmla="*/ 90863 h 957091"/>
                <a:gd name="connsiteX93" fmla="*/ 5324257 w 10020123"/>
                <a:gd name="connsiteY93" fmla="*/ 90863 h 957091"/>
                <a:gd name="connsiteX94" fmla="*/ 5334140 w 10020123"/>
                <a:gd name="connsiteY94" fmla="*/ 104891 h 957091"/>
                <a:gd name="connsiteX95" fmla="*/ 5312461 w 10020123"/>
                <a:gd name="connsiteY95" fmla="*/ 107442 h 957091"/>
                <a:gd name="connsiteX96" fmla="*/ 5309273 w 10020123"/>
                <a:gd name="connsiteY96" fmla="*/ 117325 h 957091"/>
                <a:gd name="connsiteX97" fmla="*/ 5283767 w 10020123"/>
                <a:gd name="connsiteY97" fmla="*/ 123064 h 957091"/>
                <a:gd name="connsiteX98" fmla="*/ 5312780 w 10020123"/>
                <a:gd name="connsiteY98" fmla="*/ 123701 h 957091"/>
                <a:gd name="connsiteX99" fmla="*/ 5329677 w 10020123"/>
                <a:gd name="connsiteY99" fmla="*/ 123064 h 957091"/>
                <a:gd name="connsiteX100" fmla="*/ 5340836 w 10020123"/>
                <a:gd name="connsiteY100" fmla="*/ 133903 h 957091"/>
                <a:gd name="connsiteX101" fmla="*/ 5354864 w 10020123"/>
                <a:gd name="connsiteY101" fmla="*/ 140280 h 957091"/>
                <a:gd name="connsiteX102" fmla="*/ 5364747 w 10020123"/>
                <a:gd name="connsiteY102" fmla="*/ 144743 h 957091"/>
                <a:gd name="connsiteX103" fmla="*/ 5333184 w 10020123"/>
                <a:gd name="connsiteY103" fmla="*/ 154945 h 957091"/>
                <a:gd name="connsiteX104" fmla="*/ 5315330 w 10020123"/>
                <a:gd name="connsiteY104" fmla="*/ 165148 h 957091"/>
                <a:gd name="connsiteX105" fmla="*/ 5280579 w 10020123"/>
                <a:gd name="connsiteY105" fmla="*/ 169292 h 957091"/>
                <a:gd name="connsiteX106" fmla="*/ 5245190 w 10020123"/>
                <a:gd name="connsiteY106" fmla="*/ 166742 h 957091"/>
                <a:gd name="connsiteX107" fmla="*/ 5218091 w 10020123"/>
                <a:gd name="connsiteY107" fmla="*/ 170568 h 957091"/>
                <a:gd name="connsiteX108" fmla="*/ 5174094 w 10020123"/>
                <a:gd name="connsiteY108" fmla="*/ 165785 h 957091"/>
                <a:gd name="connsiteX109" fmla="*/ 5138068 w 10020123"/>
                <a:gd name="connsiteY109" fmla="*/ 162278 h 957091"/>
                <a:gd name="connsiteX110" fmla="*/ 5112562 w 10020123"/>
                <a:gd name="connsiteY110" fmla="*/ 165785 h 957091"/>
                <a:gd name="connsiteX111" fmla="*/ 5109055 w 10020123"/>
                <a:gd name="connsiteY111" fmla="*/ 152395 h 957091"/>
                <a:gd name="connsiteX112" fmla="*/ 5083231 w 10020123"/>
                <a:gd name="connsiteY112" fmla="*/ 147294 h 957091"/>
                <a:gd name="connsiteX113" fmla="*/ 5073348 w 10020123"/>
                <a:gd name="connsiteY113" fmla="*/ 136454 h 957091"/>
                <a:gd name="connsiteX114" fmla="*/ 5081955 w 10020123"/>
                <a:gd name="connsiteY114" fmla="*/ 128802 h 957091"/>
                <a:gd name="connsiteX115" fmla="*/ 5057407 w 10020123"/>
                <a:gd name="connsiteY115" fmla="*/ 126890 h 957091"/>
                <a:gd name="connsiteX116" fmla="*/ 5045929 w 10020123"/>
                <a:gd name="connsiteY116" fmla="*/ 121788 h 957091"/>
                <a:gd name="connsiteX117" fmla="*/ 5053581 w 10020123"/>
                <a:gd name="connsiteY117" fmla="*/ 106804 h 957091"/>
                <a:gd name="connsiteX118" fmla="*/ 5060914 w 10020123"/>
                <a:gd name="connsiteY118" fmla="*/ 97877 h 957091"/>
                <a:gd name="connsiteX119" fmla="*/ 5095983 w 10020123"/>
                <a:gd name="connsiteY119" fmla="*/ 96602 h 957091"/>
                <a:gd name="connsiteX120" fmla="*/ 5109374 w 10020123"/>
                <a:gd name="connsiteY120" fmla="*/ 91182 h 957091"/>
                <a:gd name="connsiteX121" fmla="*/ 4967819 w 10020123"/>
                <a:gd name="connsiteY121" fmla="*/ 91182 h 957091"/>
                <a:gd name="connsiteX122" fmla="*/ 4956660 w 10020123"/>
                <a:gd name="connsiteY122" fmla="*/ 367916 h 957091"/>
                <a:gd name="connsiteX123" fmla="*/ 5112562 w 10020123"/>
                <a:gd name="connsiteY123" fmla="*/ 275459 h 957091"/>
                <a:gd name="connsiteX124" fmla="*/ 5117663 w 10020123"/>
                <a:gd name="connsiteY124" fmla="*/ 278647 h 957091"/>
                <a:gd name="connsiteX125" fmla="*/ 4957935 w 10020123"/>
                <a:gd name="connsiteY125" fmla="*/ 375886 h 957091"/>
                <a:gd name="connsiteX126" fmla="*/ 4957935 w 10020123"/>
                <a:gd name="connsiteY126" fmla="*/ 383219 h 957091"/>
                <a:gd name="connsiteX127" fmla="*/ 4995556 w 10020123"/>
                <a:gd name="connsiteY127" fmla="*/ 383219 h 957091"/>
                <a:gd name="connsiteX128" fmla="*/ 4995556 w 10020123"/>
                <a:gd name="connsiteY128" fmla="*/ 392784 h 957091"/>
                <a:gd name="connsiteX129" fmla="*/ 5005121 w 10020123"/>
                <a:gd name="connsiteY129" fmla="*/ 392784 h 957091"/>
                <a:gd name="connsiteX130" fmla="*/ 5005121 w 10020123"/>
                <a:gd name="connsiteY130" fmla="*/ 402348 h 957091"/>
                <a:gd name="connsiteX131" fmla="*/ 4995556 w 10020123"/>
                <a:gd name="connsiteY131" fmla="*/ 402348 h 957091"/>
                <a:gd name="connsiteX132" fmla="*/ 4995556 w 10020123"/>
                <a:gd name="connsiteY132" fmla="*/ 403305 h 957091"/>
                <a:gd name="connsiteX133" fmla="*/ 5005121 w 10020123"/>
                <a:gd name="connsiteY133" fmla="*/ 404899 h 957091"/>
                <a:gd name="connsiteX134" fmla="*/ 5005121 w 10020123"/>
                <a:gd name="connsiteY134" fmla="*/ 411913 h 957091"/>
                <a:gd name="connsiteX135" fmla="*/ 4986310 w 10020123"/>
                <a:gd name="connsiteY135" fmla="*/ 411913 h 957091"/>
                <a:gd name="connsiteX136" fmla="*/ 4986310 w 10020123"/>
                <a:gd name="connsiteY136" fmla="*/ 407130 h 957091"/>
                <a:gd name="connsiteX137" fmla="*/ 4984079 w 10020123"/>
                <a:gd name="connsiteY137" fmla="*/ 404899 h 957091"/>
                <a:gd name="connsiteX138" fmla="*/ 4979934 w 10020123"/>
                <a:gd name="connsiteY138" fmla="*/ 402667 h 957091"/>
                <a:gd name="connsiteX139" fmla="*/ 4947096 w 10020123"/>
                <a:gd name="connsiteY139" fmla="*/ 402667 h 957091"/>
                <a:gd name="connsiteX140" fmla="*/ 4933705 w 10020123"/>
                <a:gd name="connsiteY140" fmla="*/ 405855 h 957091"/>
                <a:gd name="connsiteX141" fmla="*/ 4975152 w 10020123"/>
                <a:gd name="connsiteY141" fmla="*/ 583756 h 957091"/>
                <a:gd name="connsiteX142" fmla="*/ 4964631 w 10020123"/>
                <a:gd name="connsiteY142" fmla="*/ 584393 h 957091"/>
                <a:gd name="connsiteX143" fmla="*/ 4916489 w 10020123"/>
                <a:gd name="connsiteY143" fmla="*/ 406174 h 957091"/>
                <a:gd name="connsiteX144" fmla="*/ 4910432 w 10020123"/>
                <a:gd name="connsiteY144" fmla="*/ 411913 h 957091"/>
                <a:gd name="connsiteX145" fmla="*/ 4895766 w 10020123"/>
                <a:gd name="connsiteY145" fmla="*/ 411913 h 957091"/>
                <a:gd name="connsiteX146" fmla="*/ 4890027 w 10020123"/>
                <a:gd name="connsiteY146" fmla="*/ 403305 h 957091"/>
                <a:gd name="connsiteX147" fmla="*/ 4887158 w 10020123"/>
                <a:gd name="connsiteY147" fmla="*/ 400116 h 957091"/>
                <a:gd name="connsiteX148" fmla="*/ 4885245 w 10020123"/>
                <a:gd name="connsiteY148" fmla="*/ 398203 h 957091"/>
                <a:gd name="connsiteX149" fmla="*/ 4890027 w 10020123"/>
                <a:gd name="connsiteY149" fmla="*/ 397566 h 957091"/>
                <a:gd name="connsiteX150" fmla="*/ 4894172 w 10020123"/>
                <a:gd name="connsiteY150" fmla="*/ 396291 h 957091"/>
                <a:gd name="connsiteX151" fmla="*/ 4893215 w 10020123"/>
                <a:gd name="connsiteY151" fmla="*/ 394696 h 957091"/>
                <a:gd name="connsiteX152" fmla="*/ 4671956 w 10020123"/>
                <a:gd name="connsiteY152" fmla="*/ 328064 h 957091"/>
                <a:gd name="connsiteX153" fmla="*/ 4673869 w 10020123"/>
                <a:gd name="connsiteY153" fmla="*/ 324875 h 957091"/>
                <a:gd name="connsiteX154" fmla="*/ 4908838 w 10020123"/>
                <a:gd name="connsiteY154" fmla="*/ 390233 h 957091"/>
                <a:gd name="connsiteX155" fmla="*/ 4915852 w 10020123"/>
                <a:gd name="connsiteY155" fmla="*/ 383538 h 957091"/>
                <a:gd name="connsiteX156" fmla="*/ 4925416 w 10020123"/>
                <a:gd name="connsiteY156" fmla="*/ 383538 h 957091"/>
                <a:gd name="connsiteX157" fmla="*/ 4928285 w 10020123"/>
                <a:gd name="connsiteY157" fmla="*/ 380987 h 957091"/>
                <a:gd name="connsiteX158" fmla="*/ 4933705 w 10020123"/>
                <a:gd name="connsiteY158" fmla="*/ 378118 h 957091"/>
                <a:gd name="connsiteX159" fmla="*/ 4919677 w 10020123"/>
                <a:gd name="connsiteY159" fmla="*/ 91182 h 957091"/>
                <a:gd name="connsiteX160" fmla="*/ 4847625 w 10020123"/>
                <a:gd name="connsiteY160" fmla="*/ 91182 h 957091"/>
                <a:gd name="connsiteX161" fmla="*/ 4837422 w 10020123"/>
                <a:gd name="connsiteY161" fmla="*/ 97877 h 957091"/>
                <a:gd name="connsiteX162" fmla="*/ 4825626 w 10020123"/>
                <a:gd name="connsiteY162" fmla="*/ 120194 h 957091"/>
                <a:gd name="connsiteX163" fmla="*/ 4799802 w 10020123"/>
                <a:gd name="connsiteY163" fmla="*/ 124339 h 957091"/>
                <a:gd name="connsiteX164" fmla="*/ 4797889 w 10020123"/>
                <a:gd name="connsiteY164" fmla="*/ 136454 h 957091"/>
                <a:gd name="connsiteX165" fmla="*/ 4768239 w 10020123"/>
                <a:gd name="connsiteY165" fmla="*/ 134222 h 957091"/>
                <a:gd name="connsiteX166" fmla="*/ 4736676 w 10020123"/>
                <a:gd name="connsiteY166" fmla="*/ 140599 h 957091"/>
                <a:gd name="connsiteX167" fmla="*/ 4715634 w 10020123"/>
                <a:gd name="connsiteY167" fmla="*/ 144743 h 957091"/>
                <a:gd name="connsiteX168" fmla="*/ 4703519 w 10020123"/>
                <a:gd name="connsiteY168" fmla="*/ 140599 h 957091"/>
                <a:gd name="connsiteX169" fmla="*/ 4692998 w 10020123"/>
                <a:gd name="connsiteY169" fmla="*/ 136454 h 957091"/>
                <a:gd name="connsiteX170" fmla="*/ 4668768 w 10020123"/>
                <a:gd name="connsiteY170" fmla="*/ 142193 h 957091"/>
                <a:gd name="connsiteX171" fmla="*/ 4641031 w 10020123"/>
                <a:gd name="connsiteY171" fmla="*/ 135498 h 957091"/>
                <a:gd name="connsiteX172" fmla="*/ 4612337 w 10020123"/>
                <a:gd name="connsiteY172" fmla="*/ 130078 h 957091"/>
                <a:gd name="connsiteX173" fmla="*/ 4606598 w 10020123"/>
                <a:gd name="connsiteY173" fmla="*/ 120513 h 957091"/>
                <a:gd name="connsiteX174" fmla="*/ 4587788 w 10020123"/>
                <a:gd name="connsiteY174" fmla="*/ 102659 h 957091"/>
                <a:gd name="connsiteX175" fmla="*/ 4570572 w 10020123"/>
                <a:gd name="connsiteY175" fmla="*/ 91182 h 957091"/>
                <a:gd name="connsiteX176" fmla="*/ 4516373 w 10020123"/>
                <a:gd name="connsiteY176" fmla="*/ 91182 h 957091"/>
                <a:gd name="connsiteX177" fmla="*/ 4502345 w 10020123"/>
                <a:gd name="connsiteY177" fmla="*/ 581205 h 957091"/>
                <a:gd name="connsiteX178" fmla="*/ 4533908 w 10020123"/>
                <a:gd name="connsiteY178" fmla="*/ 581205 h 957091"/>
                <a:gd name="connsiteX179" fmla="*/ 4554950 w 10020123"/>
                <a:gd name="connsiteY179" fmla="*/ 581842 h 957091"/>
                <a:gd name="connsiteX180" fmla="*/ 4575354 w 10020123"/>
                <a:gd name="connsiteY180" fmla="*/ 582799 h 957091"/>
                <a:gd name="connsiteX181" fmla="*/ 4577267 w 10020123"/>
                <a:gd name="connsiteY181" fmla="*/ 585349 h 957091"/>
                <a:gd name="connsiteX182" fmla="*/ 4579180 w 10020123"/>
                <a:gd name="connsiteY182" fmla="*/ 589175 h 957091"/>
                <a:gd name="connsiteX183" fmla="*/ 4583006 w 10020123"/>
                <a:gd name="connsiteY183" fmla="*/ 595552 h 957091"/>
                <a:gd name="connsiteX184" fmla="*/ 4830727 w 10020123"/>
                <a:gd name="connsiteY184" fmla="*/ 607986 h 957091"/>
                <a:gd name="connsiteX185" fmla="*/ 4832640 w 10020123"/>
                <a:gd name="connsiteY185" fmla="*/ 618188 h 957091"/>
                <a:gd name="connsiteX186" fmla="*/ 4488955 w 10020123"/>
                <a:gd name="connsiteY186" fmla="*/ 606392 h 957091"/>
                <a:gd name="connsiteX187" fmla="*/ 4457391 w 10020123"/>
                <a:gd name="connsiteY187" fmla="*/ 607667 h 957091"/>
                <a:gd name="connsiteX188" fmla="*/ 4451653 w 10020123"/>
                <a:gd name="connsiteY188" fmla="*/ 610536 h 957091"/>
                <a:gd name="connsiteX189" fmla="*/ 4260043 w 10020123"/>
                <a:gd name="connsiteY189" fmla="*/ 862402 h 957091"/>
                <a:gd name="connsiteX190" fmla="*/ 4242509 w 10020123"/>
                <a:gd name="connsiteY190" fmla="*/ 865909 h 957091"/>
                <a:gd name="connsiteX191" fmla="*/ 4240914 w 10020123"/>
                <a:gd name="connsiteY191" fmla="*/ 855069 h 957091"/>
                <a:gd name="connsiteX192" fmla="*/ 4423915 w 10020123"/>
                <a:gd name="connsiteY192" fmla="*/ 612449 h 957091"/>
                <a:gd name="connsiteX193" fmla="*/ 4423278 w 10020123"/>
                <a:gd name="connsiteY193" fmla="*/ 600334 h 957091"/>
                <a:gd name="connsiteX194" fmla="*/ 4407975 w 10020123"/>
                <a:gd name="connsiteY194" fmla="*/ 600334 h 957091"/>
                <a:gd name="connsiteX195" fmla="*/ 4393309 w 10020123"/>
                <a:gd name="connsiteY195" fmla="*/ 604479 h 957091"/>
                <a:gd name="connsiteX196" fmla="*/ 4389164 w 10020123"/>
                <a:gd name="connsiteY196" fmla="*/ 601928 h 957091"/>
                <a:gd name="connsiteX197" fmla="*/ 4392990 w 10020123"/>
                <a:gd name="connsiteY197" fmla="*/ 597464 h 957091"/>
                <a:gd name="connsiteX198" fmla="*/ 4412119 w 10020123"/>
                <a:gd name="connsiteY198" fmla="*/ 594276 h 957091"/>
                <a:gd name="connsiteX199" fmla="*/ 4422003 w 10020123"/>
                <a:gd name="connsiteY199" fmla="*/ 591407 h 957091"/>
                <a:gd name="connsiteX200" fmla="*/ 4421365 w 10020123"/>
                <a:gd name="connsiteY200" fmla="*/ 584393 h 957091"/>
                <a:gd name="connsiteX201" fmla="*/ 4238045 w 10020123"/>
                <a:gd name="connsiteY201" fmla="*/ 325832 h 957091"/>
                <a:gd name="connsiteX202" fmla="*/ 4248247 w 10020123"/>
                <a:gd name="connsiteY202" fmla="*/ 321368 h 957091"/>
                <a:gd name="connsiteX203" fmla="*/ 4444320 w 10020123"/>
                <a:gd name="connsiteY203" fmla="*/ 581524 h 957091"/>
                <a:gd name="connsiteX204" fmla="*/ 4448465 w 10020123"/>
                <a:gd name="connsiteY204" fmla="*/ 583756 h 957091"/>
                <a:gd name="connsiteX205" fmla="*/ 4462174 w 10020123"/>
                <a:gd name="connsiteY205" fmla="*/ 581842 h 957091"/>
                <a:gd name="connsiteX206" fmla="*/ 4469507 w 10020123"/>
                <a:gd name="connsiteY206" fmla="*/ 581842 h 957091"/>
                <a:gd name="connsiteX207" fmla="*/ 4443363 w 10020123"/>
                <a:gd name="connsiteY207" fmla="*/ 91820 h 957091"/>
                <a:gd name="connsiteX208" fmla="*/ 4018698 w 10020123"/>
                <a:gd name="connsiteY208" fmla="*/ 91820 h 957091"/>
                <a:gd name="connsiteX209" fmla="*/ 4013597 w 10020123"/>
                <a:gd name="connsiteY209" fmla="*/ 161003 h 957091"/>
                <a:gd name="connsiteX210" fmla="*/ 4061101 w 10020123"/>
                <a:gd name="connsiteY210" fmla="*/ 181089 h 957091"/>
                <a:gd name="connsiteX211" fmla="*/ 4105417 w 10020123"/>
                <a:gd name="connsiteY211" fmla="*/ 171524 h 957091"/>
                <a:gd name="connsiteX212" fmla="*/ 4156746 w 10020123"/>
                <a:gd name="connsiteY212" fmla="*/ 160684 h 957091"/>
                <a:gd name="connsiteX213" fmla="*/ 4165354 w 10020123"/>
                <a:gd name="connsiteY213" fmla="*/ 177582 h 957091"/>
                <a:gd name="connsiteX214" fmla="*/ 4199787 w 10020123"/>
                <a:gd name="connsiteY214" fmla="*/ 179494 h 957091"/>
                <a:gd name="connsiteX215" fmla="*/ 4216365 w 10020123"/>
                <a:gd name="connsiteY215" fmla="*/ 192885 h 957091"/>
                <a:gd name="connsiteX216" fmla="*/ 4227524 w 10020123"/>
                <a:gd name="connsiteY216" fmla="*/ 215840 h 957091"/>
                <a:gd name="connsiteX217" fmla="*/ 4212540 w 10020123"/>
                <a:gd name="connsiteY217" fmla="*/ 230505 h 957091"/>
                <a:gd name="connsiteX218" fmla="*/ 4195005 w 10020123"/>
                <a:gd name="connsiteY218" fmla="*/ 246127 h 957091"/>
                <a:gd name="connsiteX219" fmla="*/ 4156427 w 10020123"/>
                <a:gd name="connsiteY219" fmla="*/ 255054 h 957091"/>
                <a:gd name="connsiteX220" fmla="*/ 4153877 w 10020123"/>
                <a:gd name="connsiteY220" fmla="*/ 280241 h 957091"/>
                <a:gd name="connsiteX221" fmla="*/ 4109561 w 10020123"/>
                <a:gd name="connsiteY221" fmla="*/ 276096 h 957091"/>
                <a:gd name="connsiteX222" fmla="*/ 4062376 w 10020123"/>
                <a:gd name="connsiteY222" fmla="*/ 289168 h 957091"/>
                <a:gd name="connsiteX223" fmla="*/ 4031132 w 10020123"/>
                <a:gd name="connsiteY223" fmla="*/ 298095 h 957091"/>
                <a:gd name="connsiteX224" fmla="*/ 4013278 w 10020123"/>
                <a:gd name="connsiteY224" fmla="*/ 289168 h 957091"/>
                <a:gd name="connsiteX225" fmla="*/ 3997337 w 10020123"/>
                <a:gd name="connsiteY225" fmla="*/ 280560 h 957091"/>
                <a:gd name="connsiteX226" fmla="*/ 3960992 w 10020123"/>
                <a:gd name="connsiteY226" fmla="*/ 292675 h 957091"/>
                <a:gd name="connsiteX227" fmla="*/ 3919546 w 10020123"/>
                <a:gd name="connsiteY227" fmla="*/ 278647 h 957091"/>
                <a:gd name="connsiteX228" fmla="*/ 3877143 w 10020123"/>
                <a:gd name="connsiteY228" fmla="*/ 267169 h 957091"/>
                <a:gd name="connsiteX229" fmla="*/ 3868535 w 10020123"/>
                <a:gd name="connsiteY229" fmla="*/ 246765 h 957091"/>
                <a:gd name="connsiteX230" fmla="*/ 3840160 w 10020123"/>
                <a:gd name="connsiteY230" fmla="*/ 240708 h 957091"/>
                <a:gd name="connsiteX231" fmla="*/ 3815611 w 10020123"/>
                <a:gd name="connsiteY231" fmla="*/ 213608 h 957091"/>
                <a:gd name="connsiteX232" fmla="*/ 3818799 w 10020123"/>
                <a:gd name="connsiteY232" fmla="*/ 193522 h 957091"/>
                <a:gd name="connsiteX233" fmla="*/ 3845261 w 10020123"/>
                <a:gd name="connsiteY233" fmla="*/ 171524 h 957091"/>
                <a:gd name="connsiteX234" fmla="*/ 3887345 w 10020123"/>
                <a:gd name="connsiteY234" fmla="*/ 173118 h 957091"/>
                <a:gd name="connsiteX235" fmla="*/ 3916039 w 10020123"/>
                <a:gd name="connsiteY235" fmla="*/ 163872 h 957091"/>
                <a:gd name="connsiteX236" fmla="*/ 3967050 w 10020123"/>
                <a:gd name="connsiteY236" fmla="*/ 167061 h 957091"/>
                <a:gd name="connsiteX237" fmla="*/ 3995424 w 10020123"/>
                <a:gd name="connsiteY237" fmla="*/ 134222 h 957091"/>
                <a:gd name="connsiteX238" fmla="*/ 3994787 w 10020123"/>
                <a:gd name="connsiteY238" fmla="*/ 91820 h 957091"/>
                <a:gd name="connsiteX239" fmla="*/ 3616988 w 10020123"/>
                <a:gd name="connsiteY239" fmla="*/ 91820 h 957091"/>
                <a:gd name="connsiteX240" fmla="*/ 3611887 w 10020123"/>
                <a:gd name="connsiteY240" fmla="*/ 114137 h 957091"/>
                <a:gd name="connsiteX241" fmla="*/ 3616031 w 10020123"/>
                <a:gd name="connsiteY241" fmla="*/ 141874 h 957091"/>
                <a:gd name="connsiteX242" fmla="*/ 3636117 w 10020123"/>
                <a:gd name="connsiteY242" fmla="*/ 167698 h 957091"/>
                <a:gd name="connsiteX243" fmla="*/ 3666086 w 10020123"/>
                <a:gd name="connsiteY243" fmla="*/ 153670 h 957091"/>
                <a:gd name="connsiteX244" fmla="*/ 3690316 w 10020123"/>
                <a:gd name="connsiteY244" fmla="*/ 152395 h 957091"/>
                <a:gd name="connsiteX245" fmla="*/ 3714865 w 10020123"/>
                <a:gd name="connsiteY245" fmla="*/ 154945 h 957091"/>
                <a:gd name="connsiteX246" fmla="*/ 3724429 w 10020123"/>
                <a:gd name="connsiteY246" fmla="*/ 178219 h 957091"/>
                <a:gd name="connsiteX247" fmla="*/ 3703706 w 10020123"/>
                <a:gd name="connsiteY247" fmla="*/ 182683 h 957091"/>
                <a:gd name="connsiteX248" fmla="*/ 3700837 w 10020123"/>
                <a:gd name="connsiteY248" fmla="*/ 199261 h 957091"/>
                <a:gd name="connsiteX249" fmla="*/ 3676288 w 10020123"/>
                <a:gd name="connsiteY249" fmla="*/ 208826 h 957091"/>
                <a:gd name="connsiteX250" fmla="*/ 3704025 w 10020123"/>
                <a:gd name="connsiteY250" fmla="*/ 209782 h 957091"/>
                <a:gd name="connsiteX251" fmla="*/ 3720285 w 10020123"/>
                <a:gd name="connsiteY251" fmla="*/ 208826 h 957091"/>
                <a:gd name="connsiteX252" fmla="*/ 3723473 w 10020123"/>
                <a:gd name="connsiteY252" fmla="*/ 230824 h 957091"/>
                <a:gd name="connsiteX253" fmla="*/ 3706257 w 10020123"/>
                <a:gd name="connsiteY253" fmla="*/ 260155 h 957091"/>
                <a:gd name="connsiteX254" fmla="*/ 3673100 w 10020123"/>
                <a:gd name="connsiteY254" fmla="*/ 267169 h 957091"/>
                <a:gd name="connsiteX255" fmla="*/ 3638986 w 10020123"/>
                <a:gd name="connsiteY255" fmla="*/ 263025 h 957091"/>
                <a:gd name="connsiteX256" fmla="*/ 3612843 w 10020123"/>
                <a:gd name="connsiteY256" fmla="*/ 269401 h 957091"/>
                <a:gd name="connsiteX257" fmla="*/ 3570759 w 10020123"/>
                <a:gd name="connsiteY257" fmla="*/ 248997 h 957091"/>
                <a:gd name="connsiteX258" fmla="*/ 3536008 w 10020123"/>
                <a:gd name="connsiteY258" fmla="*/ 242939 h 957091"/>
                <a:gd name="connsiteX259" fmla="*/ 3511459 w 10020123"/>
                <a:gd name="connsiteY259" fmla="*/ 248997 h 957091"/>
                <a:gd name="connsiteX260" fmla="*/ 3508271 w 10020123"/>
                <a:gd name="connsiteY260" fmla="*/ 226679 h 957091"/>
                <a:gd name="connsiteX261" fmla="*/ 3483403 w 10020123"/>
                <a:gd name="connsiteY261" fmla="*/ 218071 h 957091"/>
                <a:gd name="connsiteX262" fmla="*/ 3458854 w 10020123"/>
                <a:gd name="connsiteY262" fmla="*/ 214883 h 957091"/>
                <a:gd name="connsiteX263" fmla="*/ 3448014 w 10020123"/>
                <a:gd name="connsiteY263" fmla="*/ 205956 h 957091"/>
                <a:gd name="connsiteX264" fmla="*/ 3455347 w 10020123"/>
                <a:gd name="connsiteY264" fmla="*/ 181089 h 957091"/>
                <a:gd name="connsiteX265" fmla="*/ 3462361 w 10020123"/>
                <a:gd name="connsiteY265" fmla="*/ 166423 h 957091"/>
                <a:gd name="connsiteX266" fmla="*/ 3495837 w 10020123"/>
                <a:gd name="connsiteY266" fmla="*/ 164191 h 957091"/>
                <a:gd name="connsiteX267" fmla="*/ 3525168 w 10020123"/>
                <a:gd name="connsiteY267" fmla="*/ 153351 h 957091"/>
                <a:gd name="connsiteX268" fmla="*/ 3537602 w 10020123"/>
                <a:gd name="connsiteY268" fmla="*/ 155902 h 957091"/>
                <a:gd name="connsiteX269" fmla="*/ 3570440 w 10020123"/>
                <a:gd name="connsiteY269" fmla="*/ 149526 h 957091"/>
                <a:gd name="connsiteX270" fmla="*/ 3600728 w 10020123"/>
                <a:gd name="connsiteY270" fmla="*/ 130715 h 957091"/>
                <a:gd name="connsiteX271" fmla="*/ 3599134 w 10020123"/>
                <a:gd name="connsiteY271" fmla="*/ 91501 h 957091"/>
                <a:gd name="connsiteX272" fmla="*/ 3171599 w 10020123"/>
                <a:gd name="connsiteY272" fmla="*/ 91501 h 957091"/>
                <a:gd name="connsiteX273" fmla="*/ 3165861 w 10020123"/>
                <a:gd name="connsiteY273" fmla="*/ 176944 h 957091"/>
                <a:gd name="connsiteX274" fmla="*/ 3165861 w 10020123"/>
                <a:gd name="connsiteY274" fmla="*/ 176944 h 957091"/>
                <a:gd name="connsiteX275" fmla="*/ 3165861 w 10020123"/>
                <a:gd name="connsiteY275" fmla="*/ 176944 h 957091"/>
                <a:gd name="connsiteX276" fmla="*/ 3165861 w 10020123"/>
                <a:gd name="connsiteY276" fmla="*/ 176944 h 957091"/>
                <a:gd name="connsiteX277" fmla="*/ 3165861 w 10020123"/>
                <a:gd name="connsiteY277" fmla="*/ 176944 h 957091"/>
                <a:gd name="connsiteX278" fmla="*/ 3165861 w 10020123"/>
                <a:gd name="connsiteY278" fmla="*/ 176944 h 957091"/>
                <a:gd name="connsiteX279" fmla="*/ 3165861 w 10020123"/>
                <a:gd name="connsiteY279" fmla="*/ 176944 h 957091"/>
                <a:gd name="connsiteX280" fmla="*/ 3165861 w 10020123"/>
                <a:gd name="connsiteY280" fmla="*/ 176944 h 957091"/>
                <a:gd name="connsiteX281" fmla="*/ 3165861 w 10020123"/>
                <a:gd name="connsiteY281" fmla="*/ 176944 h 957091"/>
                <a:gd name="connsiteX282" fmla="*/ 3165861 w 10020123"/>
                <a:gd name="connsiteY282" fmla="*/ 176944 h 957091"/>
                <a:gd name="connsiteX283" fmla="*/ 3164585 w 10020123"/>
                <a:gd name="connsiteY283" fmla="*/ 192566 h 957091"/>
                <a:gd name="connsiteX284" fmla="*/ 3164585 w 10020123"/>
                <a:gd name="connsiteY284" fmla="*/ 192566 h 957091"/>
                <a:gd name="connsiteX285" fmla="*/ 3164585 w 10020123"/>
                <a:gd name="connsiteY285" fmla="*/ 192566 h 957091"/>
                <a:gd name="connsiteX286" fmla="*/ 3164585 w 10020123"/>
                <a:gd name="connsiteY286" fmla="*/ 192566 h 957091"/>
                <a:gd name="connsiteX287" fmla="*/ 3164585 w 10020123"/>
                <a:gd name="connsiteY287" fmla="*/ 192566 h 957091"/>
                <a:gd name="connsiteX288" fmla="*/ 3164585 w 10020123"/>
                <a:gd name="connsiteY288" fmla="*/ 192566 h 957091"/>
                <a:gd name="connsiteX289" fmla="*/ 3164585 w 10020123"/>
                <a:gd name="connsiteY289" fmla="*/ 192566 h 957091"/>
                <a:gd name="connsiteX290" fmla="*/ 3159803 w 10020123"/>
                <a:gd name="connsiteY290" fmla="*/ 270995 h 957091"/>
                <a:gd name="connsiteX291" fmla="*/ 3159803 w 10020123"/>
                <a:gd name="connsiteY291" fmla="*/ 270995 h 957091"/>
                <a:gd name="connsiteX292" fmla="*/ 3159803 w 10020123"/>
                <a:gd name="connsiteY292" fmla="*/ 270995 h 957091"/>
                <a:gd name="connsiteX293" fmla="*/ 3159803 w 10020123"/>
                <a:gd name="connsiteY293" fmla="*/ 270995 h 957091"/>
                <a:gd name="connsiteX294" fmla="*/ 3159803 w 10020123"/>
                <a:gd name="connsiteY294" fmla="*/ 270995 h 957091"/>
                <a:gd name="connsiteX295" fmla="*/ 3159803 w 10020123"/>
                <a:gd name="connsiteY295" fmla="*/ 270995 h 957091"/>
                <a:gd name="connsiteX296" fmla="*/ 3159803 w 10020123"/>
                <a:gd name="connsiteY296" fmla="*/ 270995 h 957091"/>
                <a:gd name="connsiteX297" fmla="*/ 3159803 w 10020123"/>
                <a:gd name="connsiteY297" fmla="*/ 270995 h 957091"/>
                <a:gd name="connsiteX298" fmla="*/ 3159803 w 10020123"/>
                <a:gd name="connsiteY298" fmla="*/ 270995 h 957091"/>
                <a:gd name="connsiteX299" fmla="*/ 3159803 w 10020123"/>
                <a:gd name="connsiteY299" fmla="*/ 270995 h 957091"/>
                <a:gd name="connsiteX300" fmla="*/ 3159165 w 10020123"/>
                <a:gd name="connsiteY300" fmla="*/ 284386 h 957091"/>
                <a:gd name="connsiteX301" fmla="*/ 3159165 w 10020123"/>
                <a:gd name="connsiteY301" fmla="*/ 284386 h 957091"/>
                <a:gd name="connsiteX302" fmla="*/ 3159165 w 10020123"/>
                <a:gd name="connsiteY302" fmla="*/ 284386 h 957091"/>
                <a:gd name="connsiteX303" fmla="*/ 3159165 w 10020123"/>
                <a:gd name="connsiteY303" fmla="*/ 284386 h 957091"/>
                <a:gd name="connsiteX304" fmla="*/ 3159165 w 10020123"/>
                <a:gd name="connsiteY304" fmla="*/ 284386 h 957091"/>
                <a:gd name="connsiteX305" fmla="*/ 3159165 w 10020123"/>
                <a:gd name="connsiteY305" fmla="*/ 284386 h 957091"/>
                <a:gd name="connsiteX306" fmla="*/ 3159165 w 10020123"/>
                <a:gd name="connsiteY306" fmla="*/ 284386 h 957091"/>
                <a:gd name="connsiteX307" fmla="*/ 3159165 w 10020123"/>
                <a:gd name="connsiteY307" fmla="*/ 284386 h 957091"/>
                <a:gd name="connsiteX308" fmla="*/ 3159165 w 10020123"/>
                <a:gd name="connsiteY308" fmla="*/ 284386 h 957091"/>
                <a:gd name="connsiteX309" fmla="*/ 3159165 w 10020123"/>
                <a:gd name="connsiteY309" fmla="*/ 284386 h 957091"/>
                <a:gd name="connsiteX310" fmla="*/ 3156296 w 10020123"/>
                <a:gd name="connsiteY310" fmla="*/ 326151 h 957091"/>
                <a:gd name="connsiteX311" fmla="*/ 3156296 w 10020123"/>
                <a:gd name="connsiteY311" fmla="*/ 326151 h 957091"/>
                <a:gd name="connsiteX312" fmla="*/ 3156296 w 10020123"/>
                <a:gd name="connsiteY312" fmla="*/ 326151 h 957091"/>
                <a:gd name="connsiteX313" fmla="*/ 3154383 w 10020123"/>
                <a:gd name="connsiteY313" fmla="*/ 352294 h 957091"/>
                <a:gd name="connsiteX314" fmla="*/ 3154383 w 10020123"/>
                <a:gd name="connsiteY314" fmla="*/ 352294 h 957091"/>
                <a:gd name="connsiteX315" fmla="*/ 3154383 w 10020123"/>
                <a:gd name="connsiteY315" fmla="*/ 352294 h 957091"/>
                <a:gd name="connsiteX316" fmla="*/ 3154383 w 10020123"/>
                <a:gd name="connsiteY316" fmla="*/ 352294 h 957091"/>
                <a:gd name="connsiteX317" fmla="*/ 3154383 w 10020123"/>
                <a:gd name="connsiteY317" fmla="*/ 352294 h 957091"/>
                <a:gd name="connsiteX318" fmla="*/ 3154383 w 10020123"/>
                <a:gd name="connsiteY318" fmla="*/ 352294 h 957091"/>
                <a:gd name="connsiteX319" fmla="*/ 3154383 w 10020123"/>
                <a:gd name="connsiteY319" fmla="*/ 352294 h 957091"/>
                <a:gd name="connsiteX320" fmla="*/ 3154383 w 10020123"/>
                <a:gd name="connsiteY320" fmla="*/ 352294 h 957091"/>
                <a:gd name="connsiteX321" fmla="*/ 3154383 w 10020123"/>
                <a:gd name="connsiteY321" fmla="*/ 352294 h 957091"/>
                <a:gd name="connsiteX322" fmla="*/ 3154383 w 10020123"/>
                <a:gd name="connsiteY322" fmla="*/ 352294 h 957091"/>
                <a:gd name="connsiteX323" fmla="*/ 3154383 w 10020123"/>
                <a:gd name="connsiteY323" fmla="*/ 352294 h 957091"/>
                <a:gd name="connsiteX324" fmla="*/ 3154383 w 10020123"/>
                <a:gd name="connsiteY324" fmla="*/ 352294 h 957091"/>
                <a:gd name="connsiteX325" fmla="*/ 3154383 w 10020123"/>
                <a:gd name="connsiteY325" fmla="*/ 359308 h 957091"/>
                <a:gd name="connsiteX326" fmla="*/ 3363528 w 10020123"/>
                <a:gd name="connsiteY326" fmla="*/ 471532 h 957091"/>
                <a:gd name="connsiteX327" fmla="*/ 3419958 w 10020123"/>
                <a:gd name="connsiteY327" fmla="*/ 471532 h 957091"/>
                <a:gd name="connsiteX328" fmla="*/ 3420596 w 10020123"/>
                <a:gd name="connsiteY328" fmla="*/ 481096 h 957091"/>
                <a:gd name="connsiteX329" fmla="*/ 3408481 w 10020123"/>
                <a:gd name="connsiteY329" fmla="*/ 481096 h 957091"/>
                <a:gd name="connsiteX330" fmla="*/ 3349181 w 10020123"/>
                <a:gd name="connsiteY330" fmla="*/ 488429 h 957091"/>
                <a:gd name="connsiteX331" fmla="*/ 3165542 w 10020123"/>
                <a:gd name="connsiteY331" fmla="*/ 509471 h 957091"/>
                <a:gd name="connsiteX332" fmla="*/ 3149601 w 10020123"/>
                <a:gd name="connsiteY332" fmla="*/ 509471 h 957091"/>
                <a:gd name="connsiteX333" fmla="*/ 3143862 w 10020123"/>
                <a:gd name="connsiteY333" fmla="*/ 519035 h 957091"/>
                <a:gd name="connsiteX334" fmla="*/ 3214640 w 10020123"/>
                <a:gd name="connsiteY334" fmla="*/ 528600 h 957091"/>
                <a:gd name="connsiteX335" fmla="*/ 3244290 w 10020123"/>
                <a:gd name="connsiteY335" fmla="*/ 528600 h 957091"/>
                <a:gd name="connsiteX336" fmla="*/ 3244290 w 10020123"/>
                <a:gd name="connsiteY336" fmla="*/ 529875 h 957091"/>
                <a:gd name="connsiteX337" fmla="*/ 3217509 w 10020123"/>
                <a:gd name="connsiteY337" fmla="*/ 533063 h 957091"/>
                <a:gd name="connsiteX338" fmla="*/ 3142268 w 10020123"/>
                <a:gd name="connsiteY338" fmla="*/ 541671 h 957091"/>
                <a:gd name="connsiteX339" fmla="*/ 3122183 w 10020123"/>
                <a:gd name="connsiteY339" fmla="*/ 613405 h 957091"/>
                <a:gd name="connsiteX340" fmla="*/ 3113893 w 10020123"/>
                <a:gd name="connsiteY340" fmla="*/ 613405 h 957091"/>
                <a:gd name="connsiteX341" fmla="*/ 3090301 w 10020123"/>
                <a:gd name="connsiteY341" fmla="*/ 541671 h 957091"/>
                <a:gd name="connsiteX342" fmla="*/ 3015697 w 10020123"/>
                <a:gd name="connsiteY342" fmla="*/ 534020 h 957091"/>
                <a:gd name="connsiteX343" fmla="*/ 2988598 w 10020123"/>
                <a:gd name="connsiteY343" fmla="*/ 529875 h 957091"/>
                <a:gd name="connsiteX344" fmla="*/ 2988598 w 10020123"/>
                <a:gd name="connsiteY344" fmla="*/ 528600 h 957091"/>
                <a:gd name="connsiteX345" fmla="*/ 3087431 w 10020123"/>
                <a:gd name="connsiteY345" fmla="*/ 528600 h 957091"/>
                <a:gd name="connsiteX346" fmla="*/ 3081055 w 10020123"/>
                <a:gd name="connsiteY346" fmla="*/ 500225 h 957091"/>
                <a:gd name="connsiteX347" fmla="*/ 3079780 w 10020123"/>
                <a:gd name="connsiteY347" fmla="*/ 500225 h 957091"/>
                <a:gd name="connsiteX348" fmla="*/ 3079780 w 10020123"/>
                <a:gd name="connsiteY348" fmla="*/ 506283 h 957091"/>
                <a:gd name="connsiteX349" fmla="*/ 3079780 w 10020123"/>
                <a:gd name="connsiteY349" fmla="*/ 506283 h 957091"/>
                <a:gd name="connsiteX350" fmla="*/ 3079780 w 10020123"/>
                <a:gd name="connsiteY350" fmla="*/ 506283 h 957091"/>
                <a:gd name="connsiteX351" fmla="*/ 3079780 w 10020123"/>
                <a:gd name="connsiteY351" fmla="*/ 506283 h 957091"/>
                <a:gd name="connsiteX352" fmla="*/ 3079780 w 10020123"/>
                <a:gd name="connsiteY352" fmla="*/ 506283 h 957091"/>
                <a:gd name="connsiteX353" fmla="*/ 3079780 w 10020123"/>
                <a:gd name="connsiteY353" fmla="*/ 510108 h 957091"/>
                <a:gd name="connsiteX354" fmla="*/ 3076273 w 10020123"/>
                <a:gd name="connsiteY354" fmla="*/ 510108 h 957091"/>
                <a:gd name="connsiteX355" fmla="*/ 2885301 w 10020123"/>
                <a:gd name="connsiteY355" fmla="*/ 486197 h 957091"/>
                <a:gd name="connsiteX356" fmla="*/ 2819943 w 10020123"/>
                <a:gd name="connsiteY356" fmla="*/ 475995 h 957091"/>
                <a:gd name="connsiteX357" fmla="*/ 2819943 w 10020123"/>
                <a:gd name="connsiteY357" fmla="*/ 472169 h 957091"/>
                <a:gd name="connsiteX358" fmla="*/ 2864897 w 10020123"/>
                <a:gd name="connsiteY358" fmla="*/ 472169 h 957091"/>
                <a:gd name="connsiteX359" fmla="*/ 2769251 w 10020123"/>
                <a:gd name="connsiteY359" fmla="*/ 386088 h 957091"/>
                <a:gd name="connsiteX360" fmla="*/ 2763831 w 10020123"/>
                <a:gd name="connsiteY360" fmla="*/ 406174 h 957091"/>
                <a:gd name="connsiteX361" fmla="*/ 2762237 w 10020123"/>
                <a:gd name="connsiteY361" fmla="*/ 406174 h 957091"/>
                <a:gd name="connsiteX362" fmla="*/ 2752673 w 10020123"/>
                <a:gd name="connsiteY362" fmla="*/ 377162 h 957091"/>
                <a:gd name="connsiteX363" fmla="*/ 2712820 w 10020123"/>
                <a:gd name="connsiteY363" fmla="*/ 358670 h 957091"/>
                <a:gd name="connsiteX364" fmla="*/ 2702300 w 10020123"/>
                <a:gd name="connsiteY364" fmla="*/ 357395 h 957091"/>
                <a:gd name="connsiteX365" fmla="*/ 2686040 w 10020123"/>
                <a:gd name="connsiteY365" fmla="*/ 354844 h 957091"/>
                <a:gd name="connsiteX366" fmla="*/ 2686040 w 10020123"/>
                <a:gd name="connsiteY366" fmla="*/ 349106 h 957091"/>
                <a:gd name="connsiteX367" fmla="*/ 2701343 w 10020123"/>
                <a:gd name="connsiteY367" fmla="*/ 349106 h 957091"/>
                <a:gd name="connsiteX368" fmla="*/ 2639492 w 10020123"/>
                <a:gd name="connsiteY368" fmla="*/ 328064 h 957091"/>
                <a:gd name="connsiteX369" fmla="*/ 2629609 w 10020123"/>
                <a:gd name="connsiteY369" fmla="*/ 327107 h 957091"/>
                <a:gd name="connsiteX370" fmla="*/ 2593264 w 10020123"/>
                <a:gd name="connsiteY370" fmla="*/ 321687 h 957091"/>
                <a:gd name="connsiteX371" fmla="*/ 2593264 w 10020123"/>
                <a:gd name="connsiteY371" fmla="*/ 321050 h 957091"/>
                <a:gd name="connsiteX372" fmla="*/ 2610480 w 10020123"/>
                <a:gd name="connsiteY372" fmla="*/ 321050 h 957091"/>
                <a:gd name="connsiteX373" fmla="*/ 2610480 w 10020123"/>
                <a:gd name="connsiteY373" fmla="*/ 330614 h 957091"/>
                <a:gd name="connsiteX374" fmla="*/ 2609842 w 10020123"/>
                <a:gd name="connsiteY374" fmla="*/ 330614 h 957091"/>
                <a:gd name="connsiteX375" fmla="*/ 2502720 w 10020123"/>
                <a:gd name="connsiteY375" fmla="*/ 250272 h 957091"/>
                <a:gd name="connsiteX376" fmla="*/ 2500169 w 10020123"/>
                <a:gd name="connsiteY376" fmla="*/ 255373 h 957091"/>
                <a:gd name="connsiteX377" fmla="*/ 2499213 w 10020123"/>
                <a:gd name="connsiteY377" fmla="*/ 255373 h 957091"/>
                <a:gd name="connsiteX378" fmla="*/ 2495068 w 10020123"/>
                <a:gd name="connsiteY378" fmla="*/ 247084 h 957091"/>
                <a:gd name="connsiteX379" fmla="*/ 2462230 w 10020123"/>
                <a:gd name="connsiteY379" fmla="*/ 233693 h 957091"/>
                <a:gd name="connsiteX380" fmla="*/ 2459679 w 10020123"/>
                <a:gd name="connsiteY380" fmla="*/ 233056 h 957091"/>
                <a:gd name="connsiteX381" fmla="*/ 2459679 w 10020123"/>
                <a:gd name="connsiteY381" fmla="*/ 236563 h 957091"/>
                <a:gd name="connsiteX382" fmla="*/ 2459679 w 10020123"/>
                <a:gd name="connsiteY382" fmla="*/ 236563 h 957091"/>
                <a:gd name="connsiteX383" fmla="*/ 2422696 w 10020123"/>
                <a:gd name="connsiteY383" fmla="*/ 219666 h 957091"/>
                <a:gd name="connsiteX384" fmla="*/ 2421102 w 10020123"/>
                <a:gd name="connsiteY384" fmla="*/ 219666 h 957091"/>
                <a:gd name="connsiteX385" fmla="*/ 2416001 w 10020123"/>
                <a:gd name="connsiteY385" fmla="*/ 217753 h 957091"/>
                <a:gd name="connsiteX386" fmla="*/ 2410262 w 10020123"/>
                <a:gd name="connsiteY386" fmla="*/ 217753 h 957091"/>
                <a:gd name="connsiteX387" fmla="*/ 2421102 w 10020123"/>
                <a:gd name="connsiteY387" fmla="*/ 219347 h 957091"/>
                <a:gd name="connsiteX388" fmla="*/ 2412494 w 10020123"/>
                <a:gd name="connsiteY388" fmla="*/ 217434 h 957091"/>
                <a:gd name="connsiteX389" fmla="*/ 2412494 w 10020123"/>
                <a:gd name="connsiteY389" fmla="*/ 208507 h 957091"/>
                <a:gd name="connsiteX390" fmla="*/ 2415682 w 10020123"/>
                <a:gd name="connsiteY390" fmla="*/ 208507 h 957091"/>
                <a:gd name="connsiteX391" fmla="*/ 2415682 w 10020123"/>
                <a:gd name="connsiteY391" fmla="*/ 217115 h 957091"/>
                <a:gd name="connsiteX392" fmla="*/ 2416639 w 10020123"/>
                <a:gd name="connsiteY392" fmla="*/ 208507 h 957091"/>
                <a:gd name="connsiteX393" fmla="*/ 2422059 w 10020123"/>
                <a:gd name="connsiteY393" fmla="*/ 208507 h 957091"/>
                <a:gd name="connsiteX394" fmla="*/ 2418871 w 10020123"/>
                <a:gd name="connsiteY394" fmla="*/ 212333 h 957091"/>
                <a:gd name="connsiteX395" fmla="*/ 2422378 w 10020123"/>
                <a:gd name="connsiteY395" fmla="*/ 208507 h 957091"/>
                <a:gd name="connsiteX396" fmla="*/ 2462867 w 10020123"/>
                <a:gd name="connsiteY396" fmla="*/ 208507 h 957091"/>
                <a:gd name="connsiteX397" fmla="*/ 2429710 w 10020123"/>
                <a:gd name="connsiteY397" fmla="*/ 187146 h 957091"/>
                <a:gd name="connsiteX398" fmla="*/ 2463186 w 10020123"/>
                <a:gd name="connsiteY398" fmla="*/ 218071 h 957091"/>
                <a:gd name="connsiteX399" fmla="*/ 2487416 w 10020123"/>
                <a:gd name="connsiteY399" fmla="*/ 218071 h 957091"/>
                <a:gd name="connsiteX400" fmla="*/ 2486460 w 10020123"/>
                <a:gd name="connsiteY400" fmla="*/ 206913 h 957091"/>
                <a:gd name="connsiteX401" fmla="*/ 2486460 w 10020123"/>
                <a:gd name="connsiteY401" fmla="*/ 206913 h 957091"/>
                <a:gd name="connsiteX402" fmla="*/ 2486460 w 10020123"/>
                <a:gd name="connsiteY402" fmla="*/ 206913 h 957091"/>
                <a:gd name="connsiteX403" fmla="*/ 2485822 w 10020123"/>
                <a:gd name="connsiteY403" fmla="*/ 196073 h 957091"/>
                <a:gd name="connsiteX404" fmla="*/ 2485822 w 10020123"/>
                <a:gd name="connsiteY404" fmla="*/ 196073 h 957091"/>
                <a:gd name="connsiteX405" fmla="*/ 2484866 w 10020123"/>
                <a:gd name="connsiteY405" fmla="*/ 185552 h 957091"/>
                <a:gd name="connsiteX406" fmla="*/ 2484866 w 10020123"/>
                <a:gd name="connsiteY406" fmla="*/ 180770 h 957091"/>
                <a:gd name="connsiteX407" fmla="*/ 2484866 w 10020123"/>
                <a:gd name="connsiteY407" fmla="*/ 180770 h 957091"/>
                <a:gd name="connsiteX408" fmla="*/ 2484866 w 10020123"/>
                <a:gd name="connsiteY408" fmla="*/ 180770 h 957091"/>
                <a:gd name="connsiteX409" fmla="*/ 2484866 w 10020123"/>
                <a:gd name="connsiteY409" fmla="*/ 180770 h 957091"/>
                <a:gd name="connsiteX410" fmla="*/ 2484866 w 10020123"/>
                <a:gd name="connsiteY410" fmla="*/ 180770 h 957091"/>
                <a:gd name="connsiteX411" fmla="*/ 2484866 w 10020123"/>
                <a:gd name="connsiteY411" fmla="*/ 180770 h 957091"/>
                <a:gd name="connsiteX412" fmla="*/ 2484228 w 10020123"/>
                <a:gd name="connsiteY412" fmla="*/ 172480 h 957091"/>
                <a:gd name="connsiteX413" fmla="*/ 2447564 w 10020123"/>
                <a:gd name="connsiteY413" fmla="*/ 167379 h 957091"/>
                <a:gd name="connsiteX414" fmla="*/ 2435130 w 10020123"/>
                <a:gd name="connsiteY414" fmla="*/ 168974 h 957091"/>
                <a:gd name="connsiteX415" fmla="*/ 2425566 w 10020123"/>
                <a:gd name="connsiteY415" fmla="*/ 170249 h 957091"/>
                <a:gd name="connsiteX416" fmla="*/ 2444695 w 10020123"/>
                <a:gd name="connsiteY416" fmla="*/ 174393 h 957091"/>
                <a:gd name="connsiteX417" fmla="*/ 2424609 w 10020123"/>
                <a:gd name="connsiteY417" fmla="*/ 162597 h 957091"/>
                <a:gd name="connsiteX418" fmla="*/ 2423972 w 10020123"/>
                <a:gd name="connsiteY418" fmla="*/ 162597 h 957091"/>
                <a:gd name="connsiteX419" fmla="*/ 2422059 w 10020123"/>
                <a:gd name="connsiteY419" fmla="*/ 169611 h 957091"/>
                <a:gd name="connsiteX420" fmla="*/ 2420465 w 10020123"/>
                <a:gd name="connsiteY420" fmla="*/ 170568 h 957091"/>
                <a:gd name="connsiteX421" fmla="*/ 2394322 w 10020123"/>
                <a:gd name="connsiteY421" fmla="*/ 171843 h 957091"/>
                <a:gd name="connsiteX422" fmla="*/ 2392409 w 10020123"/>
                <a:gd name="connsiteY422" fmla="*/ 171843 h 957091"/>
                <a:gd name="connsiteX423" fmla="*/ 2406437 w 10020123"/>
                <a:gd name="connsiteY423" fmla="*/ 181407 h 957091"/>
                <a:gd name="connsiteX424" fmla="*/ 2412494 w 10020123"/>
                <a:gd name="connsiteY424" fmla="*/ 181407 h 957091"/>
                <a:gd name="connsiteX425" fmla="*/ 2406755 w 10020123"/>
                <a:gd name="connsiteY425" fmla="*/ 182364 h 957091"/>
                <a:gd name="connsiteX426" fmla="*/ 2406755 w 10020123"/>
                <a:gd name="connsiteY426" fmla="*/ 182364 h 957091"/>
                <a:gd name="connsiteX427" fmla="*/ 2390177 w 10020123"/>
                <a:gd name="connsiteY427" fmla="*/ 184277 h 957091"/>
                <a:gd name="connsiteX428" fmla="*/ 2387626 w 10020123"/>
                <a:gd name="connsiteY428" fmla="*/ 192885 h 957091"/>
                <a:gd name="connsiteX429" fmla="*/ 2399741 w 10020123"/>
                <a:gd name="connsiteY429" fmla="*/ 200855 h 957091"/>
                <a:gd name="connsiteX430" fmla="*/ 2387626 w 10020123"/>
                <a:gd name="connsiteY430" fmla="*/ 193204 h 957091"/>
                <a:gd name="connsiteX431" fmla="*/ 2385714 w 10020123"/>
                <a:gd name="connsiteY431" fmla="*/ 200218 h 957091"/>
                <a:gd name="connsiteX432" fmla="*/ 2385395 w 10020123"/>
                <a:gd name="connsiteY432" fmla="*/ 200218 h 957091"/>
                <a:gd name="connsiteX433" fmla="*/ 2382207 w 10020123"/>
                <a:gd name="connsiteY433" fmla="*/ 189697 h 957091"/>
                <a:gd name="connsiteX434" fmla="*/ 2369135 w 10020123"/>
                <a:gd name="connsiteY434" fmla="*/ 183001 h 957091"/>
                <a:gd name="connsiteX435" fmla="*/ 2365628 w 10020123"/>
                <a:gd name="connsiteY435" fmla="*/ 183001 h 957091"/>
                <a:gd name="connsiteX436" fmla="*/ 2365628 w 10020123"/>
                <a:gd name="connsiteY436" fmla="*/ 182364 h 957091"/>
                <a:gd name="connsiteX437" fmla="*/ 2359889 w 10020123"/>
                <a:gd name="connsiteY437" fmla="*/ 181407 h 957091"/>
                <a:gd name="connsiteX438" fmla="*/ 2359889 w 10020123"/>
                <a:gd name="connsiteY438" fmla="*/ 181407 h 957091"/>
                <a:gd name="connsiteX439" fmla="*/ 2364671 w 10020123"/>
                <a:gd name="connsiteY439" fmla="*/ 181089 h 957091"/>
                <a:gd name="connsiteX440" fmla="*/ 2344267 w 10020123"/>
                <a:gd name="connsiteY440" fmla="*/ 173437 h 957091"/>
                <a:gd name="connsiteX441" fmla="*/ 2340441 w 10020123"/>
                <a:gd name="connsiteY441" fmla="*/ 172799 h 957091"/>
                <a:gd name="connsiteX442" fmla="*/ 2327689 w 10020123"/>
                <a:gd name="connsiteY442" fmla="*/ 170568 h 957091"/>
                <a:gd name="connsiteX443" fmla="*/ 2327689 w 10020123"/>
                <a:gd name="connsiteY443" fmla="*/ 162278 h 957091"/>
                <a:gd name="connsiteX444" fmla="*/ 2334703 w 10020123"/>
                <a:gd name="connsiteY444" fmla="*/ 162278 h 957091"/>
                <a:gd name="connsiteX445" fmla="*/ 2334065 w 10020123"/>
                <a:gd name="connsiteY445" fmla="*/ 167061 h 957091"/>
                <a:gd name="connsiteX446" fmla="*/ 2319718 w 10020123"/>
                <a:gd name="connsiteY446" fmla="*/ 154308 h 957091"/>
                <a:gd name="connsiteX447" fmla="*/ 2334384 w 10020123"/>
                <a:gd name="connsiteY447" fmla="*/ 166742 h 957091"/>
                <a:gd name="connsiteX448" fmla="*/ 2335340 w 10020123"/>
                <a:gd name="connsiteY448" fmla="*/ 161959 h 957091"/>
                <a:gd name="connsiteX449" fmla="*/ 2365309 w 10020123"/>
                <a:gd name="connsiteY449" fmla="*/ 161959 h 957091"/>
                <a:gd name="connsiteX450" fmla="*/ 2338210 w 10020123"/>
                <a:gd name="connsiteY450" fmla="*/ 151438 h 957091"/>
                <a:gd name="connsiteX451" fmla="*/ 2365628 w 10020123"/>
                <a:gd name="connsiteY451" fmla="*/ 166742 h 957091"/>
                <a:gd name="connsiteX452" fmla="*/ 2366585 w 10020123"/>
                <a:gd name="connsiteY452" fmla="*/ 171524 h 957091"/>
                <a:gd name="connsiteX453" fmla="*/ 2378700 w 10020123"/>
                <a:gd name="connsiteY453" fmla="*/ 171524 h 957091"/>
                <a:gd name="connsiteX454" fmla="*/ 2378062 w 10020123"/>
                <a:gd name="connsiteY454" fmla="*/ 160365 h 957091"/>
                <a:gd name="connsiteX455" fmla="*/ 2378062 w 10020123"/>
                <a:gd name="connsiteY455" fmla="*/ 160365 h 957091"/>
                <a:gd name="connsiteX456" fmla="*/ 2378062 w 10020123"/>
                <a:gd name="connsiteY456" fmla="*/ 153670 h 957091"/>
                <a:gd name="connsiteX457" fmla="*/ 2322588 w 10020123"/>
                <a:gd name="connsiteY457" fmla="*/ 134860 h 957091"/>
                <a:gd name="connsiteX458" fmla="*/ 2374555 w 10020123"/>
                <a:gd name="connsiteY458" fmla="*/ 153351 h 957091"/>
                <a:gd name="connsiteX459" fmla="*/ 2374555 w 10020123"/>
                <a:gd name="connsiteY459" fmla="*/ 153351 h 957091"/>
                <a:gd name="connsiteX460" fmla="*/ 2376787 w 10020123"/>
                <a:gd name="connsiteY460" fmla="*/ 142830 h 957091"/>
                <a:gd name="connsiteX461" fmla="*/ 2376787 w 10020123"/>
                <a:gd name="connsiteY461" fmla="*/ 142830 h 957091"/>
                <a:gd name="connsiteX462" fmla="*/ 2376787 w 10020123"/>
                <a:gd name="connsiteY462" fmla="*/ 140599 h 957091"/>
                <a:gd name="connsiteX463" fmla="*/ 2327051 w 10020123"/>
                <a:gd name="connsiteY463" fmla="*/ 124658 h 957091"/>
                <a:gd name="connsiteX464" fmla="*/ 2326413 w 10020123"/>
                <a:gd name="connsiteY464" fmla="*/ 124658 h 957091"/>
                <a:gd name="connsiteX465" fmla="*/ 2325138 w 10020123"/>
                <a:gd name="connsiteY465" fmla="*/ 134222 h 957091"/>
                <a:gd name="connsiteX466" fmla="*/ 2316849 w 10020123"/>
                <a:gd name="connsiteY466" fmla="*/ 134222 h 957091"/>
                <a:gd name="connsiteX467" fmla="*/ 2318443 w 10020123"/>
                <a:gd name="connsiteY467" fmla="*/ 124658 h 957091"/>
                <a:gd name="connsiteX468" fmla="*/ 2318443 w 10020123"/>
                <a:gd name="connsiteY468" fmla="*/ 124658 h 957091"/>
                <a:gd name="connsiteX469" fmla="*/ 2320994 w 10020123"/>
                <a:gd name="connsiteY469" fmla="*/ 131991 h 957091"/>
                <a:gd name="connsiteX470" fmla="*/ 2326095 w 10020123"/>
                <a:gd name="connsiteY470" fmla="*/ 131353 h 957091"/>
                <a:gd name="connsiteX471" fmla="*/ 2320994 w 10020123"/>
                <a:gd name="connsiteY471" fmla="*/ 131991 h 957091"/>
                <a:gd name="connsiteX472" fmla="*/ 2299952 w 10020123"/>
                <a:gd name="connsiteY472" fmla="*/ 133903 h 957091"/>
                <a:gd name="connsiteX473" fmla="*/ 2299952 w 10020123"/>
                <a:gd name="connsiteY473" fmla="*/ 133903 h 957091"/>
                <a:gd name="connsiteX474" fmla="*/ 2299314 w 10020123"/>
                <a:gd name="connsiteY474" fmla="*/ 143468 h 957091"/>
                <a:gd name="connsiteX475" fmla="*/ 2308241 w 10020123"/>
                <a:gd name="connsiteY475" fmla="*/ 143468 h 957091"/>
                <a:gd name="connsiteX476" fmla="*/ 2308241 w 10020123"/>
                <a:gd name="connsiteY476" fmla="*/ 136773 h 957091"/>
                <a:gd name="connsiteX477" fmla="*/ 2306966 w 10020123"/>
                <a:gd name="connsiteY477" fmla="*/ 136773 h 957091"/>
                <a:gd name="connsiteX478" fmla="*/ 2308878 w 10020123"/>
                <a:gd name="connsiteY478" fmla="*/ 134222 h 957091"/>
                <a:gd name="connsiteX479" fmla="*/ 2305371 w 10020123"/>
                <a:gd name="connsiteY479" fmla="*/ 134222 h 957091"/>
                <a:gd name="connsiteX480" fmla="*/ 2306009 w 10020123"/>
                <a:gd name="connsiteY480" fmla="*/ 137092 h 957091"/>
                <a:gd name="connsiteX481" fmla="*/ 2306009 w 10020123"/>
                <a:gd name="connsiteY481" fmla="*/ 137092 h 957091"/>
                <a:gd name="connsiteX482" fmla="*/ 2305371 w 10020123"/>
                <a:gd name="connsiteY482" fmla="*/ 137092 h 957091"/>
                <a:gd name="connsiteX483" fmla="*/ 2304415 w 10020123"/>
                <a:gd name="connsiteY483" fmla="*/ 143787 h 957091"/>
                <a:gd name="connsiteX484" fmla="*/ 2304415 w 10020123"/>
                <a:gd name="connsiteY484" fmla="*/ 143787 h 957091"/>
                <a:gd name="connsiteX485" fmla="*/ 2305371 w 10020123"/>
                <a:gd name="connsiteY485" fmla="*/ 134222 h 957091"/>
                <a:gd name="connsiteX486" fmla="*/ 2299633 w 10020123"/>
                <a:gd name="connsiteY486" fmla="*/ 134222 h 957091"/>
                <a:gd name="connsiteX487" fmla="*/ 2299633 w 10020123"/>
                <a:gd name="connsiteY487" fmla="*/ 137092 h 957091"/>
                <a:gd name="connsiteX488" fmla="*/ 2301546 w 10020123"/>
                <a:gd name="connsiteY488" fmla="*/ 138048 h 957091"/>
                <a:gd name="connsiteX489" fmla="*/ 2303140 w 10020123"/>
                <a:gd name="connsiteY489" fmla="*/ 134541 h 957091"/>
                <a:gd name="connsiteX490" fmla="*/ 2290387 w 10020123"/>
                <a:gd name="connsiteY490" fmla="*/ 134541 h 957091"/>
                <a:gd name="connsiteX491" fmla="*/ 2290387 w 10020123"/>
                <a:gd name="connsiteY491" fmla="*/ 137411 h 957091"/>
                <a:gd name="connsiteX492" fmla="*/ 2290387 w 10020123"/>
                <a:gd name="connsiteY492" fmla="*/ 137411 h 957091"/>
                <a:gd name="connsiteX493" fmla="*/ 2290387 w 10020123"/>
                <a:gd name="connsiteY493" fmla="*/ 144106 h 957091"/>
                <a:gd name="connsiteX494" fmla="*/ 2299952 w 10020123"/>
                <a:gd name="connsiteY494" fmla="*/ 144106 h 957091"/>
                <a:gd name="connsiteX495" fmla="*/ 2299952 w 10020123"/>
                <a:gd name="connsiteY495" fmla="*/ 137729 h 957091"/>
                <a:gd name="connsiteX496" fmla="*/ 2299314 w 10020123"/>
                <a:gd name="connsiteY496" fmla="*/ 134860 h 957091"/>
                <a:gd name="connsiteX497" fmla="*/ 2295169 w 10020123"/>
                <a:gd name="connsiteY497" fmla="*/ 134860 h 957091"/>
                <a:gd name="connsiteX498" fmla="*/ 2295169 w 10020123"/>
                <a:gd name="connsiteY498" fmla="*/ 137729 h 957091"/>
                <a:gd name="connsiteX499" fmla="*/ 2295169 w 10020123"/>
                <a:gd name="connsiteY499" fmla="*/ 137729 h 957091"/>
                <a:gd name="connsiteX500" fmla="*/ 2295169 w 10020123"/>
                <a:gd name="connsiteY500" fmla="*/ 137729 h 957091"/>
                <a:gd name="connsiteX501" fmla="*/ 2295169 w 10020123"/>
                <a:gd name="connsiteY501" fmla="*/ 137729 h 957091"/>
                <a:gd name="connsiteX502" fmla="*/ 2295169 w 10020123"/>
                <a:gd name="connsiteY502" fmla="*/ 137729 h 957091"/>
                <a:gd name="connsiteX503" fmla="*/ 2295169 w 10020123"/>
                <a:gd name="connsiteY503" fmla="*/ 139005 h 957091"/>
                <a:gd name="connsiteX504" fmla="*/ 2296444 w 10020123"/>
                <a:gd name="connsiteY504" fmla="*/ 142512 h 957091"/>
                <a:gd name="connsiteX505" fmla="*/ 2298357 w 10020123"/>
                <a:gd name="connsiteY505" fmla="*/ 143468 h 957091"/>
                <a:gd name="connsiteX506" fmla="*/ 2299633 w 10020123"/>
                <a:gd name="connsiteY506" fmla="*/ 144743 h 957091"/>
                <a:gd name="connsiteX507" fmla="*/ 2299633 w 10020123"/>
                <a:gd name="connsiteY507" fmla="*/ 144743 h 957091"/>
                <a:gd name="connsiteX508" fmla="*/ 2298357 w 10020123"/>
                <a:gd name="connsiteY508" fmla="*/ 143787 h 957091"/>
                <a:gd name="connsiteX509" fmla="*/ 2311748 w 10020123"/>
                <a:gd name="connsiteY509" fmla="*/ 150482 h 957091"/>
                <a:gd name="connsiteX510" fmla="*/ 2298357 w 10020123"/>
                <a:gd name="connsiteY510" fmla="*/ 143787 h 957091"/>
                <a:gd name="connsiteX511" fmla="*/ 2297401 w 10020123"/>
                <a:gd name="connsiteY511" fmla="*/ 146656 h 957091"/>
                <a:gd name="connsiteX512" fmla="*/ 2298039 w 10020123"/>
                <a:gd name="connsiteY512" fmla="*/ 143787 h 957091"/>
                <a:gd name="connsiteX513" fmla="*/ 2296126 w 10020123"/>
                <a:gd name="connsiteY513" fmla="*/ 142830 h 957091"/>
                <a:gd name="connsiteX514" fmla="*/ 2299952 w 10020123"/>
                <a:gd name="connsiteY514" fmla="*/ 146656 h 957091"/>
                <a:gd name="connsiteX515" fmla="*/ 2299952 w 10020123"/>
                <a:gd name="connsiteY515" fmla="*/ 144743 h 957091"/>
                <a:gd name="connsiteX516" fmla="*/ 2297401 w 10020123"/>
                <a:gd name="connsiteY516" fmla="*/ 144743 h 957091"/>
                <a:gd name="connsiteX517" fmla="*/ 2295807 w 10020123"/>
                <a:gd name="connsiteY517" fmla="*/ 142830 h 957091"/>
                <a:gd name="connsiteX518" fmla="*/ 2285605 w 10020123"/>
                <a:gd name="connsiteY518" fmla="*/ 138367 h 957091"/>
                <a:gd name="connsiteX519" fmla="*/ 2295807 w 10020123"/>
                <a:gd name="connsiteY519" fmla="*/ 142512 h 957091"/>
                <a:gd name="connsiteX520" fmla="*/ 2294532 w 10020123"/>
                <a:gd name="connsiteY520" fmla="*/ 139323 h 957091"/>
                <a:gd name="connsiteX521" fmla="*/ 2292937 w 10020123"/>
                <a:gd name="connsiteY521" fmla="*/ 135498 h 957091"/>
                <a:gd name="connsiteX522" fmla="*/ 2294532 w 10020123"/>
                <a:gd name="connsiteY522" fmla="*/ 135498 h 957091"/>
                <a:gd name="connsiteX523" fmla="*/ 2294532 w 10020123"/>
                <a:gd name="connsiteY523" fmla="*/ 138686 h 957091"/>
                <a:gd name="connsiteX524" fmla="*/ 2292937 w 10020123"/>
                <a:gd name="connsiteY524" fmla="*/ 139323 h 957091"/>
                <a:gd name="connsiteX525" fmla="*/ 2292937 w 10020123"/>
                <a:gd name="connsiteY525" fmla="*/ 139323 h 957091"/>
                <a:gd name="connsiteX526" fmla="*/ 2299952 w 10020123"/>
                <a:gd name="connsiteY526" fmla="*/ 138367 h 957091"/>
                <a:gd name="connsiteX527" fmla="*/ 2299952 w 10020123"/>
                <a:gd name="connsiteY527" fmla="*/ 135498 h 957091"/>
                <a:gd name="connsiteX528" fmla="*/ 2290387 w 10020123"/>
                <a:gd name="connsiteY528" fmla="*/ 135498 h 957091"/>
                <a:gd name="connsiteX529" fmla="*/ 2290387 w 10020123"/>
                <a:gd name="connsiteY529" fmla="*/ 138367 h 957091"/>
                <a:gd name="connsiteX530" fmla="*/ 2289749 w 10020123"/>
                <a:gd name="connsiteY530" fmla="*/ 139005 h 957091"/>
                <a:gd name="connsiteX531" fmla="*/ 2290706 w 10020123"/>
                <a:gd name="connsiteY531" fmla="*/ 135816 h 957091"/>
                <a:gd name="connsiteX532" fmla="*/ 2288793 w 10020123"/>
                <a:gd name="connsiteY532" fmla="*/ 135816 h 957091"/>
                <a:gd name="connsiteX533" fmla="*/ 2289749 w 10020123"/>
                <a:gd name="connsiteY533" fmla="*/ 145381 h 957091"/>
                <a:gd name="connsiteX534" fmla="*/ 2289749 w 10020123"/>
                <a:gd name="connsiteY534" fmla="*/ 145381 h 957091"/>
                <a:gd name="connsiteX535" fmla="*/ 2288793 w 10020123"/>
                <a:gd name="connsiteY535" fmla="*/ 138686 h 957091"/>
                <a:gd name="connsiteX536" fmla="*/ 2288155 w 10020123"/>
                <a:gd name="connsiteY536" fmla="*/ 135816 h 957091"/>
                <a:gd name="connsiteX537" fmla="*/ 2281141 w 10020123"/>
                <a:gd name="connsiteY537" fmla="*/ 135816 h 957091"/>
                <a:gd name="connsiteX538" fmla="*/ 2281141 w 10020123"/>
                <a:gd name="connsiteY538" fmla="*/ 138686 h 957091"/>
                <a:gd name="connsiteX539" fmla="*/ 2288474 w 10020123"/>
                <a:gd name="connsiteY539" fmla="*/ 135816 h 957091"/>
                <a:gd name="connsiteX540" fmla="*/ 2287518 w 10020123"/>
                <a:gd name="connsiteY540" fmla="*/ 135816 h 957091"/>
                <a:gd name="connsiteX541" fmla="*/ 2287518 w 10020123"/>
                <a:gd name="connsiteY541" fmla="*/ 138686 h 957091"/>
                <a:gd name="connsiteX542" fmla="*/ 2286880 w 10020123"/>
                <a:gd name="connsiteY542" fmla="*/ 138367 h 957091"/>
                <a:gd name="connsiteX543" fmla="*/ 2285605 w 10020123"/>
                <a:gd name="connsiteY543" fmla="*/ 138367 h 957091"/>
                <a:gd name="connsiteX544" fmla="*/ 2285605 w 10020123"/>
                <a:gd name="connsiteY544" fmla="*/ 145062 h 957091"/>
                <a:gd name="connsiteX545" fmla="*/ 2285605 w 10020123"/>
                <a:gd name="connsiteY545" fmla="*/ 145062 h 957091"/>
                <a:gd name="connsiteX546" fmla="*/ 2281779 w 10020123"/>
                <a:gd name="connsiteY546" fmla="*/ 138367 h 957091"/>
                <a:gd name="connsiteX547" fmla="*/ 2281779 w 10020123"/>
                <a:gd name="connsiteY547" fmla="*/ 138367 h 957091"/>
                <a:gd name="connsiteX548" fmla="*/ 2271577 w 10020123"/>
                <a:gd name="connsiteY548" fmla="*/ 133903 h 957091"/>
                <a:gd name="connsiteX549" fmla="*/ 2269664 w 10020123"/>
                <a:gd name="connsiteY549" fmla="*/ 126571 h 957091"/>
                <a:gd name="connsiteX550" fmla="*/ 2267751 w 10020123"/>
                <a:gd name="connsiteY550" fmla="*/ 126571 h 957091"/>
                <a:gd name="connsiteX551" fmla="*/ 2271258 w 10020123"/>
                <a:gd name="connsiteY551" fmla="*/ 133903 h 957091"/>
                <a:gd name="connsiteX552" fmla="*/ 2262650 w 10020123"/>
                <a:gd name="connsiteY552" fmla="*/ 133266 h 957091"/>
                <a:gd name="connsiteX553" fmla="*/ 2262650 w 10020123"/>
                <a:gd name="connsiteY553" fmla="*/ 135816 h 957091"/>
                <a:gd name="connsiteX554" fmla="*/ 2293575 w 10020123"/>
                <a:gd name="connsiteY554" fmla="*/ 135816 h 957091"/>
                <a:gd name="connsiteX555" fmla="*/ 2293575 w 10020123"/>
                <a:gd name="connsiteY555" fmla="*/ 129440 h 957091"/>
                <a:gd name="connsiteX556" fmla="*/ 2293256 w 10020123"/>
                <a:gd name="connsiteY556" fmla="*/ 129440 h 957091"/>
                <a:gd name="connsiteX557" fmla="*/ 2293256 w 10020123"/>
                <a:gd name="connsiteY557" fmla="*/ 129440 h 957091"/>
                <a:gd name="connsiteX558" fmla="*/ 2293256 w 10020123"/>
                <a:gd name="connsiteY558" fmla="*/ 125933 h 957091"/>
                <a:gd name="connsiteX559" fmla="*/ 2292619 w 10020123"/>
                <a:gd name="connsiteY559" fmla="*/ 120513 h 957091"/>
                <a:gd name="connsiteX560" fmla="*/ 2292619 w 10020123"/>
                <a:gd name="connsiteY560" fmla="*/ 120513 h 957091"/>
                <a:gd name="connsiteX561" fmla="*/ 2291025 w 10020123"/>
                <a:gd name="connsiteY561" fmla="*/ 120513 h 957091"/>
                <a:gd name="connsiteX562" fmla="*/ 2291025 w 10020123"/>
                <a:gd name="connsiteY562" fmla="*/ 117963 h 957091"/>
                <a:gd name="connsiteX563" fmla="*/ 2293256 w 10020123"/>
                <a:gd name="connsiteY563" fmla="*/ 117325 h 957091"/>
                <a:gd name="connsiteX564" fmla="*/ 2293256 w 10020123"/>
                <a:gd name="connsiteY564" fmla="*/ 117325 h 957091"/>
                <a:gd name="connsiteX565" fmla="*/ 2300270 w 10020123"/>
                <a:gd name="connsiteY565" fmla="*/ 119876 h 957091"/>
                <a:gd name="connsiteX566" fmla="*/ 2290706 w 10020123"/>
                <a:gd name="connsiteY566" fmla="*/ 119238 h 957091"/>
                <a:gd name="connsiteX567" fmla="*/ 2293256 w 10020123"/>
                <a:gd name="connsiteY567" fmla="*/ 119238 h 957091"/>
                <a:gd name="connsiteX568" fmla="*/ 2290706 w 10020123"/>
                <a:gd name="connsiteY568" fmla="*/ 119238 h 957091"/>
                <a:gd name="connsiteX569" fmla="*/ 2290706 w 10020123"/>
                <a:gd name="connsiteY569" fmla="*/ 118600 h 957091"/>
                <a:gd name="connsiteX570" fmla="*/ 2293256 w 10020123"/>
                <a:gd name="connsiteY570" fmla="*/ 117963 h 957091"/>
                <a:gd name="connsiteX571" fmla="*/ 2290706 w 10020123"/>
                <a:gd name="connsiteY571" fmla="*/ 117963 h 957091"/>
                <a:gd name="connsiteX572" fmla="*/ 2290706 w 10020123"/>
                <a:gd name="connsiteY572" fmla="*/ 117644 h 957091"/>
                <a:gd name="connsiteX573" fmla="*/ 2293256 w 10020123"/>
                <a:gd name="connsiteY573" fmla="*/ 117644 h 957091"/>
                <a:gd name="connsiteX574" fmla="*/ 2290706 w 10020123"/>
                <a:gd name="connsiteY574" fmla="*/ 117325 h 957091"/>
                <a:gd name="connsiteX575" fmla="*/ 2290706 w 10020123"/>
                <a:gd name="connsiteY575" fmla="*/ 117963 h 957091"/>
                <a:gd name="connsiteX576" fmla="*/ 2290706 w 10020123"/>
                <a:gd name="connsiteY576" fmla="*/ 117963 h 957091"/>
                <a:gd name="connsiteX577" fmla="*/ 2290706 w 10020123"/>
                <a:gd name="connsiteY577" fmla="*/ 117006 h 957091"/>
                <a:gd name="connsiteX578" fmla="*/ 2290706 w 10020123"/>
                <a:gd name="connsiteY578" fmla="*/ 117006 h 957091"/>
                <a:gd name="connsiteX579" fmla="*/ 2290706 w 10020123"/>
                <a:gd name="connsiteY579" fmla="*/ 126571 h 957091"/>
                <a:gd name="connsiteX580" fmla="*/ 2293256 w 10020123"/>
                <a:gd name="connsiteY580" fmla="*/ 126571 h 957091"/>
                <a:gd name="connsiteX581" fmla="*/ 2290706 w 10020123"/>
                <a:gd name="connsiteY581" fmla="*/ 116687 h 957091"/>
                <a:gd name="connsiteX582" fmla="*/ 2290706 w 10020123"/>
                <a:gd name="connsiteY582" fmla="*/ 116050 h 957091"/>
                <a:gd name="connsiteX583" fmla="*/ 2293256 w 10020123"/>
                <a:gd name="connsiteY583" fmla="*/ 116050 h 957091"/>
                <a:gd name="connsiteX584" fmla="*/ 2290706 w 10020123"/>
                <a:gd name="connsiteY584" fmla="*/ 116050 h 957091"/>
                <a:gd name="connsiteX585" fmla="*/ 2290706 w 10020123"/>
                <a:gd name="connsiteY585" fmla="*/ 115412 h 957091"/>
                <a:gd name="connsiteX586" fmla="*/ 2300270 w 10020123"/>
                <a:gd name="connsiteY586" fmla="*/ 115412 h 957091"/>
                <a:gd name="connsiteX587" fmla="*/ 2300270 w 10020123"/>
                <a:gd name="connsiteY587" fmla="*/ 117006 h 957091"/>
                <a:gd name="connsiteX588" fmla="*/ 2292937 w 10020123"/>
                <a:gd name="connsiteY588" fmla="*/ 117006 h 957091"/>
                <a:gd name="connsiteX589" fmla="*/ 2290706 w 10020123"/>
                <a:gd name="connsiteY589" fmla="*/ 115093 h 957091"/>
                <a:gd name="connsiteX590" fmla="*/ 2290706 w 10020123"/>
                <a:gd name="connsiteY590" fmla="*/ 114456 h 957091"/>
                <a:gd name="connsiteX591" fmla="*/ 2292937 w 10020123"/>
                <a:gd name="connsiteY591" fmla="*/ 114456 h 957091"/>
                <a:gd name="connsiteX592" fmla="*/ 2290706 w 10020123"/>
                <a:gd name="connsiteY592" fmla="*/ 114456 h 957091"/>
                <a:gd name="connsiteX593" fmla="*/ 2290706 w 10020123"/>
                <a:gd name="connsiteY593" fmla="*/ 113180 h 957091"/>
                <a:gd name="connsiteX594" fmla="*/ 2292937 w 10020123"/>
                <a:gd name="connsiteY594" fmla="*/ 113180 h 957091"/>
                <a:gd name="connsiteX595" fmla="*/ 2290706 w 10020123"/>
                <a:gd name="connsiteY595" fmla="*/ 113180 h 957091"/>
                <a:gd name="connsiteX596" fmla="*/ 2290706 w 10020123"/>
                <a:gd name="connsiteY596" fmla="*/ 112543 h 957091"/>
                <a:gd name="connsiteX597" fmla="*/ 2292619 w 10020123"/>
                <a:gd name="connsiteY597" fmla="*/ 111905 h 957091"/>
                <a:gd name="connsiteX598" fmla="*/ 2290706 w 10020123"/>
                <a:gd name="connsiteY598" fmla="*/ 111905 h 957091"/>
                <a:gd name="connsiteX599" fmla="*/ 2290706 w 10020123"/>
                <a:gd name="connsiteY599" fmla="*/ 111267 h 957091"/>
                <a:gd name="connsiteX600" fmla="*/ 2290706 w 10020123"/>
                <a:gd name="connsiteY600" fmla="*/ 110630 h 957091"/>
                <a:gd name="connsiteX601" fmla="*/ 2292619 w 10020123"/>
                <a:gd name="connsiteY601" fmla="*/ 109992 h 957091"/>
                <a:gd name="connsiteX602" fmla="*/ 2290706 w 10020123"/>
                <a:gd name="connsiteY602" fmla="*/ 109992 h 957091"/>
                <a:gd name="connsiteX603" fmla="*/ 2290706 w 10020123"/>
                <a:gd name="connsiteY603" fmla="*/ 109355 h 957091"/>
                <a:gd name="connsiteX604" fmla="*/ 2292619 w 10020123"/>
                <a:gd name="connsiteY604" fmla="*/ 116369 h 957091"/>
                <a:gd name="connsiteX605" fmla="*/ 2290706 w 10020123"/>
                <a:gd name="connsiteY605" fmla="*/ 116369 h 957091"/>
                <a:gd name="connsiteX606" fmla="*/ 2290706 w 10020123"/>
                <a:gd name="connsiteY606" fmla="*/ 109673 h 957091"/>
                <a:gd name="connsiteX607" fmla="*/ 2295169 w 10020123"/>
                <a:gd name="connsiteY607" fmla="*/ 109036 h 957091"/>
                <a:gd name="connsiteX608" fmla="*/ 2296763 w 10020123"/>
                <a:gd name="connsiteY608" fmla="*/ 109036 h 957091"/>
                <a:gd name="connsiteX609" fmla="*/ 2290706 w 10020123"/>
                <a:gd name="connsiteY609" fmla="*/ 109036 h 957091"/>
                <a:gd name="connsiteX610" fmla="*/ 2290706 w 10020123"/>
                <a:gd name="connsiteY610" fmla="*/ 109992 h 957091"/>
                <a:gd name="connsiteX611" fmla="*/ 2296763 w 10020123"/>
                <a:gd name="connsiteY611" fmla="*/ 109992 h 957091"/>
                <a:gd name="connsiteX612" fmla="*/ 2290706 w 10020123"/>
                <a:gd name="connsiteY612" fmla="*/ 109992 h 957091"/>
                <a:gd name="connsiteX613" fmla="*/ 2290706 w 10020123"/>
                <a:gd name="connsiteY613" fmla="*/ 109992 h 957091"/>
                <a:gd name="connsiteX614" fmla="*/ 2296763 w 10020123"/>
                <a:gd name="connsiteY614" fmla="*/ 106804 h 957091"/>
                <a:gd name="connsiteX615" fmla="*/ 2297720 w 10020123"/>
                <a:gd name="connsiteY615" fmla="*/ 106804 h 957091"/>
                <a:gd name="connsiteX616" fmla="*/ 2300270 w 10020123"/>
                <a:gd name="connsiteY616" fmla="*/ 110311 h 957091"/>
                <a:gd name="connsiteX617" fmla="*/ 2300270 w 10020123"/>
                <a:gd name="connsiteY617" fmla="*/ 110311 h 957091"/>
                <a:gd name="connsiteX618" fmla="*/ 2297720 w 10020123"/>
                <a:gd name="connsiteY618" fmla="*/ 110311 h 957091"/>
                <a:gd name="connsiteX619" fmla="*/ 2300270 w 10020123"/>
                <a:gd name="connsiteY619" fmla="*/ 110311 h 957091"/>
                <a:gd name="connsiteX620" fmla="*/ 2300270 w 10020123"/>
                <a:gd name="connsiteY620" fmla="*/ 109036 h 957091"/>
                <a:gd name="connsiteX621" fmla="*/ 2298039 w 10020123"/>
                <a:gd name="connsiteY621" fmla="*/ 109036 h 957091"/>
                <a:gd name="connsiteX622" fmla="*/ 2300270 w 10020123"/>
                <a:gd name="connsiteY622" fmla="*/ 109036 h 957091"/>
                <a:gd name="connsiteX623" fmla="*/ 2300270 w 10020123"/>
                <a:gd name="connsiteY623" fmla="*/ 107442 h 957091"/>
                <a:gd name="connsiteX624" fmla="*/ 2297720 w 10020123"/>
                <a:gd name="connsiteY624" fmla="*/ 107442 h 957091"/>
                <a:gd name="connsiteX625" fmla="*/ 2300270 w 10020123"/>
                <a:gd name="connsiteY625" fmla="*/ 107442 h 957091"/>
                <a:gd name="connsiteX626" fmla="*/ 2300270 w 10020123"/>
                <a:gd name="connsiteY626" fmla="*/ 106804 h 957091"/>
                <a:gd name="connsiteX627" fmla="*/ 2297720 w 10020123"/>
                <a:gd name="connsiteY627" fmla="*/ 106804 h 957091"/>
                <a:gd name="connsiteX628" fmla="*/ 2297720 w 10020123"/>
                <a:gd name="connsiteY628" fmla="*/ 106804 h 957091"/>
                <a:gd name="connsiteX629" fmla="*/ 2297082 w 10020123"/>
                <a:gd name="connsiteY629" fmla="*/ 106804 h 957091"/>
                <a:gd name="connsiteX630" fmla="*/ 2300589 w 10020123"/>
                <a:gd name="connsiteY630" fmla="*/ 106804 h 957091"/>
                <a:gd name="connsiteX631" fmla="*/ 2297082 w 10020123"/>
                <a:gd name="connsiteY631" fmla="*/ 106804 h 957091"/>
                <a:gd name="connsiteX632" fmla="*/ 2300589 w 10020123"/>
                <a:gd name="connsiteY632" fmla="*/ 106804 h 957091"/>
                <a:gd name="connsiteX633" fmla="*/ 2300589 w 10020123"/>
                <a:gd name="connsiteY633" fmla="*/ 108079 h 957091"/>
                <a:gd name="connsiteX634" fmla="*/ 2297720 w 10020123"/>
                <a:gd name="connsiteY634" fmla="*/ 108079 h 957091"/>
                <a:gd name="connsiteX635" fmla="*/ 2299633 w 10020123"/>
                <a:gd name="connsiteY635" fmla="*/ 108079 h 957091"/>
                <a:gd name="connsiteX636" fmla="*/ 2298357 w 10020123"/>
                <a:gd name="connsiteY636" fmla="*/ 115731 h 957091"/>
                <a:gd name="connsiteX637" fmla="*/ 2297082 w 10020123"/>
                <a:gd name="connsiteY637" fmla="*/ 115731 h 957091"/>
                <a:gd name="connsiteX638" fmla="*/ 2295488 w 10020123"/>
                <a:gd name="connsiteY638" fmla="*/ 108079 h 957091"/>
                <a:gd name="connsiteX639" fmla="*/ 2292619 w 10020123"/>
                <a:gd name="connsiteY639" fmla="*/ 107442 h 957091"/>
                <a:gd name="connsiteX640" fmla="*/ 2291025 w 10020123"/>
                <a:gd name="connsiteY640" fmla="*/ 107442 h 957091"/>
                <a:gd name="connsiteX641" fmla="*/ 2291025 w 10020123"/>
                <a:gd name="connsiteY641" fmla="*/ 106804 h 957091"/>
                <a:gd name="connsiteX642" fmla="*/ 2292619 w 10020123"/>
                <a:gd name="connsiteY642" fmla="*/ 106166 h 957091"/>
                <a:gd name="connsiteX643" fmla="*/ 2300589 w 10020123"/>
                <a:gd name="connsiteY643" fmla="*/ 106166 h 957091"/>
                <a:gd name="connsiteX644" fmla="*/ 2300589 w 10020123"/>
                <a:gd name="connsiteY644" fmla="*/ 107123 h 957091"/>
                <a:gd name="connsiteX645" fmla="*/ 2291025 w 10020123"/>
                <a:gd name="connsiteY645" fmla="*/ 106485 h 957091"/>
                <a:gd name="connsiteX646" fmla="*/ 2291025 w 10020123"/>
                <a:gd name="connsiteY646" fmla="*/ 105847 h 957091"/>
                <a:gd name="connsiteX647" fmla="*/ 2292619 w 10020123"/>
                <a:gd name="connsiteY647" fmla="*/ 105210 h 957091"/>
                <a:gd name="connsiteX648" fmla="*/ 2291025 w 10020123"/>
                <a:gd name="connsiteY648" fmla="*/ 105210 h 957091"/>
                <a:gd name="connsiteX649" fmla="*/ 2291025 w 10020123"/>
                <a:gd name="connsiteY649" fmla="*/ 104572 h 957091"/>
                <a:gd name="connsiteX650" fmla="*/ 2292619 w 10020123"/>
                <a:gd name="connsiteY650" fmla="*/ 105529 h 957091"/>
                <a:gd name="connsiteX651" fmla="*/ 2300589 w 10020123"/>
                <a:gd name="connsiteY651" fmla="*/ 105529 h 957091"/>
                <a:gd name="connsiteX652" fmla="*/ 2300589 w 10020123"/>
                <a:gd name="connsiteY652" fmla="*/ 95964 h 957091"/>
                <a:gd name="connsiteX653" fmla="*/ 2292300 w 10020123"/>
                <a:gd name="connsiteY653" fmla="*/ 95964 h 957091"/>
                <a:gd name="connsiteX654" fmla="*/ 2291025 w 10020123"/>
                <a:gd name="connsiteY654" fmla="*/ 104253 h 957091"/>
                <a:gd name="connsiteX655" fmla="*/ 2291025 w 10020123"/>
                <a:gd name="connsiteY655" fmla="*/ 103616 h 957091"/>
                <a:gd name="connsiteX656" fmla="*/ 2300589 w 10020123"/>
                <a:gd name="connsiteY656" fmla="*/ 102978 h 957091"/>
                <a:gd name="connsiteX657" fmla="*/ 2300589 w 10020123"/>
                <a:gd name="connsiteY657" fmla="*/ 105210 h 957091"/>
                <a:gd name="connsiteX658" fmla="*/ 2292300 w 10020123"/>
                <a:gd name="connsiteY658" fmla="*/ 105210 h 957091"/>
                <a:gd name="connsiteX659" fmla="*/ 2291025 w 10020123"/>
                <a:gd name="connsiteY659" fmla="*/ 103297 h 957091"/>
                <a:gd name="connsiteX660" fmla="*/ 2291025 w 10020123"/>
                <a:gd name="connsiteY660" fmla="*/ 102341 h 957091"/>
                <a:gd name="connsiteX661" fmla="*/ 2292300 w 10020123"/>
                <a:gd name="connsiteY661" fmla="*/ 102341 h 957091"/>
                <a:gd name="connsiteX662" fmla="*/ 2291025 w 10020123"/>
                <a:gd name="connsiteY662" fmla="*/ 102341 h 957091"/>
                <a:gd name="connsiteX663" fmla="*/ 2291025 w 10020123"/>
                <a:gd name="connsiteY663" fmla="*/ 101703 h 957091"/>
                <a:gd name="connsiteX664" fmla="*/ 2300589 w 10020123"/>
                <a:gd name="connsiteY664" fmla="*/ 101065 h 957091"/>
                <a:gd name="connsiteX665" fmla="*/ 2300589 w 10020123"/>
                <a:gd name="connsiteY665" fmla="*/ 101065 h 957091"/>
                <a:gd name="connsiteX666" fmla="*/ 2291025 w 10020123"/>
                <a:gd name="connsiteY666" fmla="*/ 100109 h 957091"/>
                <a:gd name="connsiteX667" fmla="*/ 2291025 w 10020123"/>
                <a:gd name="connsiteY667" fmla="*/ 99471 h 957091"/>
                <a:gd name="connsiteX668" fmla="*/ 2300589 w 10020123"/>
                <a:gd name="connsiteY668" fmla="*/ 98834 h 957091"/>
                <a:gd name="connsiteX669" fmla="*/ 2300589 w 10020123"/>
                <a:gd name="connsiteY669" fmla="*/ 95008 h 957091"/>
                <a:gd name="connsiteX670" fmla="*/ 2292300 w 10020123"/>
                <a:gd name="connsiteY670" fmla="*/ 95008 h 957091"/>
                <a:gd name="connsiteX671" fmla="*/ 2291344 w 10020123"/>
                <a:gd name="connsiteY671" fmla="*/ 99152 h 957091"/>
                <a:gd name="connsiteX672" fmla="*/ 2291344 w 10020123"/>
                <a:gd name="connsiteY672" fmla="*/ 98196 h 957091"/>
                <a:gd name="connsiteX673" fmla="*/ 2292300 w 10020123"/>
                <a:gd name="connsiteY673" fmla="*/ 98834 h 957091"/>
                <a:gd name="connsiteX674" fmla="*/ 2291344 w 10020123"/>
                <a:gd name="connsiteY674" fmla="*/ 98196 h 957091"/>
                <a:gd name="connsiteX675" fmla="*/ 2291344 w 10020123"/>
                <a:gd name="connsiteY675" fmla="*/ 97558 h 957091"/>
                <a:gd name="connsiteX676" fmla="*/ 2292300 w 10020123"/>
                <a:gd name="connsiteY676" fmla="*/ 96921 h 957091"/>
                <a:gd name="connsiteX677" fmla="*/ 2291344 w 10020123"/>
                <a:gd name="connsiteY677" fmla="*/ 96921 h 957091"/>
                <a:gd name="connsiteX678" fmla="*/ 2291344 w 10020123"/>
                <a:gd name="connsiteY678" fmla="*/ 96283 h 957091"/>
                <a:gd name="connsiteX679" fmla="*/ 2292300 w 10020123"/>
                <a:gd name="connsiteY679" fmla="*/ 104253 h 957091"/>
                <a:gd name="connsiteX680" fmla="*/ 2300589 w 10020123"/>
                <a:gd name="connsiteY680" fmla="*/ 104253 h 957091"/>
                <a:gd name="connsiteX681" fmla="*/ 2300589 w 10020123"/>
                <a:gd name="connsiteY681" fmla="*/ 96602 h 957091"/>
                <a:gd name="connsiteX682" fmla="*/ 2291025 w 10020123"/>
                <a:gd name="connsiteY682" fmla="*/ 95964 h 957091"/>
                <a:gd name="connsiteX683" fmla="*/ 2291025 w 10020123"/>
                <a:gd name="connsiteY683" fmla="*/ 95327 h 957091"/>
                <a:gd name="connsiteX684" fmla="*/ 2291981 w 10020123"/>
                <a:gd name="connsiteY684" fmla="*/ 94689 h 957091"/>
                <a:gd name="connsiteX685" fmla="*/ 2291025 w 10020123"/>
                <a:gd name="connsiteY685" fmla="*/ 94689 h 957091"/>
                <a:gd name="connsiteX686" fmla="*/ 2291025 w 10020123"/>
                <a:gd name="connsiteY686" fmla="*/ 94051 h 957091"/>
                <a:gd name="connsiteX687" fmla="*/ 2295488 w 10020123"/>
                <a:gd name="connsiteY687" fmla="*/ 95008 h 957091"/>
                <a:gd name="connsiteX688" fmla="*/ 2297082 w 10020123"/>
                <a:gd name="connsiteY688" fmla="*/ 95008 h 957091"/>
                <a:gd name="connsiteX689" fmla="*/ 2300589 w 10020123"/>
                <a:gd name="connsiteY689" fmla="*/ 95008 h 957091"/>
                <a:gd name="connsiteX690" fmla="*/ 2300589 w 10020123"/>
                <a:gd name="connsiteY690" fmla="*/ 95645 h 957091"/>
                <a:gd name="connsiteX691" fmla="*/ 2297082 w 10020123"/>
                <a:gd name="connsiteY691" fmla="*/ 94370 h 957091"/>
                <a:gd name="connsiteX692" fmla="*/ 2298357 w 10020123"/>
                <a:gd name="connsiteY692" fmla="*/ 94370 h 957091"/>
                <a:gd name="connsiteX693" fmla="*/ 2299633 w 10020123"/>
                <a:gd name="connsiteY693" fmla="*/ 95645 h 957091"/>
                <a:gd name="connsiteX694" fmla="*/ 2297720 w 10020123"/>
                <a:gd name="connsiteY694" fmla="*/ 95645 h 957091"/>
                <a:gd name="connsiteX695" fmla="*/ 2300589 w 10020123"/>
                <a:gd name="connsiteY695" fmla="*/ 95645 h 957091"/>
                <a:gd name="connsiteX696" fmla="*/ 2300589 w 10020123"/>
                <a:gd name="connsiteY696" fmla="*/ 96602 h 957091"/>
                <a:gd name="connsiteX697" fmla="*/ 2297401 w 10020123"/>
                <a:gd name="connsiteY697" fmla="*/ 96602 h 957091"/>
                <a:gd name="connsiteX698" fmla="*/ 2300589 w 10020123"/>
                <a:gd name="connsiteY698" fmla="*/ 96602 h 957091"/>
                <a:gd name="connsiteX699" fmla="*/ 2300589 w 10020123"/>
                <a:gd name="connsiteY699" fmla="*/ 95008 h 957091"/>
                <a:gd name="connsiteX700" fmla="*/ 2298357 w 10020123"/>
                <a:gd name="connsiteY700" fmla="*/ 95008 h 957091"/>
                <a:gd name="connsiteX701" fmla="*/ 2300589 w 10020123"/>
                <a:gd name="connsiteY701" fmla="*/ 95008 h 957091"/>
                <a:gd name="connsiteX702" fmla="*/ 2300589 w 10020123"/>
                <a:gd name="connsiteY702" fmla="*/ 94051 h 957091"/>
                <a:gd name="connsiteX703" fmla="*/ 2297401 w 10020123"/>
                <a:gd name="connsiteY703" fmla="*/ 94051 h 957091"/>
                <a:gd name="connsiteX704" fmla="*/ 2295488 w 10020123"/>
                <a:gd name="connsiteY704" fmla="*/ 94051 h 957091"/>
                <a:gd name="connsiteX705" fmla="*/ 2292300 w 10020123"/>
                <a:gd name="connsiteY705" fmla="*/ 103935 h 957091"/>
                <a:gd name="connsiteX706" fmla="*/ 2291344 w 10020123"/>
                <a:gd name="connsiteY706" fmla="*/ 103935 h 957091"/>
                <a:gd name="connsiteX707" fmla="*/ 2291344 w 10020123"/>
                <a:gd name="connsiteY707" fmla="*/ 94689 h 957091"/>
                <a:gd name="connsiteX708" fmla="*/ 2300908 w 10020123"/>
                <a:gd name="connsiteY708" fmla="*/ 94051 h 957091"/>
                <a:gd name="connsiteX709" fmla="*/ 2300908 w 10020123"/>
                <a:gd name="connsiteY709" fmla="*/ 93414 h 957091"/>
                <a:gd name="connsiteX710" fmla="*/ 2292619 w 10020123"/>
                <a:gd name="connsiteY710" fmla="*/ 92776 h 957091"/>
                <a:gd name="connsiteX711" fmla="*/ 2295807 w 10020123"/>
                <a:gd name="connsiteY711" fmla="*/ 93414 h 957091"/>
                <a:gd name="connsiteX712" fmla="*/ 2297720 w 10020123"/>
                <a:gd name="connsiteY712" fmla="*/ 93414 h 957091"/>
                <a:gd name="connsiteX713" fmla="*/ 2291662 w 10020123"/>
                <a:gd name="connsiteY713" fmla="*/ 93414 h 957091"/>
                <a:gd name="connsiteX714" fmla="*/ 2291662 w 10020123"/>
                <a:gd name="connsiteY714" fmla="*/ 94051 h 957091"/>
                <a:gd name="connsiteX715" fmla="*/ 2297720 w 10020123"/>
                <a:gd name="connsiteY715" fmla="*/ 85124 h 957091"/>
                <a:gd name="connsiteX716" fmla="*/ 2298676 w 10020123"/>
                <a:gd name="connsiteY716" fmla="*/ 85124 h 957091"/>
                <a:gd name="connsiteX717" fmla="*/ 2300589 w 10020123"/>
                <a:gd name="connsiteY717" fmla="*/ 94051 h 957091"/>
                <a:gd name="connsiteX718" fmla="*/ 2301227 w 10020123"/>
                <a:gd name="connsiteY718" fmla="*/ 94689 h 957091"/>
                <a:gd name="connsiteX719" fmla="*/ 2301227 w 10020123"/>
                <a:gd name="connsiteY719" fmla="*/ 94689 h 957091"/>
                <a:gd name="connsiteX720" fmla="*/ 2303777 w 10020123"/>
                <a:gd name="connsiteY720" fmla="*/ 94689 h 957091"/>
                <a:gd name="connsiteX721" fmla="*/ 2310791 w 10020123"/>
                <a:gd name="connsiteY721" fmla="*/ 94689 h 957091"/>
                <a:gd name="connsiteX722" fmla="*/ 2310791 w 10020123"/>
                <a:gd name="connsiteY722" fmla="*/ 95327 h 957091"/>
                <a:gd name="connsiteX723" fmla="*/ 2303777 w 10020123"/>
                <a:gd name="connsiteY723" fmla="*/ 94689 h 957091"/>
                <a:gd name="connsiteX724" fmla="*/ 2310791 w 10020123"/>
                <a:gd name="connsiteY724" fmla="*/ 95327 h 957091"/>
                <a:gd name="connsiteX725" fmla="*/ 2310791 w 10020123"/>
                <a:gd name="connsiteY725" fmla="*/ 95964 h 957091"/>
                <a:gd name="connsiteX726" fmla="*/ 2303777 w 10020123"/>
                <a:gd name="connsiteY726" fmla="*/ 96602 h 957091"/>
                <a:gd name="connsiteX727" fmla="*/ 2310791 w 10020123"/>
                <a:gd name="connsiteY727" fmla="*/ 96602 h 957091"/>
                <a:gd name="connsiteX728" fmla="*/ 2310791 w 10020123"/>
                <a:gd name="connsiteY728" fmla="*/ 97240 h 957091"/>
                <a:gd name="connsiteX729" fmla="*/ 2303777 w 10020123"/>
                <a:gd name="connsiteY729" fmla="*/ 95008 h 957091"/>
                <a:gd name="connsiteX730" fmla="*/ 2301227 w 10020123"/>
                <a:gd name="connsiteY730" fmla="*/ 95008 h 957091"/>
                <a:gd name="connsiteX731" fmla="*/ 2301227 w 10020123"/>
                <a:gd name="connsiteY731" fmla="*/ 96921 h 957091"/>
                <a:gd name="connsiteX732" fmla="*/ 2310791 w 10020123"/>
                <a:gd name="connsiteY732" fmla="*/ 97558 h 957091"/>
                <a:gd name="connsiteX733" fmla="*/ 2310791 w 10020123"/>
                <a:gd name="connsiteY733" fmla="*/ 99152 h 957091"/>
                <a:gd name="connsiteX734" fmla="*/ 2303777 w 10020123"/>
                <a:gd name="connsiteY734" fmla="*/ 104572 h 957091"/>
                <a:gd name="connsiteX735" fmla="*/ 2303777 w 10020123"/>
                <a:gd name="connsiteY735" fmla="*/ 104572 h 957091"/>
                <a:gd name="connsiteX736" fmla="*/ 2300908 w 10020123"/>
                <a:gd name="connsiteY736" fmla="*/ 97240 h 957091"/>
                <a:gd name="connsiteX737" fmla="*/ 2300908 w 10020123"/>
                <a:gd name="connsiteY737" fmla="*/ 98834 h 957091"/>
                <a:gd name="connsiteX738" fmla="*/ 2304096 w 10020123"/>
                <a:gd name="connsiteY738" fmla="*/ 98834 h 957091"/>
                <a:gd name="connsiteX739" fmla="*/ 2300908 w 10020123"/>
                <a:gd name="connsiteY739" fmla="*/ 98834 h 957091"/>
                <a:gd name="connsiteX740" fmla="*/ 2300908 w 10020123"/>
                <a:gd name="connsiteY740" fmla="*/ 100428 h 957091"/>
                <a:gd name="connsiteX741" fmla="*/ 2310473 w 10020123"/>
                <a:gd name="connsiteY741" fmla="*/ 102022 h 957091"/>
                <a:gd name="connsiteX742" fmla="*/ 2310473 w 10020123"/>
                <a:gd name="connsiteY742" fmla="*/ 95008 h 957091"/>
                <a:gd name="connsiteX743" fmla="*/ 2303459 w 10020123"/>
                <a:gd name="connsiteY743" fmla="*/ 95008 h 957091"/>
                <a:gd name="connsiteX744" fmla="*/ 2300908 w 10020123"/>
                <a:gd name="connsiteY744" fmla="*/ 100109 h 957091"/>
                <a:gd name="connsiteX745" fmla="*/ 2300908 w 10020123"/>
                <a:gd name="connsiteY745" fmla="*/ 101065 h 957091"/>
                <a:gd name="connsiteX746" fmla="*/ 2303459 w 10020123"/>
                <a:gd name="connsiteY746" fmla="*/ 100428 h 957091"/>
                <a:gd name="connsiteX747" fmla="*/ 2300908 w 10020123"/>
                <a:gd name="connsiteY747" fmla="*/ 101065 h 957091"/>
                <a:gd name="connsiteX748" fmla="*/ 2300908 w 10020123"/>
                <a:gd name="connsiteY748" fmla="*/ 101703 h 957091"/>
                <a:gd name="connsiteX749" fmla="*/ 2310473 w 10020123"/>
                <a:gd name="connsiteY749" fmla="*/ 102341 h 957091"/>
                <a:gd name="connsiteX750" fmla="*/ 2310473 w 10020123"/>
                <a:gd name="connsiteY750" fmla="*/ 104572 h 957091"/>
                <a:gd name="connsiteX751" fmla="*/ 2303140 w 10020123"/>
                <a:gd name="connsiteY751" fmla="*/ 104572 h 957091"/>
                <a:gd name="connsiteX752" fmla="*/ 2300908 w 10020123"/>
                <a:gd name="connsiteY752" fmla="*/ 102022 h 957091"/>
                <a:gd name="connsiteX753" fmla="*/ 2300908 w 10020123"/>
                <a:gd name="connsiteY753" fmla="*/ 102978 h 957091"/>
                <a:gd name="connsiteX754" fmla="*/ 2303140 w 10020123"/>
                <a:gd name="connsiteY754" fmla="*/ 102978 h 957091"/>
                <a:gd name="connsiteX755" fmla="*/ 2300908 w 10020123"/>
                <a:gd name="connsiteY755" fmla="*/ 102978 h 957091"/>
                <a:gd name="connsiteX756" fmla="*/ 2300908 w 10020123"/>
                <a:gd name="connsiteY756" fmla="*/ 103616 h 957091"/>
                <a:gd name="connsiteX757" fmla="*/ 2310473 w 10020123"/>
                <a:gd name="connsiteY757" fmla="*/ 104253 h 957091"/>
                <a:gd name="connsiteX758" fmla="*/ 2310473 w 10020123"/>
                <a:gd name="connsiteY758" fmla="*/ 104891 h 957091"/>
                <a:gd name="connsiteX759" fmla="*/ 2303140 w 10020123"/>
                <a:gd name="connsiteY759" fmla="*/ 104891 h 957091"/>
                <a:gd name="connsiteX760" fmla="*/ 2300908 w 10020123"/>
                <a:gd name="connsiteY760" fmla="*/ 103935 h 957091"/>
                <a:gd name="connsiteX761" fmla="*/ 2300908 w 10020123"/>
                <a:gd name="connsiteY761" fmla="*/ 104891 h 957091"/>
                <a:gd name="connsiteX762" fmla="*/ 2303140 w 10020123"/>
                <a:gd name="connsiteY762" fmla="*/ 104891 h 957091"/>
                <a:gd name="connsiteX763" fmla="*/ 2300908 w 10020123"/>
                <a:gd name="connsiteY763" fmla="*/ 104891 h 957091"/>
                <a:gd name="connsiteX764" fmla="*/ 2300908 w 10020123"/>
                <a:gd name="connsiteY764" fmla="*/ 105529 h 957091"/>
                <a:gd name="connsiteX765" fmla="*/ 2310473 w 10020123"/>
                <a:gd name="connsiteY765" fmla="*/ 106166 h 957091"/>
                <a:gd name="connsiteX766" fmla="*/ 2310473 w 10020123"/>
                <a:gd name="connsiteY766" fmla="*/ 105210 h 957091"/>
                <a:gd name="connsiteX767" fmla="*/ 2302821 w 10020123"/>
                <a:gd name="connsiteY767" fmla="*/ 105210 h 957091"/>
                <a:gd name="connsiteX768" fmla="*/ 2300908 w 10020123"/>
                <a:gd name="connsiteY768" fmla="*/ 105847 h 957091"/>
                <a:gd name="connsiteX769" fmla="*/ 2300908 w 10020123"/>
                <a:gd name="connsiteY769" fmla="*/ 106804 h 957091"/>
                <a:gd name="connsiteX770" fmla="*/ 2302821 w 10020123"/>
                <a:gd name="connsiteY770" fmla="*/ 106804 h 957091"/>
                <a:gd name="connsiteX771" fmla="*/ 2300908 w 10020123"/>
                <a:gd name="connsiteY771" fmla="*/ 106804 h 957091"/>
                <a:gd name="connsiteX772" fmla="*/ 2300908 w 10020123"/>
                <a:gd name="connsiteY772" fmla="*/ 107442 h 957091"/>
                <a:gd name="connsiteX773" fmla="*/ 2302821 w 10020123"/>
                <a:gd name="connsiteY773" fmla="*/ 108079 h 957091"/>
                <a:gd name="connsiteX774" fmla="*/ 2300908 w 10020123"/>
                <a:gd name="connsiteY774" fmla="*/ 108079 h 957091"/>
                <a:gd name="connsiteX775" fmla="*/ 2300908 w 10020123"/>
                <a:gd name="connsiteY775" fmla="*/ 108717 h 957091"/>
                <a:gd name="connsiteX776" fmla="*/ 2302821 w 10020123"/>
                <a:gd name="connsiteY776" fmla="*/ 115093 h 957091"/>
                <a:gd name="connsiteX777" fmla="*/ 2300908 w 10020123"/>
                <a:gd name="connsiteY777" fmla="*/ 115093 h 957091"/>
                <a:gd name="connsiteX778" fmla="*/ 2300908 w 10020123"/>
                <a:gd name="connsiteY778" fmla="*/ 109992 h 957091"/>
                <a:gd name="connsiteX779" fmla="*/ 2300908 w 10020123"/>
                <a:gd name="connsiteY779" fmla="*/ 111586 h 957091"/>
                <a:gd name="connsiteX780" fmla="*/ 2303459 w 10020123"/>
                <a:gd name="connsiteY780" fmla="*/ 111586 h 957091"/>
                <a:gd name="connsiteX781" fmla="*/ 2303459 w 10020123"/>
                <a:gd name="connsiteY781" fmla="*/ 111586 h 957091"/>
                <a:gd name="connsiteX782" fmla="*/ 2303459 w 10020123"/>
                <a:gd name="connsiteY782" fmla="*/ 115731 h 957091"/>
                <a:gd name="connsiteX783" fmla="*/ 2310473 w 10020123"/>
                <a:gd name="connsiteY783" fmla="*/ 117006 h 957091"/>
                <a:gd name="connsiteX784" fmla="*/ 2300908 w 10020123"/>
                <a:gd name="connsiteY784" fmla="*/ 114774 h 957091"/>
                <a:gd name="connsiteX785" fmla="*/ 2302502 w 10020123"/>
                <a:gd name="connsiteY785" fmla="*/ 114774 h 957091"/>
                <a:gd name="connsiteX786" fmla="*/ 2300908 w 10020123"/>
                <a:gd name="connsiteY786" fmla="*/ 114774 h 957091"/>
                <a:gd name="connsiteX787" fmla="*/ 2300908 w 10020123"/>
                <a:gd name="connsiteY787" fmla="*/ 115731 h 957091"/>
                <a:gd name="connsiteX788" fmla="*/ 2302502 w 10020123"/>
                <a:gd name="connsiteY788" fmla="*/ 115731 h 957091"/>
                <a:gd name="connsiteX789" fmla="*/ 2300908 w 10020123"/>
                <a:gd name="connsiteY789" fmla="*/ 115731 h 957091"/>
                <a:gd name="connsiteX790" fmla="*/ 2300908 w 10020123"/>
                <a:gd name="connsiteY790" fmla="*/ 115731 h 957091"/>
                <a:gd name="connsiteX791" fmla="*/ 2302183 w 10020123"/>
                <a:gd name="connsiteY791" fmla="*/ 116687 h 957091"/>
                <a:gd name="connsiteX792" fmla="*/ 2300908 w 10020123"/>
                <a:gd name="connsiteY792" fmla="*/ 116687 h 957091"/>
                <a:gd name="connsiteX793" fmla="*/ 2300908 w 10020123"/>
                <a:gd name="connsiteY793" fmla="*/ 117006 h 957091"/>
                <a:gd name="connsiteX794" fmla="*/ 2302183 w 10020123"/>
                <a:gd name="connsiteY794" fmla="*/ 124020 h 957091"/>
                <a:gd name="connsiteX795" fmla="*/ 2300908 w 10020123"/>
                <a:gd name="connsiteY795" fmla="*/ 124020 h 957091"/>
                <a:gd name="connsiteX796" fmla="*/ 2300908 w 10020123"/>
                <a:gd name="connsiteY796" fmla="*/ 116687 h 957091"/>
                <a:gd name="connsiteX797" fmla="*/ 2300908 w 10020123"/>
                <a:gd name="connsiteY797" fmla="*/ 116687 h 957091"/>
                <a:gd name="connsiteX798" fmla="*/ 2300908 w 10020123"/>
                <a:gd name="connsiteY798" fmla="*/ 117644 h 957091"/>
                <a:gd name="connsiteX799" fmla="*/ 2302502 w 10020123"/>
                <a:gd name="connsiteY799" fmla="*/ 117644 h 957091"/>
                <a:gd name="connsiteX800" fmla="*/ 2300908 w 10020123"/>
                <a:gd name="connsiteY800" fmla="*/ 116687 h 957091"/>
                <a:gd name="connsiteX801" fmla="*/ 2300908 w 10020123"/>
                <a:gd name="connsiteY801" fmla="*/ 117963 h 957091"/>
                <a:gd name="connsiteX802" fmla="*/ 2302821 w 10020123"/>
                <a:gd name="connsiteY802" fmla="*/ 117963 h 957091"/>
                <a:gd name="connsiteX803" fmla="*/ 2300908 w 10020123"/>
                <a:gd name="connsiteY803" fmla="*/ 117963 h 957091"/>
                <a:gd name="connsiteX804" fmla="*/ 2300908 w 10020123"/>
                <a:gd name="connsiteY804" fmla="*/ 120513 h 957091"/>
                <a:gd name="connsiteX805" fmla="*/ 2310473 w 10020123"/>
                <a:gd name="connsiteY805" fmla="*/ 121788 h 957091"/>
                <a:gd name="connsiteX806" fmla="*/ 2310473 w 10020123"/>
                <a:gd name="connsiteY806" fmla="*/ 124339 h 957091"/>
                <a:gd name="connsiteX807" fmla="*/ 2300908 w 10020123"/>
                <a:gd name="connsiteY807" fmla="*/ 125614 h 957091"/>
                <a:gd name="connsiteX808" fmla="*/ 2300908 w 10020123"/>
                <a:gd name="connsiteY808" fmla="*/ 123701 h 957091"/>
                <a:gd name="connsiteX809" fmla="*/ 2310473 w 10020123"/>
                <a:gd name="connsiteY809" fmla="*/ 123701 h 957091"/>
                <a:gd name="connsiteX810" fmla="*/ 2310473 w 10020123"/>
                <a:gd name="connsiteY810" fmla="*/ 124658 h 957091"/>
                <a:gd name="connsiteX811" fmla="*/ 2302183 w 10020123"/>
                <a:gd name="connsiteY811" fmla="*/ 124658 h 957091"/>
                <a:gd name="connsiteX812" fmla="*/ 2310473 w 10020123"/>
                <a:gd name="connsiteY812" fmla="*/ 124658 h 957091"/>
                <a:gd name="connsiteX813" fmla="*/ 2310473 w 10020123"/>
                <a:gd name="connsiteY813" fmla="*/ 125295 h 957091"/>
                <a:gd name="connsiteX814" fmla="*/ 2300908 w 10020123"/>
                <a:gd name="connsiteY814" fmla="*/ 125295 h 957091"/>
                <a:gd name="connsiteX815" fmla="*/ 2300908 w 10020123"/>
                <a:gd name="connsiteY815" fmla="*/ 133266 h 957091"/>
                <a:gd name="connsiteX816" fmla="*/ 2301546 w 10020123"/>
                <a:gd name="connsiteY816" fmla="*/ 133266 h 957091"/>
                <a:gd name="connsiteX817" fmla="*/ 2310154 w 10020123"/>
                <a:gd name="connsiteY817" fmla="*/ 125614 h 957091"/>
                <a:gd name="connsiteX818" fmla="*/ 2310154 w 10020123"/>
                <a:gd name="connsiteY818" fmla="*/ 126252 h 957091"/>
                <a:gd name="connsiteX819" fmla="*/ 2301546 w 10020123"/>
                <a:gd name="connsiteY819" fmla="*/ 126252 h 957091"/>
                <a:gd name="connsiteX820" fmla="*/ 2310154 w 10020123"/>
                <a:gd name="connsiteY820" fmla="*/ 126252 h 957091"/>
                <a:gd name="connsiteX821" fmla="*/ 2310154 w 10020123"/>
                <a:gd name="connsiteY821" fmla="*/ 126252 h 957091"/>
                <a:gd name="connsiteX822" fmla="*/ 2301864 w 10020123"/>
                <a:gd name="connsiteY822" fmla="*/ 126890 h 957091"/>
                <a:gd name="connsiteX823" fmla="*/ 2300908 w 10020123"/>
                <a:gd name="connsiteY823" fmla="*/ 125933 h 957091"/>
                <a:gd name="connsiteX824" fmla="*/ 2300908 w 10020123"/>
                <a:gd name="connsiteY824" fmla="*/ 126890 h 957091"/>
                <a:gd name="connsiteX825" fmla="*/ 2302183 w 10020123"/>
                <a:gd name="connsiteY825" fmla="*/ 126890 h 957091"/>
                <a:gd name="connsiteX826" fmla="*/ 2302183 w 10020123"/>
                <a:gd name="connsiteY826" fmla="*/ 126890 h 957091"/>
                <a:gd name="connsiteX827" fmla="*/ 2310473 w 10020123"/>
                <a:gd name="connsiteY827" fmla="*/ 128165 h 957091"/>
                <a:gd name="connsiteX828" fmla="*/ 2310473 w 10020123"/>
                <a:gd name="connsiteY828" fmla="*/ 123701 h 957091"/>
                <a:gd name="connsiteX829" fmla="*/ 2301864 w 10020123"/>
                <a:gd name="connsiteY829" fmla="*/ 123701 h 957091"/>
                <a:gd name="connsiteX830" fmla="*/ 2291662 w 10020123"/>
                <a:gd name="connsiteY830" fmla="*/ 126571 h 957091"/>
                <a:gd name="connsiteX831" fmla="*/ 2291662 w 10020123"/>
                <a:gd name="connsiteY831" fmla="*/ 127208 h 957091"/>
                <a:gd name="connsiteX832" fmla="*/ 2301864 w 10020123"/>
                <a:gd name="connsiteY832" fmla="*/ 127208 h 957091"/>
                <a:gd name="connsiteX833" fmla="*/ 2291662 w 10020123"/>
                <a:gd name="connsiteY833" fmla="*/ 127208 h 957091"/>
                <a:gd name="connsiteX834" fmla="*/ 2291662 w 10020123"/>
                <a:gd name="connsiteY834" fmla="*/ 127846 h 957091"/>
                <a:gd name="connsiteX835" fmla="*/ 2301546 w 10020123"/>
                <a:gd name="connsiteY835" fmla="*/ 127846 h 957091"/>
                <a:gd name="connsiteX836" fmla="*/ 2291662 w 10020123"/>
                <a:gd name="connsiteY836" fmla="*/ 127846 h 957091"/>
                <a:gd name="connsiteX837" fmla="*/ 2291662 w 10020123"/>
                <a:gd name="connsiteY837" fmla="*/ 127846 h 957091"/>
                <a:gd name="connsiteX838" fmla="*/ 2301546 w 10020123"/>
                <a:gd name="connsiteY838" fmla="*/ 127846 h 957091"/>
                <a:gd name="connsiteX839" fmla="*/ 2291662 w 10020123"/>
                <a:gd name="connsiteY839" fmla="*/ 127846 h 957091"/>
                <a:gd name="connsiteX840" fmla="*/ 2291662 w 10020123"/>
                <a:gd name="connsiteY840" fmla="*/ 128484 h 957091"/>
                <a:gd name="connsiteX841" fmla="*/ 2301227 w 10020123"/>
                <a:gd name="connsiteY841" fmla="*/ 128484 h 957091"/>
                <a:gd name="connsiteX842" fmla="*/ 2301227 w 10020123"/>
                <a:gd name="connsiteY842" fmla="*/ 123383 h 957091"/>
                <a:gd name="connsiteX843" fmla="*/ 2301546 w 10020123"/>
                <a:gd name="connsiteY843" fmla="*/ 123383 h 957091"/>
                <a:gd name="connsiteX844" fmla="*/ 2291662 w 10020123"/>
                <a:gd name="connsiteY844" fmla="*/ 128484 h 957091"/>
                <a:gd name="connsiteX845" fmla="*/ 2291662 w 10020123"/>
                <a:gd name="connsiteY845" fmla="*/ 129121 h 957091"/>
                <a:gd name="connsiteX846" fmla="*/ 2301546 w 10020123"/>
                <a:gd name="connsiteY846" fmla="*/ 129121 h 957091"/>
                <a:gd name="connsiteX847" fmla="*/ 2291662 w 10020123"/>
                <a:gd name="connsiteY847" fmla="*/ 129121 h 957091"/>
                <a:gd name="connsiteX848" fmla="*/ 2291662 w 10020123"/>
                <a:gd name="connsiteY848" fmla="*/ 129121 h 957091"/>
                <a:gd name="connsiteX849" fmla="*/ 2301546 w 10020123"/>
                <a:gd name="connsiteY849" fmla="*/ 129759 h 957091"/>
                <a:gd name="connsiteX850" fmla="*/ 2291662 w 10020123"/>
                <a:gd name="connsiteY850" fmla="*/ 129759 h 957091"/>
                <a:gd name="connsiteX851" fmla="*/ 2291662 w 10020123"/>
                <a:gd name="connsiteY851" fmla="*/ 132628 h 957091"/>
                <a:gd name="connsiteX852" fmla="*/ 2301227 w 10020123"/>
                <a:gd name="connsiteY852" fmla="*/ 123064 h 957091"/>
                <a:gd name="connsiteX853" fmla="*/ 2301227 w 10020123"/>
                <a:gd name="connsiteY853" fmla="*/ 132628 h 957091"/>
                <a:gd name="connsiteX854" fmla="*/ 2301864 w 10020123"/>
                <a:gd name="connsiteY854" fmla="*/ 132628 h 957091"/>
                <a:gd name="connsiteX855" fmla="*/ 2301864 w 10020123"/>
                <a:gd name="connsiteY855" fmla="*/ 129759 h 957091"/>
                <a:gd name="connsiteX856" fmla="*/ 2300908 w 10020123"/>
                <a:gd name="connsiteY856" fmla="*/ 129759 h 957091"/>
                <a:gd name="connsiteX857" fmla="*/ 2300908 w 10020123"/>
                <a:gd name="connsiteY857" fmla="*/ 123383 h 957091"/>
                <a:gd name="connsiteX858" fmla="*/ 2319718 w 10020123"/>
                <a:gd name="connsiteY858" fmla="*/ 123383 h 957091"/>
                <a:gd name="connsiteX859" fmla="*/ 2319718 w 10020123"/>
                <a:gd name="connsiteY859" fmla="*/ 129759 h 957091"/>
                <a:gd name="connsiteX860" fmla="*/ 2327051 w 10020123"/>
                <a:gd name="connsiteY860" fmla="*/ 123383 h 957091"/>
                <a:gd name="connsiteX861" fmla="*/ 2328964 w 10020123"/>
                <a:gd name="connsiteY861" fmla="*/ 123383 h 957091"/>
                <a:gd name="connsiteX862" fmla="*/ 2375193 w 10020123"/>
                <a:gd name="connsiteY862" fmla="*/ 131672 h 957091"/>
                <a:gd name="connsiteX863" fmla="*/ 2371367 w 10020123"/>
                <a:gd name="connsiteY863" fmla="*/ 85762 h 957091"/>
                <a:gd name="connsiteX864" fmla="*/ 2300270 w 10020123"/>
                <a:gd name="connsiteY864" fmla="*/ 85762 h 957091"/>
                <a:gd name="connsiteX865" fmla="*/ 2300270 w 10020123"/>
                <a:gd name="connsiteY865" fmla="*/ 88950 h 957091"/>
                <a:gd name="connsiteX866" fmla="*/ 2303459 w 10020123"/>
                <a:gd name="connsiteY866" fmla="*/ 89588 h 957091"/>
                <a:gd name="connsiteX867" fmla="*/ 2303459 w 10020123"/>
                <a:gd name="connsiteY867" fmla="*/ 88313 h 957091"/>
                <a:gd name="connsiteX868" fmla="*/ 2309516 w 10020123"/>
                <a:gd name="connsiteY868" fmla="*/ 91501 h 957091"/>
                <a:gd name="connsiteX869" fmla="*/ 2309516 w 10020123"/>
                <a:gd name="connsiteY869" fmla="*/ 95008 h 957091"/>
                <a:gd name="connsiteX870" fmla="*/ 2303140 w 10020123"/>
                <a:gd name="connsiteY870" fmla="*/ 95008 h 957091"/>
                <a:gd name="connsiteX871" fmla="*/ 2299952 w 10020123"/>
                <a:gd name="connsiteY871" fmla="*/ 88950 h 957091"/>
                <a:gd name="connsiteX872" fmla="*/ 2299952 w 10020123"/>
                <a:gd name="connsiteY872" fmla="*/ 90225 h 957091"/>
                <a:gd name="connsiteX873" fmla="*/ 2303140 w 10020123"/>
                <a:gd name="connsiteY873" fmla="*/ 89588 h 957091"/>
                <a:gd name="connsiteX874" fmla="*/ 2299952 w 10020123"/>
                <a:gd name="connsiteY874" fmla="*/ 90225 h 957091"/>
                <a:gd name="connsiteX875" fmla="*/ 2299952 w 10020123"/>
                <a:gd name="connsiteY875" fmla="*/ 90863 h 957091"/>
                <a:gd name="connsiteX876" fmla="*/ 2302821 w 10020123"/>
                <a:gd name="connsiteY876" fmla="*/ 91501 h 957091"/>
                <a:gd name="connsiteX877" fmla="*/ 2299952 w 10020123"/>
                <a:gd name="connsiteY877" fmla="*/ 90863 h 957091"/>
                <a:gd name="connsiteX878" fmla="*/ 2299952 w 10020123"/>
                <a:gd name="connsiteY878" fmla="*/ 92138 h 957091"/>
                <a:gd name="connsiteX879" fmla="*/ 2302821 w 10020123"/>
                <a:gd name="connsiteY879" fmla="*/ 95008 h 957091"/>
                <a:gd name="connsiteX880" fmla="*/ 2309516 w 10020123"/>
                <a:gd name="connsiteY880" fmla="*/ 95008 h 957091"/>
                <a:gd name="connsiteX881" fmla="*/ 2309516 w 10020123"/>
                <a:gd name="connsiteY881" fmla="*/ 91501 h 957091"/>
                <a:gd name="connsiteX882" fmla="*/ 2299952 w 10020123"/>
                <a:gd name="connsiteY882" fmla="*/ 92138 h 957091"/>
                <a:gd name="connsiteX883" fmla="*/ 2299952 w 10020123"/>
                <a:gd name="connsiteY883" fmla="*/ 92776 h 957091"/>
                <a:gd name="connsiteX884" fmla="*/ 2309516 w 10020123"/>
                <a:gd name="connsiteY884" fmla="*/ 93414 h 957091"/>
                <a:gd name="connsiteX885" fmla="*/ 2309516 w 10020123"/>
                <a:gd name="connsiteY885" fmla="*/ 95327 h 957091"/>
                <a:gd name="connsiteX886" fmla="*/ 2302821 w 10020123"/>
                <a:gd name="connsiteY886" fmla="*/ 95327 h 957091"/>
                <a:gd name="connsiteX887" fmla="*/ 2299633 w 10020123"/>
                <a:gd name="connsiteY887" fmla="*/ 93095 h 957091"/>
                <a:gd name="connsiteX888" fmla="*/ 2300270 w 10020123"/>
                <a:gd name="connsiteY888" fmla="*/ 94051 h 957091"/>
                <a:gd name="connsiteX889" fmla="*/ 2300270 w 10020123"/>
                <a:gd name="connsiteY889" fmla="*/ 92776 h 957091"/>
                <a:gd name="connsiteX890" fmla="*/ 2297401 w 10020123"/>
                <a:gd name="connsiteY890" fmla="*/ 92776 h 957091"/>
                <a:gd name="connsiteX891" fmla="*/ 2300270 w 10020123"/>
                <a:gd name="connsiteY891" fmla="*/ 92776 h 957091"/>
                <a:gd name="connsiteX892" fmla="*/ 2300270 w 10020123"/>
                <a:gd name="connsiteY892" fmla="*/ 93733 h 957091"/>
                <a:gd name="connsiteX893" fmla="*/ 2294851 w 10020123"/>
                <a:gd name="connsiteY893" fmla="*/ 92776 h 957091"/>
                <a:gd name="connsiteX894" fmla="*/ 2291981 w 10020123"/>
                <a:gd name="connsiteY894" fmla="*/ 95008 h 957091"/>
                <a:gd name="connsiteX895" fmla="*/ 2291025 w 10020123"/>
                <a:gd name="connsiteY895" fmla="*/ 95008 h 957091"/>
                <a:gd name="connsiteX896" fmla="*/ 2291025 w 10020123"/>
                <a:gd name="connsiteY896" fmla="*/ 93095 h 957091"/>
                <a:gd name="connsiteX897" fmla="*/ 2300589 w 10020123"/>
                <a:gd name="connsiteY897" fmla="*/ 92457 h 957091"/>
                <a:gd name="connsiteX898" fmla="*/ 2300589 w 10020123"/>
                <a:gd name="connsiteY898" fmla="*/ 91820 h 957091"/>
                <a:gd name="connsiteX899" fmla="*/ 2291025 w 10020123"/>
                <a:gd name="connsiteY899" fmla="*/ 91182 h 957091"/>
                <a:gd name="connsiteX900" fmla="*/ 2291025 w 10020123"/>
                <a:gd name="connsiteY900" fmla="*/ 94689 h 957091"/>
                <a:gd name="connsiteX901" fmla="*/ 2291662 w 10020123"/>
                <a:gd name="connsiteY901" fmla="*/ 94689 h 957091"/>
                <a:gd name="connsiteX902" fmla="*/ 2300270 w 10020123"/>
                <a:gd name="connsiteY902" fmla="*/ 91501 h 957091"/>
                <a:gd name="connsiteX903" fmla="*/ 2300270 w 10020123"/>
                <a:gd name="connsiteY903" fmla="*/ 90544 h 957091"/>
                <a:gd name="connsiteX904" fmla="*/ 2291662 w 10020123"/>
                <a:gd name="connsiteY904" fmla="*/ 91182 h 957091"/>
                <a:gd name="connsiteX905" fmla="*/ 2300270 w 10020123"/>
                <a:gd name="connsiteY905" fmla="*/ 90544 h 957091"/>
                <a:gd name="connsiteX906" fmla="*/ 2300270 w 10020123"/>
                <a:gd name="connsiteY906" fmla="*/ 89907 h 957091"/>
                <a:gd name="connsiteX907" fmla="*/ 2291344 w 10020123"/>
                <a:gd name="connsiteY907" fmla="*/ 89269 h 957091"/>
                <a:gd name="connsiteX908" fmla="*/ 2300270 w 10020123"/>
                <a:gd name="connsiteY908" fmla="*/ 89907 h 957091"/>
                <a:gd name="connsiteX909" fmla="*/ 2300270 w 10020123"/>
                <a:gd name="connsiteY909" fmla="*/ 88950 h 957091"/>
                <a:gd name="connsiteX910" fmla="*/ 2291344 w 10020123"/>
                <a:gd name="connsiteY910" fmla="*/ 95008 h 957091"/>
                <a:gd name="connsiteX911" fmla="*/ 2291025 w 10020123"/>
                <a:gd name="connsiteY911" fmla="*/ 95008 h 957091"/>
                <a:gd name="connsiteX912" fmla="*/ 2291025 w 10020123"/>
                <a:gd name="connsiteY912" fmla="*/ 89269 h 957091"/>
                <a:gd name="connsiteX913" fmla="*/ 2300589 w 10020123"/>
                <a:gd name="connsiteY913" fmla="*/ 88631 h 957091"/>
                <a:gd name="connsiteX914" fmla="*/ 2300589 w 10020123"/>
                <a:gd name="connsiteY914" fmla="*/ 85443 h 957091"/>
                <a:gd name="connsiteX915" fmla="*/ 2299633 w 10020123"/>
                <a:gd name="connsiteY915" fmla="*/ 85443 h 957091"/>
                <a:gd name="connsiteX916" fmla="*/ 1936180 w 10020123"/>
                <a:gd name="connsiteY916" fmla="*/ 85443 h 957091"/>
                <a:gd name="connsiteX917" fmla="*/ 1932355 w 10020123"/>
                <a:gd name="connsiteY917" fmla="*/ 144106 h 957091"/>
                <a:gd name="connsiteX918" fmla="*/ 1980496 w 10020123"/>
                <a:gd name="connsiteY918" fmla="*/ 164191 h 957091"/>
                <a:gd name="connsiteX919" fmla="*/ 2025449 w 10020123"/>
                <a:gd name="connsiteY919" fmla="*/ 154945 h 957091"/>
                <a:gd name="connsiteX920" fmla="*/ 2077417 w 10020123"/>
                <a:gd name="connsiteY920" fmla="*/ 144106 h 957091"/>
                <a:gd name="connsiteX921" fmla="*/ 2086025 w 10020123"/>
                <a:gd name="connsiteY921" fmla="*/ 161003 h 957091"/>
                <a:gd name="connsiteX922" fmla="*/ 2120776 w 10020123"/>
                <a:gd name="connsiteY922" fmla="*/ 162916 h 957091"/>
                <a:gd name="connsiteX923" fmla="*/ 2137354 w 10020123"/>
                <a:gd name="connsiteY923" fmla="*/ 176306 h 957091"/>
                <a:gd name="connsiteX924" fmla="*/ 2148832 w 10020123"/>
                <a:gd name="connsiteY924" fmla="*/ 199261 h 957091"/>
                <a:gd name="connsiteX925" fmla="*/ 2133210 w 10020123"/>
                <a:gd name="connsiteY925" fmla="*/ 213927 h 957091"/>
                <a:gd name="connsiteX926" fmla="*/ 2115994 w 10020123"/>
                <a:gd name="connsiteY926" fmla="*/ 261112 h 957091"/>
                <a:gd name="connsiteX927" fmla="*/ 2076779 w 10020123"/>
                <a:gd name="connsiteY927" fmla="*/ 269720 h 957091"/>
                <a:gd name="connsiteX928" fmla="*/ 2074228 w 10020123"/>
                <a:gd name="connsiteY928" fmla="*/ 294906 h 957091"/>
                <a:gd name="connsiteX929" fmla="*/ 2029275 w 10020123"/>
                <a:gd name="connsiteY929" fmla="*/ 290762 h 957091"/>
                <a:gd name="connsiteX930" fmla="*/ 1981453 w 10020123"/>
                <a:gd name="connsiteY930" fmla="*/ 303833 h 957091"/>
                <a:gd name="connsiteX931" fmla="*/ 1949890 w 10020123"/>
                <a:gd name="connsiteY931" fmla="*/ 312760 h 957091"/>
                <a:gd name="connsiteX932" fmla="*/ 1931717 w 10020123"/>
                <a:gd name="connsiteY932" fmla="*/ 303833 h 957091"/>
                <a:gd name="connsiteX933" fmla="*/ 1915776 w 10020123"/>
                <a:gd name="connsiteY933" fmla="*/ 295225 h 957091"/>
                <a:gd name="connsiteX934" fmla="*/ 1879112 w 10020123"/>
                <a:gd name="connsiteY934" fmla="*/ 307340 h 957091"/>
                <a:gd name="connsiteX935" fmla="*/ 1837347 w 10020123"/>
                <a:gd name="connsiteY935" fmla="*/ 293312 h 957091"/>
                <a:gd name="connsiteX936" fmla="*/ 1793988 w 10020123"/>
                <a:gd name="connsiteY936" fmla="*/ 281835 h 957091"/>
                <a:gd name="connsiteX937" fmla="*/ 1785380 w 10020123"/>
                <a:gd name="connsiteY937" fmla="*/ 261431 h 957091"/>
                <a:gd name="connsiteX938" fmla="*/ 1756686 w 10020123"/>
                <a:gd name="connsiteY938" fmla="*/ 223810 h 957091"/>
                <a:gd name="connsiteX939" fmla="*/ 1731818 w 10020123"/>
                <a:gd name="connsiteY939" fmla="*/ 196711 h 957091"/>
                <a:gd name="connsiteX940" fmla="*/ 1735006 w 10020123"/>
                <a:gd name="connsiteY940" fmla="*/ 176625 h 957091"/>
                <a:gd name="connsiteX941" fmla="*/ 1761468 w 10020123"/>
                <a:gd name="connsiteY941" fmla="*/ 154627 h 957091"/>
                <a:gd name="connsiteX942" fmla="*/ 1804509 w 10020123"/>
                <a:gd name="connsiteY942" fmla="*/ 156221 h 957091"/>
                <a:gd name="connsiteX943" fmla="*/ 1833521 w 10020123"/>
                <a:gd name="connsiteY943" fmla="*/ 146975 h 957091"/>
                <a:gd name="connsiteX944" fmla="*/ 1885170 w 10020123"/>
                <a:gd name="connsiteY944" fmla="*/ 150163 h 957091"/>
                <a:gd name="connsiteX945" fmla="*/ 1913863 w 10020123"/>
                <a:gd name="connsiteY945" fmla="*/ 117325 h 957091"/>
                <a:gd name="connsiteX946" fmla="*/ 1913863 w 10020123"/>
                <a:gd name="connsiteY946" fmla="*/ 85443 h 957091"/>
                <a:gd name="connsiteX947" fmla="*/ 1528412 w 10020123"/>
                <a:gd name="connsiteY947" fmla="*/ 85443 h 957091"/>
                <a:gd name="connsiteX948" fmla="*/ 1516616 w 10020123"/>
                <a:gd name="connsiteY948" fmla="*/ 407768 h 957091"/>
                <a:gd name="connsiteX949" fmla="*/ 1671243 w 10020123"/>
                <a:gd name="connsiteY949" fmla="*/ 304790 h 957091"/>
                <a:gd name="connsiteX950" fmla="*/ 1676663 w 10020123"/>
                <a:gd name="connsiteY950" fmla="*/ 308297 h 957091"/>
                <a:gd name="connsiteX951" fmla="*/ 1517891 w 10020123"/>
                <a:gd name="connsiteY951" fmla="*/ 416695 h 957091"/>
                <a:gd name="connsiteX952" fmla="*/ 1517891 w 10020123"/>
                <a:gd name="connsiteY952" fmla="*/ 424665 h 957091"/>
                <a:gd name="connsiteX953" fmla="*/ 1565077 w 10020123"/>
                <a:gd name="connsiteY953" fmla="*/ 424665 h 957091"/>
                <a:gd name="connsiteX954" fmla="*/ 1565077 w 10020123"/>
                <a:gd name="connsiteY954" fmla="*/ 434230 h 957091"/>
                <a:gd name="connsiteX955" fmla="*/ 1555512 w 10020123"/>
                <a:gd name="connsiteY955" fmla="*/ 434230 h 957091"/>
                <a:gd name="connsiteX956" fmla="*/ 1555512 w 10020123"/>
                <a:gd name="connsiteY956" fmla="*/ 442519 h 957091"/>
                <a:gd name="connsiteX957" fmla="*/ 1565077 w 10020123"/>
                <a:gd name="connsiteY957" fmla="*/ 444113 h 957091"/>
                <a:gd name="connsiteX958" fmla="*/ 1565077 w 10020123"/>
                <a:gd name="connsiteY958" fmla="*/ 443476 h 957091"/>
                <a:gd name="connsiteX959" fmla="*/ 1546266 w 10020123"/>
                <a:gd name="connsiteY959" fmla="*/ 443476 h 957091"/>
                <a:gd name="connsiteX960" fmla="*/ 1546266 w 10020123"/>
                <a:gd name="connsiteY960" fmla="*/ 446026 h 957091"/>
                <a:gd name="connsiteX961" fmla="*/ 1543397 w 10020123"/>
                <a:gd name="connsiteY961" fmla="*/ 443476 h 957091"/>
                <a:gd name="connsiteX962" fmla="*/ 1538615 w 10020123"/>
                <a:gd name="connsiteY962" fmla="*/ 443476 h 957091"/>
                <a:gd name="connsiteX963" fmla="*/ 1508327 w 10020123"/>
                <a:gd name="connsiteY963" fmla="*/ 443476 h 957091"/>
                <a:gd name="connsiteX964" fmla="*/ 1508327 w 10020123"/>
                <a:gd name="connsiteY964" fmla="*/ 433911 h 957091"/>
                <a:gd name="connsiteX965" fmla="*/ 1502588 w 10020123"/>
                <a:gd name="connsiteY965" fmla="*/ 433911 h 957091"/>
                <a:gd name="connsiteX966" fmla="*/ 1488241 w 10020123"/>
                <a:gd name="connsiteY966" fmla="*/ 444432 h 957091"/>
                <a:gd name="connsiteX967" fmla="*/ 1533832 w 10020123"/>
                <a:gd name="connsiteY967" fmla="*/ 639867 h 957091"/>
                <a:gd name="connsiteX968" fmla="*/ 1522036 w 10020123"/>
                <a:gd name="connsiteY968" fmla="*/ 640505 h 957091"/>
                <a:gd name="connsiteX969" fmla="*/ 1469750 w 10020123"/>
                <a:gd name="connsiteY969" fmla="*/ 444432 h 957091"/>
                <a:gd name="connsiteX970" fmla="*/ 1462736 w 10020123"/>
                <a:gd name="connsiteY970" fmla="*/ 443157 h 957091"/>
                <a:gd name="connsiteX971" fmla="*/ 1446795 w 10020123"/>
                <a:gd name="connsiteY971" fmla="*/ 443157 h 957091"/>
                <a:gd name="connsiteX972" fmla="*/ 1440100 w 10020123"/>
                <a:gd name="connsiteY972" fmla="*/ 441881 h 957091"/>
                <a:gd name="connsiteX973" fmla="*/ 1437231 w 10020123"/>
                <a:gd name="connsiteY973" fmla="*/ 438374 h 957091"/>
                <a:gd name="connsiteX974" fmla="*/ 1435318 w 10020123"/>
                <a:gd name="connsiteY974" fmla="*/ 436143 h 957091"/>
                <a:gd name="connsiteX975" fmla="*/ 1440419 w 10020123"/>
                <a:gd name="connsiteY975" fmla="*/ 435505 h 957091"/>
                <a:gd name="connsiteX976" fmla="*/ 1445201 w 10020123"/>
                <a:gd name="connsiteY976" fmla="*/ 434230 h 957091"/>
                <a:gd name="connsiteX977" fmla="*/ 1443926 w 10020123"/>
                <a:gd name="connsiteY977" fmla="*/ 432317 h 957091"/>
                <a:gd name="connsiteX978" fmla="*/ 1200668 w 10020123"/>
                <a:gd name="connsiteY978" fmla="*/ 358989 h 957091"/>
                <a:gd name="connsiteX979" fmla="*/ 1202899 w 10020123"/>
                <a:gd name="connsiteY979" fmla="*/ 355482 h 957091"/>
                <a:gd name="connsiteX980" fmla="*/ 1461461 w 10020123"/>
                <a:gd name="connsiteY980" fmla="*/ 427216 h 957091"/>
                <a:gd name="connsiteX981" fmla="*/ 1469112 w 10020123"/>
                <a:gd name="connsiteY981" fmla="*/ 424347 h 957091"/>
                <a:gd name="connsiteX982" fmla="*/ 1479633 w 10020123"/>
                <a:gd name="connsiteY982" fmla="*/ 424347 h 957091"/>
                <a:gd name="connsiteX983" fmla="*/ 1482503 w 10020123"/>
                <a:gd name="connsiteY983" fmla="*/ 421796 h 957091"/>
                <a:gd name="connsiteX984" fmla="*/ 1488560 w 10020123"/>
                <a:gd name="connsiteY984" fmla="*/ 418608 h 957091"/>
                <a:gd name="connsiteX985" fmla="*/ 1472619 w 10020123"/>
                <a:gd name="connsiteY985" fmla="*/ 85124 h 957091"/>
                <a:gd name="connsiteX986" fmla="*/ 1386220 w 10020123"/>
                <a:gd name="connsiteY986" fmla="*/ 85124 h 957091"/>
                <a:gd name="connsiteX987" fmla="*/ 1393871 w 10020123"/>
                <a:gd name="connsiteY987" fmla="*/ 87994 h 957091"/>
                <a:gd name="connsiteX988" fmla="*/ 1399929 w 10020123"/>
                <a:gd name="connsiteY988" fmla="*/ 98196 h 957091"/>
                <a:gd name="connsiteX989" fmla="*/ 1391640 w 10020123"/>
                <a:gd name="connsiteY989" fmla="*/ 104891 h 957091"/>
                <a:gd name="connsiteX990" fmla="*/ 1382394 w 10020123"/>
                <a:gd name="connsiteY990" fmla="*/ 111905 h 957091"/>
                <a:gd name="connsiteX991" fmla="*/ 1361352 w 10020123"/>
                <a:gd name="connsiteY991" fmla="*/ 116050 h 957091"/>
                <a:gd name="connsiteX992" fmla="*/ 1359758 w 10020123"/>
                <a:gd name="connsiteY992" fmla="*/ 127208 h 957091"/>
                <a:gd name="connsiteX993" fmla="*/ 1336165 w 10020123"/>
                <a:gd name="connsiteY993" fmla="*/ 125295 h 957091"/>
                <a:gd name="connsiteX994" fmla="*/ 1310979 w 10020123"/>
                <a:gd name="connsiteY994" fmla="*/ 131353 h 957091"/>
                <a:gd name="connsiteX995" fmla="*/ 1294081 w 10020123"/>
                <a:gd name="connsiteY995" fmla="*/ 135179 h 957091"/>
                <a:gd name="connsiteX996" fmla="*/ 1284517 w 10020123"/>
                <a:gd name="connsiteY996" fmla="*/ 131353 h 957091"/>
                <a:gd name="connsiteX997" fmla="*/ 1275909 w 10020123"/>
                <a:gd name="connsiteY997" fmla="*/ 127208 h 957091"/>
                <a:gd name="connsiteX998" fmla="*/ 1256461 w 10020123"/>
                <a:gd name="connsiteY998" fmla="*/ 132628 h 957091"/>
                <a:gd name="connsiteX999" fmla="*/ 1234463 w 10020123"/>
                <a:gd name="connsiteY999" fmla="*/ 126252 h 957091"/>
                <a:gd name="connsiteX1000" fmla="*/ 1211508 w 10020123"/>
                <a:gd name="connsiteY1000" fmla="*/ 121151 h 957091"/>
                <a:gd name="connsiteX1001" fmla="*/ 1206725 w 10020123"/>
                <a:gd name="connsiteY1001" fmla="*/ 111905 h 957091"/>
                <a:gd name="connsiteX1002" fmla="*/ 1191741 w 10020123"/>
                <a:gd name="connsiteY1002" fmla="*/ 109036 h 957091"/>
                <a:gd name="connsiteX1003" fmla="*/ 1178669 w 10020123"/>
                <a:gd name="connsiteY1003" fmla="*/ 96921 h 957091"/>
                <a:gd name="connsiteX1004" fmla="*/ 1180582 w 10020123"/>
                <a:gd name="connsiteY1004" fmla="*/ 87994 h 957091"/>
                <a:gd name="connsiteX1005" fmla="*/ 1180582 w 10020123"/>
                <a:gd name="connsiteY1005" fmla="*/ 84806 h 957091"/>
                <a:gd name="connsiteX1006" fmla="*/ 967931 w 10020123"/>
                <a:gd name="connsiteY1006" fmla="*/ 84806 h 957091"/>
                <a:gd name="connsiteX1007" fmla="*/ 959960 w 10020123"/>
                <a:gd name="connsiteY1007" fmla="*/ 124977 h 957091"/>
                <a:gd name="connsiteX1008" fmla="*/ 964424 w 10020123"/>
                <a:gd name="connsiteY1008" fmla="*/ 153351 h 957091"/>
                <a:gd name="connsiteX1009" fmla="*/ 985466 w 10020123"/>
                <a:gd name="connsiteY1009" fmla="*/ 179813 h 957091"/>
                <a:gd name="connsiteX1010" fmla="*/ 1017029 w 10020123"/>
                <a:gd name="connsiteY1010" fmla="*/ 165785 h 957091"/>
                <a:gd name="connsiteX1011" fmla="*/ 1042215 w 10020123"/>
                <a:gd name="connsiteY1011" fmla="*/ 164510 h 957091"/>
                <a:gd name="connsiteX1012" fmla="*/ 1067721 w 10020123"/>
                <a:gd name="connsiteY1012" fmla="*/ 167379 h 957091"/>
                <a:gd name="connsiteX1013" fmla="*/ 1077604 w 10020123"/>
                <a:gd name="connsiteY1013" fmla="*/ 191291 h 957091"/>
                <a:gd name="connsiteX1014" fmla="*/ 1056243 w 10020123"/>
                <a:gd name="connsiteY1014" fmla="*/ 195754 h 957091"/>
                <a:gd name="connsiteX1015" fmla="*/ 1053055 w 10020123"/>
                <a:gd name="connsiteY1015" fmla="*/ 212652 h 957091"/>
                <a:gd name="connsiteX1016" fmla="*/ 1027550 w 10020123"/>
                <a:gd name="connsiteY1016" fmla="*/ 222216 h 957091"/>
                <a:gd name="connsiteX1017" fmla="*/ 1056881 w 10020123"/>
                <a:gd name="connsiteY1017" fmla="*/ 223172 h 957091"/>
                <a:gd name="connsiteX1018" fmla="*/ 1073778 w 10020123"/>
                <a:gd name="connsiteY1018" fmla="*/ 222216 h 957091"/>
                <a:gd name="connsiteX1019" fmla="*/ 1084937 w 10020123"/>
                <a:gd name="connsiteY1019" fmla="*/ 241026 h 957091"/>
                <a:gd name="connsiteX1020" fmla="*/ 1098646 w 10020123"/>
                <a:gd name="connsiteY1020" fmla="*/ 251228 h 957091"/>
                <a:gd name="connsiteX1021" fmla="*/ 1108529 w 10020123"/>
                <a:gd name="connsiteY1021" fmla="*/ 259199 h 957091"/>
                <a:gd name="connsiteX1022" fmla="*/ 1076966 w 10020123"/>
                <a:gd name="connsiteY1022" fmla="*/ 276415 h 957091"/>
                <a:gd name="connsiteX1023" fmla="*/ 1059113 w 10020123"/>
                <a:gd name="connsiteY1023" fmla="*/ 293950 h 957091"/>
                <a:gd name="connsiteX1024" fmla="*/ 1024362 w 10020123"/>
                <a:gd name="connsiteY1024" fmla="*/ 301283 h 957091"/>
                <a:gd name="connsiteX1025" fmla="*/ 988654 w 10020123"/>
                <a:gd name="connsiteY1025" fmla="*/ 296819 h 957091"/>
                <a:gd name="connsiteX1026" fmla="*/ 961554 w 10020123"/>
                <a:gd name="connsiteY1026" fmla="*/ 303515 h 957091"/>
                <a:gd name="connsiteX1027" fmla="*/ 917876 w 10020123"/>
                <a:gd name="connsiteY1027" fmla="*/ 295544 h 957091"/>
                <a:gd name="connsiteX1028" fmla="*/ 881212 w 10020123"/>
                <a:gd name="connsiteY1028" fmla="*/ 289487 h 957091"/>
                <a:gd name="connsiteX1029" fmla="*/ 855707 w 10020123"/>
                <a:gd name="connsiteY1029" fmla="*/ 295863 h 957091"/>
                <a:gd name="connsiteX1030" fmla="*/ 852519 w 10020123"/>
                <a:gd name="connsiteY1030" fmla="*/ 272908 h 957091"/>
                <a:gd name="connsiteX1031" fmla="*/ 826695 w 10020123"/>
                <a:gd name="connsiteY1031" fmla="*/ 263981 h 957091"/>
                <a:gd name="connsiteX1032" fmla="*/ 816811 w 10020123"/>
                <a:gd name="connsiteY1032" fmla="*/ 245490 h 957091"/>
                <a:gd name="connsiteX1033" fmla="*/ 825738 w 10020123"/>
                <a:gd name="connsiteY1033" fmla="*/ 232737 h 957091"/>
                <a:gd name="connsiteX1034" fmla="*/ 800870 w 10020123"/>
                <a:gd name="connsiteY1034" fmla="*/ 229230 h 957091"/>
                <a:gd name="connsiteX1035" fmla="*/ 789712 w 10020123"/>
                <a:gd name="connsiteY1035" fmla="*/ 220303 h 957091"/>
                <a:gd name="connsiteX1036" fmla="*/ 797363 w 10020123"/>
                <a:gd name="connsiteY1036" fmla="*/ 195117 h 957091"/>
                <a:gd name="connsiteX1037" fmla="*/ 804696 w 10020123"/>
                <a:gd name="connsiteY1037" fmla="*/ 180132 h 957091"/>
                <a:gd name="connsiteX1038" fmla="*/ 839766 w 10020123"/>
                <a:gd name="connsiteY1038" fmla="*/ 177582 h 957091"/>
                <a:gd name="connsiteX1039" fmla="*/ 870373 w 10020123"/>
                <a:gd name="connsiteY1039" fmla="*/ 166423 h 957091"/>
                <a:gd name="connsiteX1040" fmla="*/ 883125 w 10020123"/>
                <a:gd name="connsiteY1040" fmla="*/ 168974 h 957091"/>
                <a:gd name="connsiteX1041" fmla="*/ 917239 w 10020123"/>
                <a:gd name="connsiteY1041" fmla="*/ 162597 h 957091"/>
                <a:gd name="connsiteX1042" fmla="*/ 949121 w 10020123"/>
                <a:gd name="connsiteY1042" fmla="*/ 143468 h 957091"/>
                <a:gd name="connsiteX1043" fmla="*/ 945614 w 10020123"/>
                <a:gd name="connsiteY1043" fmla="*/ 85762 h 957091"/>
                <a:gd name="connsiteX1044" fmla="*/ 432955 w 10020123"/>
                <a:gd name="connsiteY1044" fmla="*/ 85762 h 957091"/>
                <a:gd name="connsiteX1045" fmla="*/ 425941 w 10020123"/>
                <a:gd name="connsiteY1045" fmla="*/ 111267 h 957091"/>
                <a:gd name="connsiteX1046" fmla="*/ 477270 w 10020123"/>
                <a:gd name="connsiteY1046" fmla="*/ 129759 h 957091"/>
                <a:gd name="connsiteX1047" fmla="*/ 525412 w 10020123"/>
                <a:gd name="connsiteY1047" fmla="*/ 121151 h 957091"/>
                <a:gd name="connsiteX1048" fmla="*/ 580886 w 10020123"/>
                <a:gd name="connsiteY1048" fmla="*/ 111267 h 957091"/>
                <a:gd name="connsiteX1049" fmla="*/ 590132 w 10020123"/>
                <a:gd name="connsiteY1049" fmla="*/ 126571 h 957091"/>
                <a:gd name="connsiteX1050" fmla="*/ 627433 w 10020123"/>
                <a:gd name="connsiteY1050" fmla="*/ 128165 h 957091"/>
                <a:gd name="connsiteX1051" fmla="*/ 644968 w 10020123"/>
                <a:gd name="connsiteY1051" fmla="*/ 140599 h 957091"/>
                <a:gd name="connsiteX1052" fmla="*/ 657402 w 10020123"/>
                <a:gd name="connsiteY1052" fmla="*/ 161641 h 957091"/>
                <a:gd name="connsiteX1053" fmla="*/ 640824 w 10020123"/>
                <a:gd name="connsiteY1053" fmla="*/ 175031 h 957091"/>
                <a:gd name="connsiteX1054" fmla="*/ 622332 w 10020123"/>
                <a:gd name="connsiteY1054" fmla="*/ 218071 h 957091"/>
                <a:gd name="connsiteX1055" fmla="*/ 580567 w 10020123"/>
                <a:gd name="connsiteY1055" fmla="*/ 226042 h 957091"/>
                <a:gd name="connsiteX1056" fmla="*/ 578017 w 10020123"/>
                <a:gd name="connsiteY1056" fmla="*/ 248997 h 957091"/>
                <a:gd name="connsiteX1057" fmla="*/ 529875 w 10020123"/>
                <a:gd name="connsiteY1057" fmla="*/ 244852 h 957091"/>
                <a:gd name="connsiteX1058" fmla="*/ 478864 w 10020123"/>
                <a:gd name="connsiteY1058" fmla="*/ 256967 h 957091"/>
                <a:gd name="connsiteX1059" fmla="*/ 445070 w 10020123"/>
                <a:gd name="connsiteY1059" fmla="*/ 265256 h 957091"/>
                <a:gd name="connsiteX1060" fmla="*/ 425941 w 10020123"/>
                <a:gd name="connsiteY1060" fmla="*/ 256967 h 957091"/>
                <a:gd name="connsiteX1061" fmla="*/ 408724 w 10020123"/>
                <a:gd name="connsiteY1061" fmla="*/ 248997 h 957091"/>
                <a:gd name="connsiteX1062" fmla="*/ 369829 w 10020123"/>
                <a:gd name="connsiteY1062" fmla="*/ 259837 h 957091"/>
                <a:gd name="connsiteX1063" fmla="*/ 325194 w 10020123"/>
                <a:gd name="connsiteY1063" fmla="*/ 247084 h 957091"/>
                <a:gd name="connsiteX1064" fmla="*/ 279284 w 10020123"/>
                <a:gd name="connsiteY1064" fmla="*/ 236882 h 957091"/>
                <a:gd name="connsiteX1065" fmla="*/ 269720 w 10020123"/>
                <a:gd name="connsiteY1065" fmla="*/ 218071 h 957091"/>
                <a:gd name="connsiteX1066" fmla="*/ 239432 w 10020123"/>
                <a:gd name="connsiteY1066" fmla="*/ 183639 h 957091"/>
                <a:gd name="connsiteX1067" fmla="*/ 212970 w 10020123"/>
                <a:gd name="connsiteY1067" fmla="*/ 158771 h 957091"/>
                <a:gd name="connsiteX1068" fmla="*/ 216477 w 10020123"/>
                <a:gd name="connsiteY1068" fmla="*/ 140280 h 957091"/>
                <a:gd name="connsiteX1069" fmla="*/ 245171 w 10020123"/>
                <a:gd name="connsiteY1069" fmla="*/ 119876 h 957091"/>
                <a:gd name="connsiteX1070" fmla="*/ 290443 w 10020123"/>
                <a:gd name="connsiteY1070" fmla="*/ 121470 h 957091"/>
                <a:gd name="connsiteX1071" fmla="*/ 321368 w 10020123"/>
                <a:gd name="connsiteY1071" fmla="*/ 112862 h 957091"/>
                <a:gd name="connsiteX1072" fmla="*/ 376205 w 10020123"/>
                <a:gd name="connsiteY1072" fmla="*/ 116050 h 957091"/>
                <a:gd name="connsiteX1073" fmla="*/ 407130 w 10020123"/>
                <a:gd name="connsiteY1073" fmla="*/ 86081 h 957091"/>
                <a:gd name="connsiteX1074" fmla="*/ 407130 w 10020123"/>
                <a:gd name="connsiteY1074" fmla="*/ 84806 h 957091"/>
                <a:gd name="connsiteX1075" fmla="*/ 0 w 10020123"/>
                <a:gd name="connsiteY1075" fmla="*/ 84806 h 957091"/>
                <a:gd name="connsiteX1076" fmla="*/ 0 w 10020123"/>
                <a:gd name="connsiteY1076" fmla="*/ 0 h 957091"/>
                <a:gd name="connsiteX1077" fmla="*/ 10020124 w 10020123"/>
                <a:gd name="connsiteY1077" fmla="*/ 0 h 957091"/>
                <a:gd name="connsiteX1078" fmla="*/ 10020124 w 10020123"/>
                <a:gd name="connsiteY1078" fmla="*/ 84806 h 957091"/>
                <a:gd name="connsiteX1079" fmla="*/ 9611719 w 10020123"/>
                <a:gd name="connsiteY1079" fmla="*/ 84806 h 957091"/>
                <a:gd name="connsiteX1080" fmla="*/ 9633398 w 10020123"/>
                <a:gd name="connsiteY1080" fmla="*/ 107760 h 957091"/>
                <a:gd name="connsiteX1081" fmla="*/ 9666555 w 10020123"/>
                <a:gd name="connsiteY1081" fmla="*/ 96602 h 957091"/>
                <a:gd name="connsiteX1082" fmla="*/ 9693017 w 10020123"/>
                <a:gd name="connsiteY1082" fmla="*/ 95645 h 957091"/>
                <a:gd name="connsiteX1083" fmla="*/ 9720116 w 10020123"/>
                <a:gd name="connsiteY1083" fmla="*/ 97877 h 957091"/>
                <a:gd name="connsiteX1084" fmla="*/ 9730637 w 10020123"/>
                <a:gd name="connsiteY1084" fmla="*/ 117006 h 957091"/>
                <a:gd name="connsiteX1085" fmla="*/ 9707682 w 10020123"/>
                <a:gd name="connsiteY1085" fmla="*/ 120513 h 957091"/>
                <a:gd name="connsiteX1086" fmla="*/ 9704495 w 10020123"/>
                <a:gd name="connsiteY1086" fmla="*/ 133903 h 957091"/>
                <a:gd name="connsiteX1087" fmla="*/ 9677395 w 10020123"/>
                <a:gd name="connsiteY1087" fmla="*/ 141874 h 957091"/>
                <a:gd name="connsiteX1088" fmla="*/ 9708320 w 10020123"/>
                <a:gd name="connsiteY1088" fmla="*/ 142512 h 957091"/>
                <a:gd name="connsiteX1089" fmla="*/ 9725855 w 10020123"/>
                <a:gd name="connsiteY1089" fmla="*/ 141555 h 957091"/>
                <a:gd name="connsiteX1090" fmla="*/ 9737970 w 10020123"/>
                <a:gd name="connsiteY1090" fmla="*/ 156858 h 957091"/>
                <a:gd name="connsiteX1091" fmla="*/ 9752317 w 10020123"/>
                <a:gd name="connsiteY1091" fmla="*/ 165148 h 957091"/>
                <a:gd name="connsiteX1092" fmla="*/ 9762838 w 10020123"/>
                <a:gd name="connsiteY1092" fmla="*/ 171524 h 957091"/>
                <a:gd name="connsiteX1093" fmla="*/ 9729680 w 10020123"/>
                <a:gd name="connsiteY1093" fmla="*/ 185552 h 957091"/>
                <a:gd name="connsiteX1094" fmla="*/ 9710551 w 10020123"/>
                <a:gd name="connsiteY1094" fmla="*/ 199261 h 957091"/>
                <a:gd name="connsiteX1095" fmla="*/ 9673887 w 10020123"/>
                <a:gd name="connsiteY1095" fmla="*/ 205319 h 957091"/>
                <a:gd name="connsiteX1096" fmla="*/ 9635948 w 10020123"/>
                <a:gd name="connsiteY1096" fmla="*/ 201812 h 957091"/>
                <a:gd name="connsiteX1097" fmla="*/ 9607255 w 10020123"/>
                <a:gd name="connsiteY1097" fmla="*/ 207232 h 957091"/>
                <a:gd name="connsiteX1098" fmla="*/ 9560707 w 10020123"/>
                <a:gd name="connsiteY1098" fmla="*/ 200536 h 957091"/>
                <a:gd name="connsiteX1099" fmla="*/ 9522131 w 10020123"/>
                <a:gd name="connsiteY1099" fmla="*/ 195435 h 957091"/>
                <a:gd name="connsiteX1100" fmla="*/ 9495031 w 10020123"/>
                <a:gd name="connsiteY1100" fmla="*/ 200536 h 957091"/>
                <a:gd name="connsiteX1101" fmla="*/ 9491524 w 10020123"/>
                <a:gd name="connsiteY1101" fmla="*/ 182045 h 957091"/>
                <a:gd name="connsiteX1102" fmla="*/ 9464106 w 10020123"/>
                <a:gd name="connsiteY1102" fmla="*/ 175031 h 957091"/>
                <a:gd name="connsiteX1103" fmla="*/ 9453584 w 10020123"/>
                <a:gd name="connsiteY1103" fmla="*/ 159728 h 957091"/>
                <a:gd name="connsiteX1104" fmla="*/ 9463149 w 10020123"/>
                <a:gd name="connsiteY1104" fmla="*/ 149526 h 957091"/>
                <a:gd name="connsiteX1105" fmla="*/ 9437006 w 10020123"/>
                <a:gd name="connsiteY1105" fmla="*/ 146656 h 957091"/>
                <a:gd name="connsiteX1106" fmla="*/ 9425210 w 10020123"/>
                <a:gd name="connsiteY1106" fmla="*/ 139323 h 957091"/>
                <a:gd name="connsiteX1107" fmla="*/ 9433180 w 10020123"/>
                <a:gd name="connsiteY1107" fmla="*/ 118919 h 957091"/>
                <a:gd name="connsiteX1108" fmla="*/ 9441151 w 10020123"/>
                <a:gd name="connsiteY1108" fmla="*/ 106804 h 957091"/>
                <a:gd name="connsiteX1109" fmla="*/ 9477815 w 10020123"/>
                <a:gd name="connsiteY1109" fmla="*/ 104891 h 957091"/>
                <a:gd name="connsiteX1110" fmla="*/ 9510334 w 10020123"/>
                <a:gd name="connsiteY1110" fmla="*/ 95964 h 957091"/>
                <a:gd name="connsiteX1111" fmla="*/ 9524044 w 10020123"/>
                <a:gd name="connsiteY1111" fmla="*/ 98196 h 957091"/>
                <a:gd name="connsiteX1112" fmla="*/ 9560707 w 10020123"/>
                <a:gd name="connsiteY1112" fmla="*/ 92776 h 957091"/>
                <a:gd name="connsiteX1113" fmla="*/ 9576329 w 10020123"/>
                <a:gd name="connsiteY1113" fmla="*/ 84487 h 957091"/>
                <a:gd name="connsiteX1114" fmla="*/ 9275365 w 10020123"/>
                <a:gd name="connsiteY1114" fmla="*/ 84487 h 957091"/>
                <a:gd name="connsiteX1115" fmla="*/ 9296726 w 10020123"/>
                <a:gd name="connsiteY1115" fmla="*/ 84487 h 957091"/>
                <a:gd name="connsiteX1116" fmla="*/ 9351244 w 10020123"/>
                <a:gd name="connsiteY1116" fmla="*/ 125614 h 957091"/>
                <a:gd name="connsiteX1117" fmla="*/ 9352200 w 10020123"/>
                <a:gd name="connsiteY1117" fmla="*/ 127846 h 957091"/>
                <a:gd name="connsiteX1118" fmla="*/ 9253049 w 10020123"/>
                <a:gd name="connsiteY1118" fmla="*/ 122426 h 957091"/>
                <a:gd name="connsiteX1119" fmla="*/ 9201081 w 10020123"/>
                <a:gd name="connsiteY1119" fmla="*/ 84168 h 957091"/>
                <a:gd name="connsiteX1120" fmla="*/ 9266120 w 10020123"/>
                <a:gd name="connsiteY1120" fmla="*/ 84168 h 957091"/>
                <a:gd name="connsiteX1121" fmla="*/ 9266120 w 10020123"/>
                <a:gd name="connsiteY1121" fmla="*/ 88631 h 957091"/>
                <a:gd name="connsiteX1122" fmla="*/ 9275684 w 10020123"/>
                <a:gd name="connsiteY1122" fmla="*/ 88631 h 957091"/>
                <a:gd name="connsiteX1123" fmla="*/ 9275684 w 10020123"/>
                <a:gd name="connsiteY1123" fmla="*/ 84168 h 957091"/>
                <a:gd name="connsiteX1124" fmla="*/ 9153258 w 10020123"/>
                <a:gd name="connsiteY1124" fmla="*/ 84168 h 957091"/>
                <a:gd name="connsiteX1125" fmla="*/ 9170793 w 10020123"/>
                <a:gd name="connsiteY1125" fmla="*/ 84168 h 957091"/>
                <a:gd name="connsiteX1126" fmla="*/ 9233919 w 10020123"/>
                <a:gd name="connsiteY1126" fmla="*/ 132628 h 957091"/>
                <a:gd name="connsiteX1127" fmla="*/ 9235513 w 10020123"/>
                <a:gd name="connsiteY1127" fmla="*/ 135498 h 957091"/>
                <a:gd name="connsiteX1128" fmla="*/ 9126796 w 10020123"/>
                <a:gd name="connsiteY1128" fmla="*/ 129121 h 957091"/>
                <a:gd name="connsiteX1129" fmla="*/ 9065264 w 10020123"/>
                <a:gd name="connsiteY1129" fmla="*/ 93414 h 957091"/>
                <a:gd name="connsiteX1130" fmla="*/ 9144012 w 10020123"/>
                <a:gd name="connsiteY1130" fmla="*/ 93414 h 957091"/>
                <a:gd name="connsiteX1131" fmla="*/ 9144012 w 10020123"/>
                <a:gd name="connsiteY1131" fmla="*/ 88950 h 957091"/>
                <a:gd name="connsiteX1132" fmla="*/ 9153577 w 10020123"/>
                <a:gd name="connsiteY1132" fmla="*/ 88950 h 957091"/>
                <a:gd name="connsiteX1133" fmla="*/ 9153577 w 10020123"/>
                <a:gd name="connsiteY1133" fmla="*/ 83849 h 957091"/>
                <a:gd name="connsiteX1134" fmla="*/ 9002776 w 10020123"/>
                <a:gd name="connsiteY1134" fmla="*/ 83849 h 957091"/>
                <a:gd name="connsiteX1135" fmla="*/ 9002776 w 10020123"/>
                <a:gd name="connsiteY1135" fmla="*/ 93414 h 957091"/>
                <a:gd name="connsiteX1136" fmla="*/ 9012979 w 10020123"/>
                <a:gd name="connsiteY1136" fmla="*/ 93414 h 957091"/>
                <a:gd name="connsiteX1137" fmla="*/ 9124883 w 10020123"/>
                <a:gd name="connsiteY1137" fmla="*/ 163235 h 957091"/>
                <a:gd name="connsiteX1138" fmla="*/ 9125840 w 10020123"/>
                <a:gd name="connsiteY1138" fmla="*/ 167379 h 957091"/>
                <a:gd name="connsiteX1139" fmla="*/ 8997356 w 10020123"/>
                <a:gd name="connsiteY1139" fmla="*/ 153989 h 957091"/>
                <a:gd name="connsiteX1140" fmla="*/ 8881307 w 10020123"/>
                <a:gd name="connsiteY1140" fmla="*/ 93414 h 957091"/>
                <a:gd name="connsiteX1141" fmla="*/ 8993530 w 10020123"/>
                <a:gd name="connsiteY1141" fmla="*/ 93414 h 957091"/>
                <a:gd name="connsiteX1142" fmla="*/ 8993530 w 10020123"/>
                <a:gd name="connsiteY1142" fmla="*/ 83849 h 957091"/>
                <a:gd name="connsiteX1143" fmla="*/ 8776735 w 10020123"/>
                <a:gd name="connsiteY1143" fmla="*/ 83849 h 957091"/>
                <a:gd name="connsiteX1144" fmla="*/ 8776735 w 10020123"/>
                <a:gd name="connsiteY1144" fmla="*/ 93414 h 957091"/>
                <a:gd name="connsiteX1145" fmla="*/ 8810847 w 10020123"/>
                <a:gd name="connsiteY1145" fmla="*/ 93414 h 957091"/>
                <a:gd name="connsiteX1146" fmla="*/ 8909681 w 10020123"/>
                <a:gd name="connsiteY1146" fmla="*/ 157815 h 957091"/>
                <a:gd name="connsiteX1147" fmla="*/ 8911594 w 10020123"/>
                <a:gd name="connsiteY1147" fmla="*/ 161959 h 957091"/>
                <a:gd name="connsiteX1148" fmla="*/ 8731143 w 10020123"/>
                <a:gd name="connsiteY1148" fmla="*/ 152395 h 957091"/>
                <a:gd name="connsiteX1149" fmla="*/ 8636773 w 10020123"/>
                <a:gd name="connsiteY1149" fmla="*/ 102978 h 957091"/>
                <a:gd name="connsiteX1150" fmla="*/ 8757605 w 10020123"/>
                <a:gd name="connsiteY1150" fmla="*/ 102978 h 957091"/>
                <a:gd name="connsiteX1151" fmla="*/ 8757605 w 10020123"/>
                <a:gd name="connsiteY1151" fmla="*/ 91501 h 957091"/>
                <a:gd name="connsiteX1152" fmla="*/ 8767170 w 10020123"/>
                <a:gd name="connsiteY1152" fmla="*/ 90863 h 957091"/>
                <a:gd name="connsiteX1153" fmla="*/ 8767170 w 10020123"/>
                <a:gd name="connsiteY1153" fmla="*/ 84168 h 957091"/>
                <a:gd name="connsiteX1154" fmla="*/ 8540810 w 10020123"/>
                <a:gd name="connsiteY1154" fmla="*/ 84168 h 957091"/>
                <a:gd name="connsiteX1155" fmla="*/ 8540810 w 10020123"/>
                <a:gd name="connsiteY1155" fmla="*/ 93733 h 957091"/>
                <a:gd name="connsiteX1156" fmla="*/ 8568547 w 10020123"/>
                <a:gd name="connsiteY1156" fmla="*/ 93733 h 957091"/>
                <a:gd name="connsiteX1157" fmla="*/ 8683639 w 10020123"/>
                <a:gd name="connsiteY1157" fmla="*/ 171843 h 957091"/>
                <a:gd name="connsiteX1158" fmla="*/ 8685871 w 10020123"/>
                <a:gd name="connsiteY1158" fmla="*/ 176944 h 957091"/>
                <a:gd name="connsiteX1159" fmla="*/ 8488204 w 10020123"/>
                <a:gd name="connsiteY1159" fmla="*/ 165467 h 957091"/>
                <a:gd name="connsiteX1160" fmla="*/ 8376300 w 10020123"/>
                <a:gd name="connsiteY1160" fmla="*/ 102978 h 957091"/>
                <a:gd name="connsiteX1161" fmla="*/ 8512434 w 10020123"/>
                <a:gd name="connsiteY1161" fmla="*/ 102978 h 957091"/>
                <a:gd name="connsiteX1162" fmla="*/ 8512434 w 10020123"/>
                <a:gd name="connsiteY1162" fmla="*/ 92776 h 957091"/>
                <a:gd name="connsiteX1163" fmla="*/ 8521999 w 10020123"/>
                <a:gd name="connsiteY1163" fmla="*/ 92138 h 957091"/>
                <a:gd name="connsiteX1164" fmla="*/ 8521999 w 10020123"/>
                <a:gd name="connsiteY1164" fmla="*/ 84168 h 957091"/>
                <a:gd name="connsiteX1165" fmla="*/ 8305203 w 10020123"/>
                <a:gd name="connsiteY1165" fmla="*/ 84168 h 957091"/>
                <a:gd name="connsiteX1166" fmla="*/ 8305203 w 10020123"/>
                <a:gd name="connsiteY1166" fmla="*/ 93733 h 957091"/>
                <a:gd name="connsiteX1167" fmla="*/ 8281611 w 10020123"/>
                <a:gd name="connsiteY1167" fmla="*/ 93733 h 957091"/>
                <a:gd name="connsiteX1168" fmla="*/ 8282248 w 10020123"/>
                <a:gd name="connsiteY1168" fmla="*/ 109036 h 957091"/>
                <a:gd name="connsiteX1169" fmla="*/ 8300421 w 10020123"/>
                <a:gd name="connsiteY1169" fmla="*/ 109036 h 957091"/>
                <a:gd name="connsiteX1170" fmla="*/ 8516260 w 10020123"/>
                <a:gd name="connsiteY1170" fmla="*/ 237201 h 957091"/>
                <a:gd name="connsiteX1171" fmla="*/ 8517855 w 10020123"/>
                <a:gd name="connsiteY1171" fmla="*/ 245171 h 957091"/>
                <a:gd name="connsiteX1172" fmla="*/ 8270771 w 10020123"/>
                <a:gd name="connsiteY1172" fmla="*/ 219666 h 957091"/>
                <a:gd name="connsiteX1173" fmla="*/ 8047280 w 10020123"/>
                <a:gd name="connsiteY1173" fmla="*/ 112543 h 957091"/>
                <a:gd name="connsiteX1174" fmla="*/ 8247497 w 10020123"/>
                <a:gd name="connsiteY1174" fmla="*/ 109355 h 957091"/>
                <a:gd name="connsiteX1175" fmla="*/ 8251323 w 10020123"/>
                <a:gd name="connsiteY1175" fmla="*/ 102978 h 957091"/>
                <a:gd name="connsiteX1176" fmla="*/ 8258018 w 10020123"/>
                <a:gd name="connsiteY1176" fmla="*/ 102978 h 957091"/>
                <a:gd name="connsiteX1177" fmla="*/ 8258018 w 10020123"/>
                <a:gd name="connsiteY1177" fmla="*/ 93414 h 957091"/>
                <a:gd name="connsiteX1178" fmla="*/ 8239208 w 10020123"/>
                <a:gd name="connsiteY1178" fmla="*/ 93414 h 957091"/>
                <a:gd name="connsiteX1179" fmla="*/ 8239208 w 10020123"/>
                <a:gd name="connsiteY1179" fmla="*/ 83849 h 957091"/>
                <a:gd name="connsiteX1180" fmla="*/ 7992762 w 10020123"/>
                <a:gd name="connsiteY1180" fmla="*/ 83849 h 957091"/>
                <a:gd name="connsiteX1181" fmla="*/ 7980328 w 10020123"/>
                <a:gd name="connsiteY1181" fmla="*/ 507877 h 957091"/>
                <a:gd name="connsiteX1182" fmla="*/ 8004877 w 10020123"/>
                <a:gd name="connsiteY1182" fmla="*/ 507877 h 957091"/>
                <a:gd name="connsiteX1183" fmla="*/ 8011572 w 10020123"/>
                <a:gd name="connsiteY1183" fmla="*/ 505645 h 957091"/>
                <a:gd name="connsiteX1184" fmla="*/ 8029745 w 10020123"/>
                <a:gd name="connsiteY1184" fmla="*/ 505645 h 957091"/>
                <a:gd name="connsiteX1185" fmla="*/ 8046961 w 10020123"/>
                <a:gd name="connsiteY1185" fmla="*/ 506601 h 957091"/>
                <a:gd name="connsiteX1186" fmla="*/ 8048555 w 10020123"/>
                <a:gd name="connsiteY1186" fmla="*/ 508833 h 957091"/>
                <a:gd name="connsiteX1187" fmla="*/ 8050468 w 10020123"/>
                <a:gd name="connsiteY1187" fmla="*/ 512340 h 957091"/>
                <a:gd name="connsiteX1188" fmla="*/ 8053656 w 10020123"/>
                <a:gd name="connsiteY1188" fmla="*/ 517760 h 957091"/>
                <a:gd name="connsiteX1189" fmla="*/ 8266307 w 10020123"/>
                <a:gd name="connsiteY1189" fmla="*/ 528281 h 957091"/>
                <a:gd name="connsiteX1190" fmla="*/ 8268220 w 10020123"/>
                <a:gd name="connsiteY1190" fmla="*/ 536889 h 957091"/>
                <a:gd name="connsiteX1191" fmla="*/ 7972995 w 10020123"/>
                <a:gd name="connsiteY1191" fmla="*/ 526687 h 957091"/>
                <a:gd name="connsiteX1192" fmla="*/ 7946215 w 10020123"/>
                <a:gd name="connsiteY1192" fmla="*/ 527644 h 957091"/>
                <a:gd name="connsiteX1193" fmla="*/ 7941113 w 10020123"/>
                <a:gd name="connsiteY1193" fmla="*/ 530194 h 957091"/>
                <a:gd name="connsiteX1194" fmla="*/ 7776603 w 10020123"/>
                <a:gd name="connsiteY1194" fmla="*/ 746353 h 957091"/>
                <a:gd name="connsiteX1195" fmla="*/ 7761938 w 10020123"/>
                <a:gd name="connsiteY1195" fmla="*/ 749541 h 957091"/>
                <a:gd name="connsiteX1196" fmla="*/ 7760662 w 10020123"/>
                <a:gd name="connsiteY1196" fmla="*/ 740295 h 957091"/>
                <a:gd name="connsiteX1197" fmla="*/ 7917521 w 10020123"/>
                <a:gd name="connsiteY1197" fmla="*/ 531788 h 957091"/>
                <a:gd name="connsiteX1198" fmla="*/ 7917521 w 10020123"/>
                <a:gd name="connsiteY1198" fmla="*/ 526687 h 957091"/>
                <a:gd name="connsiteX1199" fmla="*/ 7906681 w 10020123"/>
                <a:gd name="connsiteY1199" fmla="*/ 526687 h 957091"/>
                <a:gd name="connsiteX1200" fmla="*/ 7894566 w 10020123"/>
                <a:gd name="connsiteY1200" fmla="*/ 525093 h 957091"/>
                <a:gd name="connsiteX1201" fmla="*/ 7891059 w 10020123"/>
                <a:gd name="connsiteY1201" fmla="*/ 522861 h 957091"/>
                <a:gd name="connsiteX1202" fmla="*/ 7893928 w 10020123"/>
                <a:gd name="connsiteY1202" fmla="*/ 519035 h 957091"/>
                <a:gd name="connsiteX1203" fmla="*/ 7910188 w 10020123"/>
                <a:gd name="connsiteY1203" fmla="*/ 516166 h 957091"/>
                <a:gd name="connsiteX1204" fmla="*/ 7918796 w 10020123"/>
                <a:gd name="connsiteY1204" fmla="*/ 513615 h 957091"/>
                <a:gd name="connsiteX1205" fmla="*/ 7918158 w 10020123"/>
                <a:gd name="connsiteY1205" fmla="*/ 507558 h 957091"/>
                <a:gd name="connsiteX1206" fmla="*/ 7763532 w 10020123"/>
                <a:gd name="connsiteY1206" fmla="*/ 289805 h 957091"/>
                <a:gd name="connsiteX1207" fmla="*/ 7772458 w 10020123"/>
                <a:gd name="connsiteY1207" fmla="*/ 285980 h 957091"/>
                <a:gd name="connsiteX1208" fmla="*/ 7937606 w 10020123"/>
                <a:gd name="connsiteY1208" fmla="*/ 505008 h 957091"/>
                <a:gd name="connsiteX1209" fmla="*/ 7941113 w 10020123"/>
                <a:gd name="connsiteY1209" fmla="*/ 506920 h 957091"/>
                <a:gd name="connsiteX1210" fmla="*/ 7952591 w 10020123"/>
                <a:gd name="connsiteY1210" fmla="*/ 507558 h 957091"/>
                <a:gd name="connsiteX1211" fmla="*/ 7958648 w 10020123"/>
                <a:gd name="connsiteY1211" fmla="*/ 507558 h 957091"/>
                <a:gd name="connsiteX1212" fmla="*/ 7935693 w 10020123"/>
                <a:gd name="connsiteY1212" fmla="*/ 83530 h 957091"/>
                <a:gd name="connsiteX1213" fmla="*/ 7777560 w 10020123"/>
                <a:gd name="connsiteY1213" fmla="*/ 83530 h 957091"/>
                <a:gd name="connsiteX1214" fmla="*/ 7777560 w 10020123"/>
                <a:gd name="connsiteY1214" fmla="*/ 93095 h 957091"/>
                <a:gd name="connsiteX1215" fmla="*/ 7801152 w 10020123"/>
                <a:gd name="connsiteY1215" fmla="*/ 93095 h 957091"/>
                <a:gd name="connsiteX1216" fmla="*/ 7885639 w 10020123"/>
                <a:gd name="connsiteY1216" fmla="*/ 148569 h 957091"/>
                <a:gd name="connsiteX1217" fmla="*/ 7887552 w 10020123"/>
                <a:gd name="connsiteY1217" fmla="*/ 152395 h 957091"/>
                <a:gd name="connsiteX1218" fmla="*/ 7741852 w 10020123"/>
                <a:gd name="connsiteY1218" fmla="*/ 144106 h 957091"/>
                <a:gd name="connsiteX1219" fmla="*/ 7659279 w 10020123"/>
                <a:gd name="connsiteY1219" fmla="*/ 102659 h 957091"/>
                <a:gd name="connsiteX1220" fmla="*/ 7758431 w 10020123"/>
                <a:gd name="connsiteY1220" fmla="*/ 102659 h 957091"/>
                <a:gd name="connsiteX1221" fmla="*/ 7758431 w 10020123"/>
                <a:gd name="connsiteY1221" fmla="*/ 90544 h 957091"/>
                <a:gd name="connsiteX1222" fmla="*/ 7767995 w 10020123"/>
                <a:gd name="connsiteY1222" fmla="*/ 89907 h 957091"/>
                <a:gd name="connsiteX1223" fmla="*/ 7767995 w 10020123"/>
                <a:gd name="connsiteY1223" fmla="*/ 83530 h 957091"/>
                <a:gd name="connsiteX1224" fmla="*/ 7584038 w 10020123"/>
                <a:gd name="connsiteY1224" fmla="*/ 83530 h 957091"/>
                <a:gd name="connsiteX1225" fmla="*/ 7584038 w 10020123"/>
                <a:gd name="connsiteY1225" fmla="*/ 102341 h 957091"/>
                <a:gd name="connsiteX1226" fmla="*/ 7597109 w 10020123"/>
                <a:gd name="connsiteY1226" fmla="*/ 102341 h 957091"/>
                <a:gd name="connsiteX1227" fmla="*/ 7746953 w 10020123"/>
                <a:gd name="connsiteY1227" fmla="*/ 186190 h 957091"/>
                <a:gd name="connsiteX1228" fmla="*/ 7748228 w 10020123"/>
                <a:gd name="connsiteY1228" fmla="*/ 191928 h 957091"/>
                <a:gd name="connsiteX1229" fmla="*/ 7576386 w 10020123"/>
                <a:gd name="connsiteY1229" fmla="*/ 174075 h 957091"/>
                <a:gd name="connsiteX1230" fmla="*/ 7420803 w 10020123"/>
                <a:gd name="connsiteY1230" fmla="*/ 102659 h 957091"/>
                <a:gd name="connsiteX1231" fmla="*/ 7558851 w 10020123"/>
                <a:gd name="connsiteY1231" fmla="*/ 102659 h 957091"/>
                <a:gd name="connsiteX1232" fmla="*/ 7561083 w 10020123"/>
                <a:gd name="connsiteY1232" fmla="*/ 93095 h 957091"/>
                <a:gd name="connsiteX1233" fmla="*/ 7569690 w 10020123"/>
                <a:gd name="connsiteY1233" fmla="*/ 93095 h 957091"/>
                <a:gd name="connsiteX1234" fmla="*/ 7569690 w 10020123"/>
                <a:gd name="connsiteY1234" fmla="*/ 83530 h 957091"/>
                <a:gd name="connsiteX1235" fmla="*/ 7352895 w 10020123"/>
                <a:gd name="connsiteY1235" fmla="*/ 83530 h 957091"/>
                <a:gd name="connsiteX1236" fmla="*/ 7352895 w 10020123"/>
                <a:gd name="connsiteY1236" fmla="*/ 89588 h 957091"/>
                <a:gd name="connsiteX1237" fmla="*/ 7377125 w 10020123"/>
                <a:gd name="connsiteY1237" fmla="*/ 90225 h 957091"/>
                <a:gd name="connsiteX1238" fmla="*/ 7431324 w 10020123"/>
                <a:gd name="connsiteY1238" fmla="*/ 124020 h 957091"/>
                <a:gd name="connsiteX1239" fmla="*/ 7432599 w 10020123"/>
                <a:gd name="connsiteY1239" fmla="*/ 126252 h 957091"/>
                <a:gd name="connsiteX1240" fmla="*/ 7333447 w 10020123"/>
                <a:gd name="connsiteY1240" fmla="*/ 120832 h 957091"/>
                <a:gd name="connsiteX1241" fmla="*/ 7281479 w 10020123"/>
                <a:gd name="connsiteY1241" fmla="*/ 83211 h 957091"/>
                <a:gd name="connsiteX1242" fmla="*/ 7352895 w 10020123"/>
                <a:gd name="connsiteY1242" fmla="*/ 83211 h 957091"/>
                <a:gd name="connsiteX1243" fmla="*/ 7352895 w 10020123"/>
                <a:gd name="connsiteY1243" fmla="*/ 87037 h 957091"/>
                <a:gd name="connsiteX1244" fmla="*/ 7352895 w 10020123"/>
                <a:gd name="connsiteY1244" fmla="*/ 87037 h 957091"/>
                <a:gd name="connsiteX1245" fmla="*/ 7352895 w 10020123"/>
                <a:gd name="connsiteY1245" fmla="*/ 83211 h 957091"/>
                <a:gd name="connsiteX1246" fmla="*/ 7230468 w 10020123"/>
                <a:gd name="connsiteY1246" fmla="*/ 83211 h 957091"/>
                <a:gd name="connsiteX1247" fmla="*/ 7242583 w 10020123"/>
                <a:gd name="connsiteY1247" fmla="*/ 83211 h 957091"/>
                <a:gd name="connsiteX1248" fmla="*/ 7306028 w 10020123"/>
                <a:gd name="connsiteY1248" fmla="*/ 131672 h 957091"/>
                <a:gd name="connsiteX1249" fmla="*/ 7307623 w 10020123"/>
                <a:gd name="connsiteY1249" fmla="*/ 134541 h 957091"/>
                <a:gd name="connsiteX1250" fmla="*/ 7198586 w 10020123"/>
                <a:gd name="connsiteY1250" fmla="*/ 128165 h 957091"/>
                <a:gd name="connsiteX1251" fmla="*/ 7137055 w 10020123"/>
                <a:gd name="connsiteY1251" fmla="*/ 92776 h 957091"/>
                <a:gd name="connsiteX1252" fmla="*/ 7221223 w 10020123"/>
                <a:gd name="connsiteY1252" fmla="*/ 92776 h 957091"/>
                <a:gd name="connsiteX1253" fmla="*/ 7221223 w 10020123"/>
                <a:gd name="connsiteY1253" fmla="*/ 88313 h 957091"/>
                <a:gd name="connsiteX1254" fmla="*/ 7221223 w 10020123"/>
                <a:gd name="connsiteY1254" fmla="*/ 88313 h 957091"/>
                <a:gd name="connsiteX1255" fmla="*/ 7221223 w 10020123"/>
                <a:gd name="connsiteY1255" fmla="*/ 83530 h 957091"/>
                <a:gd name="connsiteX1256" fmla="*/ 7077117 w 10020123"/>
                <a:gd name="connsiteY1256" fmla="*/ 83530 h 957091"/>
                <a:gd name="connsiteX1257" fmla="*/ 7077117 w 10020123"/>
                <a:gd name="connsiteY1257" fmla="*/ 91182 h 957091"/>
                <a:gd name="connsiteX1258" fmla="*/ 7086363 w 10020123"/>
                <a:gd name="connsiteY1258" fmla="*/ 91182 h 957091"/>
                <a:gd name="connsiteX1259" fmla="*/ 7195079 w 10020123"/>
                <a:gd name="connsiteY1259" fmla="*/ 155902 h 957091"/>
                <a:gd name="connsiteX1260" fmla="*/ 7195717 w 10020123"/>
                <a:gd name="connsiteY1260" fmla="*/ 159728 h 957091"/>
                <a:gd name="connsiteX1261" fmla="*/ 7071379 w 10020123"/>
                <a:gd name="connsiteY1261" fmla="*/ 146656 h 957091"/>
                <a:gd name="connsiteX1262" fmla="*/ 6958836 w 10020123"/>
                <a:gd name="connsiteY1262" fmla="*/ 92776 h 957091"/>
                <a:gd name="connsiteX1263" fmla="*/ 7057669 w 10020123"/>
                <a:gd name="connsiteY1263" fmla="*/ 92776 h 957091"/>
                <a:gd name="connsiteX1264" fmla="*/ 7059582 w 10020123"/>
                <a:gd name="connsiteY1264" fmla="*/ 102341 h 957091"/>
                <a:gd name="connsiteX1265" fmla="*/ 7060220 w 10020123"/>
                <a:gd name="connsiteY1265" fmla="*/ 102341 h 957091"/>
                <a:gd name="connsiteX1266" fmla="*/ 7060220 w 10020123"/>
                <a:gd name="connsiteY1266" fmla="*/ 83530 h 957091"/>
                <a:gd name="connsiteX1267" fmla="*/ 7060220 w 10020123"/>
                <a:gd name="connsiteY1267" fmla="*/ 83530 h 957091"/>
                <a:gd name="connsiteX1268" fmla="*/ 7060220 w 10020123"/>
                <a:gd name="connsiteY1268" fmla="*/ 93095 h 957091"/>
                <a:gd name="connsiteX1269" fmla="*/ 6788587 w 10020123"/>
                <a:gd name="connsiteY1269" fmla="*/ 93095 h 957091"/>
                <a:gd name="connsiteX1270" fmla="*/ 6788587 w 10020123"/>
                <a:gd name="connsiteY1270" fmla="*/ 100109 h 957091"/>
                <a:gd name="connsiteX1271" fmla="*/ 6801340 w 10020123"/>
                <a:gd name="connsiteY1271" fmla="*/ 100428 h 957091"/>
                <a:gd name="connsiteX1272" fmla="*/ 6948953 w 10020123"/>
                <a:gd name="connsiteY1272" fmla="*/ 187784 h 957091"/>
                <a:gd name="connsiteX1273" fmla="*/ 6950228 w 10020123"/>
                <a:gd name="connsiteY1273" fmla="*/ 193204 h 957091"/>
                <a:gd name="connsiteX1274" fmla="*/ 6781254 w 10020123"/>
                <a:gd name="connsiteY1274" fmla="*/ 175669 h 957091"/>
                <a:gd name="connsiteX1275" fmla="*/ 6628222 w 10020123"/>
                <a:gd name="connsiteY1275" fmla="*/ 102659 h 957091"/>
                <a:gd name="connsiteX1276" fmla="*/ 6764038 w 10020123"/>
                <a:gd name="connsiteY1276" fmla="*/ 102659 h 957091"/>
                <a:gd name="connsiteX1277" fmla="*/ 6766270 w 10020123"/>
                <a:gd name="connsiteY1277" fmla="*/ 93095 h 957091"/>
                <a:gd name="connsiteX1278" fmla="*/ 6777747 w 10020123"/>
                <a:gd name="connsiteY1278" fmla="*/ 93095 h 957091"/>
                <a:gd name="connsiteX1279" fmla="*/ 6777747 w 10020123"/>
                <a:gd name="connsiteY1279" fmla="*/ 83530 h 957091"/>
                <a:gd name="connsiteX1280" fmla="*/ 6428960 w 10020123"/>
                <a:gd name="connsiteY1280" fmla="*/ 83530 h 957091"/>
                <a:gd name="connsiteX1281" fmla="*/ 6408237 w 10020123"/>
                <a:gd name="connsiteY1281" fmla="*/ 575785 h 957091"/>
                <a:gd name="connsiteX1282" fmla="*/ 6678595 w 10020123"/>
                <a:gd name="connsiteY1282" fmla="*/ 418927 h 957091"/>
                <a:gd name="connsiteX1283" fmla="*/ 6687522 w 10020123"/>
                <a:gd name="connsiteY1283" fmla="*/ 424665 h 957091"/>
                <a:gd name="connsiteX1284" fmla="*/ 6410150 w 10020123"/>
                <a:gd name="connsiteY1284" fmla="*/ 589813 h 957091"/>
                <a:gd name="connsiteX1285" fmla="*/ 6410150 w 10020123"/>
                <a:gd name="connsiteY1285" fmla="*/ 602247 h 957091"/>
                <a:gd name="connsiteX1286" fmla="*/ 6476146 w 10020123"/>
                <a:gd name="connsiteY1286" fmla="*/ 602247 h 957091"/>
                <a:gd name="connsiteX1287" fmla="*/ 6476146 w 10020123"/>
                <a:gd name="connsiteY1287" fmla="*/ 611811 h 957091"/>
                <a:gd name="connsiteX1288" fmla="*/ 6485710 w 10020123"/>
                <a:gd name="connsiteY1288" fmla="*/ 611811 h 957091"/>
                <a:gd name="connsiteX1289" fmla="*/ 6485710 w 10020123"/>
                <a:gd name="connsiteY1289" fmla="*/ 621376 h 957091"/>
                <a:gd name="connsiteX1290" fmla="*/ 6476146 w 10020123"/>
                <a:gd name="connsiteY1290" fmla="*/ 621376 h 957091"/>
                <a:gd name="connsiteX1291" fmla="*/ 6476146 w 10020123"/>
                <a:gd name="connsiteY1291" fmla="*/ 633491 h 957091"/>
                <a:gd name="connsiteX1292" fmla="*/ 6485710 w 10020123"/>
                <a:gd name="connsiteY1292" fmla="*/ 636042 h 957091"/>
                <a:gd name="connsiteX1293" fmla="*/ 6485710 w 10020123"/>
                <a:gd name="connsiteY1293" fmla="*/ 640186 h 957091"/>
                <a:gd name="connsiteX1294" fmla="*/ 6466900 w 10020123"/>
                <a:gd name="connsiteY1294" fmla="*/ 640186 h 957091"/>
                <a:gd name="connsiteX1295" fmla="*/ 6466900 w 10020123"/>
                <a:gd name="connsiteY1295" fmla="*/ 639230 h 957091"/>
                <a:gd name="connsiteX1296" fmla="*/ 6462436 w 10020123"/>
                <a:gd name="connsiteY1296" fmla="*/ 635404 h 957091"/>
                <a:gd name="connsiteX1297" fmla="*/ 6455422 w 10020123"/>
                <a:gd name="connsiteY1297" fmla="*/ 630940 h 957091"/>
                <a:gd name="connsiteX1298" fmla="*/ 6399948 w 10020123"/>
                <a:gd name="connsiteY1298" fmla="*/ 630940 h 957091"/>
                <a:gd name="connsiteX1299" fmla="*/ 6377950 w 10020123"/>
                <a:gd name="connsiteY1299" fmla="*/ 637317 h 957091"/>
                <a:gd name="connsiteX1300" fmla="*/ 6447771 w 10020123"/>
                <a:gd name="connsiteY1300" fmla="*/ 937962 h 957091"/>
                <a:gd name="connsiteX1301" fmla="*/ 6442032 w 10020123"/>
                <a:gd name="connsiteY1301" fmla="*/ 949121 h 957091"/>
                <a:gd name="connsiteX1302" fmla="*/ 6442032 w 10020123"/>
                <a:gd name="connsiteY1302" fmla="*/ 949121 h 957091"/>
                <a:gd name="connsiteX1303" fmla="*/ 2299314 w 10020123"/>
                <a:gd name="connsiteY1303" fmla="*/ 100746 h 957091"/>
                <a:gd name="connsiteX1304" fmla="*/ 2302821 w 10020123"/>
                <a:gd name="connsiteY1304" fmla="*/ 100109 h 957091"/>
                <a:gd name="connsiteX1305" fmla="*/ 2299314 w 10020123"/>
                <a:gd name="connsiteY1305" fmla="*/ 100746 h 957091"/>
                <a:gd name="connsiteX1306" fmla="*/ 2297401 w 10020123"/>
                <a:gd name="connsiteY1306" fmla="*/ 100746 h 957091"/>
                <a:gd name="connsiteX1307" fmla="*/ 2299314 w 10020123"/>
                <a:gd name="connsiteY1307" fmla="*/ 100746 h 957091"/>
                <a:gd name="connsiteX1308" fmla="*/ 2299314 w 10020123"/>
                <a:gd name="connsiteY1308" fmla="*/ 100746 h 957091"/>
                <a:gd name="connsiteX1309" fmla="*/ 2293575 w 10020123"/>
                <a:gd name="connsiteY1309" fmla="*/ 110949 h 957091"/>
                <a:gd name="connsiteX1310" fmla="*/ 2291025 w 10020123"/>
                <a:gd name="connsiteY1310" fmla="*/ 111586 h 957091"/>
                <a:gd name="connsiteX1311" fmla="*/ 2291025 w 10020123"/>
                <a:gd name="connsiteY1311" fmla="*/ 111586 h 957091"/>
                <a:gd name="connsiteX1312" fmla="*/ 2293894 w 10020123"/>
                <a:gd name="connsiteY1312" fmla="*/ 110949 h 957091"/>
                <a:gd name="connsiteX1313" fmla="*/ 2293894 w 10020123"/>
                <a:gd name="connsiteY1313" fmla="*/ 110949 h 957091"/>
                <a:gd name="connsiteX1314" fmla="*/ 2291025 w 10020123"/>
                <a:gd name="connsiteY1314" fmla="*/ 120832 h 957091"/>
                <a:gd name="connsiteX1315" fmla="*/ 2293256 w 10020123"/>
                <a:gd name="connsiteY1315" fmla="*/ 121470 h 957091"/>
                <a:gd name="connsiteX1316" fmla="*/ 2290387 w 10020123"/>
                <a:gd name="connsiteY1316" fmla="*/ 121470 h 957091"/>
                <a:gd name="connsiteX1317" fmla="*/ 2290387 w 10020123"/>
                <a:gd name="connsiteY1317" fmla="*/ 120832 h 957091"/>
                <a:gd name="connsiteX1318" fmla="*/ 2291025 w 10020123"/>
                <a:gd name="connsiteY1318" fmla="*/ 120832 h 957091"/>
                <a:gd name="connsiteX1319" fmla="*/ 2285605 w 10020123"/>
                <a:gd name="connsiteY1319" fmla="*/ 139323 h 957091"/>
                <a:gd name="connsiteX1320" fmla="*/ 2286880 w 10020123"/>
                <a:gd name="connsiteY1320" fmla="*/ 139323 h 957091"/>
                <a:gd name="connsiteX1321" fmla="*/ 2287837 w 10020123"/>
                <a:gd name="connsiteY1321" fmla="*/ 139642 h 957091"/>
                <a:gd name="connsiteX1322" fmla="*/ 2285923 w 10020123"/>
                <a:gd name="connsiteY1322" fmla="*/ 139642 h 957091"/>
                <a:gd name="connsiteX1323" fmla="*/ 2285923 w 10020123"/>
                <a:gd name="connsiteY1323" fmla="*/ 139323 h 957091"/>
                <a:gd name="connsiteX1324" fmla="*/ 2299633 w 10020123"/>
                <a:gd name="connsiteY1324" fmla="*/ 148888 h 957091"/>
                <a:gd name="connsiteX1325" fmla="*/ 2298995 w 10020123"/>
                <a:gd name="connsiteY1325" fmla="*/ 139323 h 957091"/>
                <a:gd name="connsiteX1326" fmla="*/ 2299952 w 10020123"/>
                <a:gd name="connsiteY1326" fmla="*/ 139323 h 957091"/>
                <a:gd name="connsiteX1327" fmla="*/ 2299952 w 10020123"/>
                <a:gd name="connsiteY1327" fmla="*/ 148888 h 957091"/>
                <a:gd name="connsiteX1328" fmla="*/ 2298995 w 10020123"/>
                <a:gd name="connsiteY1328" fmla="*/ 148888 h 957091"/>
                <a:gd name="connsiteX1329" fmla="*/ 2299633 w 10020123"/>
                <a:gd name="connsiteY1329" fmla="*/ 148888 h 957091"/>
                <a:gd name="connsiteX1330" fmla="*/ 2401336 w 10020123"/>
                <a:gd name="connsiteY1330" fmla="*/ 201493 h 957091"/>
                <a:gd name="connsiteX1331" fmla="*/ 2419189 w 10020123"/>
                <a:gd name="connsiteY1331" fmla="*/ 218709 h 957091"/>
                <a:gd name="connsiteX1332" fmla="*/ 2401336 w 10020123"/>
                <a:gd name="connsiteY1332" fmla="*/ 201493 h 957091"/>
                <a:gd name="connsiteX1333" fmla="*/ 2408350 w 10020123"/>
                <a:gd name="connsiteY1333" fmla="*/ 183958 h 957091"/>
                <a:gd name="connsiteX1334" fmla="*/ 2424290 w 10020123"/>
                <a:gd name="connsiteY1334" fmla="*/ 190653 h 957091"/>
                <a:gd name="connsiteX1335" fmla="*/ 2408350 w 10020123"/>
                <a:gd name="connsiteY1335" fmla="*/ 183958 h 957091"/>
                <a:gd name="connsiteX1336" fmla="*/ 2445014 w 10020123"/>
                <a:gd name="connsiteY1336" fmla="*/ 179494 h 957091"/>
                <a:gd name="connsiteX1337" fmla="*/ 2470838 w 10020123"/>
                <a:gd name="connsiteY1337" fmla="*/ 186508 h 957091"/>
                <a:gd name="connsiteX1338" fmla="*/ 2445014 w 10020123"/>
                <a:gd name="connsiteY1338" fmla="*/ 179494 h 957091"/>
                <a:gd name="connsiteX1339" fmla="*/ 2485503 w 10020123"/>
                <a:gd name="connsiteY1339" fmla="*/ 191291 h 957091"/>
                <a:gd name="connsiteX1340" fmla="*/ 2471475 w 10020123"/>
                <a:gd name="connsiteY1340" fmla="*/ 186508 h 957091"/>
                <a:gd name="connsiteX1341" fmla="*/ 2485503 w 10020123"/>
                <a:gd name="connsiteY1341" fmla="*/ 191291 h 957091"/>
                <a:gd name="connsiteX1342" fmla="*/ 3119632 w 10020123"/>
                <a:gd name="connsiteY1342" fmla="*/ 616912 h 957091"/>
                <a:gd name="connsiteX1343" fmla="*/ 3139080 w 10020123"/>
                <a:gd name="connsiteY1343" fmla="*/ 546454 h 957091"/>
                <a:gd name="connsiteX1344" fmla="*/ 3139080 w 10020123"/>
                <a:gd name="connsiteY1344" fmla="*/ 547091 h 957091"/>
                <a:gd name="connsiteX1345" fmla="*/ 3139080 w 10020123"/>
                <a:gd name="connsiteY1345" fmla="*/ 545178 h 957091"/>
                <a:gd name="connsiteX1346" fmla="*/ 3101459 w 10020123"/>
                <a:gd name="connsiteY1346" fmla="*/ 545178 h 957091"/>
                <a:gd name="connsiteX1347" fmla="*/ 3101459 w 10020123"/>
                <a:gd name="connsiteY1347" fmla="*/ 547091 h 957091"/>
                <a:gd name="connsiteX1348" fmla="*/ 3096677 w 10020123"/>
                <a:gd name="connsiteY1348" fmla="*/ 547091 h 957091"/>
                <a:gd name="connsiteX1349" fmla="*/ 3119951 w 10020123"/>
                <a:gd name="connsiteY1349" fmla="*/ 617231 h 957091"/>
                <a:gd name="connsiteX1350" fmla="*/ 3119951 w 10020123"/>
                <a:gd name="connsiteY1350" fmla="*/ 617231 h 957091"/>
                <a:gd name="connsiteX1351" fmla="*/ 3098909 w 10020123"/>
                <a:gd name="connsiteY1351" fmla="*/ 544860 h 957091"/>
                <a:gd name="connsiteX1352" fmla="*/ 3139399 w 10020123"/>
                <a:gd name="connsiteY1352" fmla="*/ 544860 h 957091"/>
                <a:gd name="connsiteX1353" fmla="*/ 3141630 w 10020123"/>
                <a:gd name="connsiteY1353" fmla="*/ 536252 h 957091"/>
                <a:gd name="connsiteX1354" fmla="*/ 3136848 w 10020123"/>
                <a:gd name="connsiteY1354" fmla="*/ 535614 h 957091"/>
                <a:gd name="connsiteX1355" fmla="*/ 3096677 w 10020123"/>
                <a:gd name="connsiteY1355" fmla="*/ 535614 h 957091"/>
                <a:gd name="connsiteX1356" fmla="*/ 3096677 w 10020123"/>
                <a:gd name="connsiteY1356" fmla="*/ 534020 h 957091"/>
                <a:gd name="connsiteX1357" fmla="*/ 3096677 w 10020123"/>
                <a:gd name="connsiteY1357" fmla="*/ 534020 h 957091"/>
                <a:gd name="connsiteX1358" fmla="*/ 3096677 w 10020123"/>
                <a:gd name="connsiteY1358" fmla="*/ 534020 h 957091"/>
                <a:gd name="connsiteX1359" fmla="*/ 3093170 w 10020123"/>
                <a:gd name="connsiteY1359" fmla="*/ 535933 h 957091"/>
                <a:gd name="connsiteX1360" fmla="*/ 3096040 w 10020123"/>
                <a:gd name="connsiteY1360" fmla="*/ 544860 h 957091"/>
                <a:gd name="connsiteX1361" fmla="*/ 3099228 w 10020123"/>
                <a:gd name="connsiteY1361" fmla="*/ 545497 h 957091"/>
                <a:gd name="connsiteX1362" fmla="*/ 3099228 w 10020123"/>
                <a:gd name="connsiteY1362" fmla="*/ 544860 h 957091"/>
                <a:gd name="connsiteX1363" fmla="*/ 3093170 w 10020123"/>
                <a:gd name="connsiteY1363" fmla="*/ 544860 h 957091"/>
                <a:gd name="connsiteX1364" fmla="*/ 3090938 w 10020123"/>
                <a:gd name="connsiteY1364" fmla="*/ 537208 h 957091"/>
                <a:gd name="connsiteX1365" fmla="*/ 3079142 w 10020123"/>
                <a:gd name="connsiteY1365" fmla="*/ 543266 h 957091"/>
                <a:gd name="connsiteX1366" fmla="*/ 3093170 w 10020123"/>
                <a:gd name="connsiteY1366" fmla="*/ 544860 h 957091"/>
                <a:gd name="connsiteX1367" fmla="*/ 3141949 w 10020123"/>
                <a:gd name="connsiteY1367" fmla="*/ 544541 h 957091"/>
                <a:gd name="connsiteX1368" fmla="*/ 3155021 w 10020123"/>
                <a:gd name="connsiteY1368" fmla="*/ 542947 h 957091"/>
                <a:gd name="connsiteX1369" fmla="*/ 3144181 w 10020123"/>
                <a:gd name="connsiteY1369" fmla="*/ 537208 h 957091"/>
                <a:gd name="connsiteX1370" fmla="*/ 3142268 w 10020123"/>
                <a:gd name="connsiteY1370" fmla="*/ 544222 h 957091"/>
                <a:gd name="connsiteX1371" fmla="*/ 3072766 w 10020123"/>
                <a:gd name="connsiteY1371" fmla="*/ 542947 h 957091"/>
                <a:gd name="connsiteX1372" fmla="*/ 3057463 w 10020123"/>
                <a:gd name="connsiteY1372" fmla="*/ 534976 h 957091"/>
                <a:gd name="connsiteX1373" fmla="*/ 3047579 w 10020123"/>
                <a:gd name="connsiteY1373" fmla="*/ 540396 h 957091"/>
                <a:gd name="connsiteX1374" fmla="*/ 3072766 w 10020123"/>
                <a:gd name="connsiteY1374" fmla="*/ 542947 h 957091"/>
                <a:gd name="connsiteX1375" fmla="*/ 3076273 w 10020123"/>
                <a:gd name="connsiteY1375" fmla="*/ 544222 h 957091"/>
                <a:gd name="connsiteX1376" fmla="*/ 3089982 w 10020123"/>
                <a:gd name="connsiteY1376" fmla="*/ 537208 h 957091"/>
                <a:gd name="connsiteX1377" fmla="*/ 3089344 w 10020123"/>
                <a:gd name="connsiteY1377" fmla="*/ 535295 h 957091"/>
                <a:gd name="connsiteX1378" fmla="*/ 3059375 w 10020123"/>
                <a:gd name="connsiteY1378" fmla="*/ 535295 h 957091"/>
                <a:gd name="connsiteX1379" fmla="*/ 3076273 w 10020123"/>
                <a:gd name="connsiteY1379" fmla="*/ 544222 h 957091"/>
                <a:gd name="connsiteX1380" fmla="*/ 3076273 w 10020123"/>
                <a:gd name="connsiteY1380" fmla="*/ 544222 h 957091"/>
                <a:gd name="connsiteX1381" fmla="*/ 3160122 w 10020123"/>
                <a:gd name="connsiteY1381" fmla="*/ 542309 h 957091"/>
                <a:gd name="connsiteX1382" fmla="*/ 3185309 w 10020123"/>
                <a:gd name="connsiteY1382" fmla="*/ 539440 h 957091"/>
                <a:gd name="connsiteX1383" fmla="*/ 3175744 w 10020123"/>
                <a:gd name="connsiteY1383" fmla="*/ 534020 h 957091"/>
                <a:gd name="connsiteX1384" fmla="*/ 3159803 w 10020123"/>
                <a:gd name="connsiteY1384" fmla="*/ 541990 h 957091"/>
                <a:gd name="connsiteX1385" fmla="*/ 3156934 w 10020123"/>
                <a:gd name="connsiteY1385" fmla="*/ 543903 h 957091"/>
                <a:gd name="connsiteX1386" fmla="*/ 3173512 w 10020123"/>
                <a:gd name="connsiteY1386" fmla="*/ 535295 h 957091"/>
                <a:gd name="connsiteX1387" fmla="*/ 3145137 w 10020123"/>
                <a:gd name="connsiteY1387" fmla="*/ 535295 h 957091"/>
                <a:gd name="connsiteX1388" fmla="*/ 3144500 w 10020123"/>
                <a:gd name="connsiteY1388" fmla="*/ 537208 h 957091"/>
                <a:gd name="connsiteX1389" fmla="*/ 3156934 w 10020123"/>
                <a:gd name="connsiteY1389" fmla="*/ 543903 h 957091"/>
                <a:gd name="connsiteX1390" fmla="*/ 3156934 w 10020123"/>
                <a:gd name="connsiteY1390" fmla="*/ 543903 h 957091"/>
                <a:gd name="connsiteX1391" fmla="*/ 3042478 w 10020123"/>
                <a:gd name="connsiteY1391" fmla="*/ 539759 h 957091"/>
                <a:gd name="connsiteX1392" fmla="*/ 3032913 w 10020123"/>
                <a:gd name="connsiteY1392" fmla="*/ 534658 h 957091"/>
                <a:gd name="connsiteX1393" fmla="*/ 3027494 w 10020123"/>
                <a:gd name="connsiteY1393" fmla="*/ 538165 h 957091"/>
                <a:gd name="connsiteX1394" fmla="*/ 3042159 w 10020123"/>
                <a:gd name="connsiteY1394" fmla="*/ 539759 h 957091"/>
                <a:gd name="connsiteX1395" fmla="*/ 3045666 w 10020123"/>
                <a:gd name="connsiteY1395" fmla="*/ 541034 h 957091"/>
                <a:gd name="connsiteX1396" fmla="*/ 3055231 w 10020123"/>
                <a:gd name="connsiteY1396" fmla="*/ 535614 h 957091"/>
                <a:gd name="connsiteX1397" fmla="*/ 3035464 w 10020123"/>
                <a:gd name="connsiteY1397" fmla="*/ 535614 h 957091"/>
                <a:gd name="connsiteX1398" fmla="*/ 3045347 w 10020123"/>
                <a:gd name="connsiteY1398" fmla="*/ 541034 h 957091"/>
                <a:gd name="connsiteX1399" fmla="*/ 3187859 w 10020123"/>
                <a:gd name="connsiteY1399" fmla="*/ 540715 h 957091"/>
                <a:gd name="connsiteX1400" fmla="*/ 3197424 w 10020123"/>
                <a:gd name="connsiteY1400" fmla="*/ 535295 h 957091"/>
                <a:gd name="connsiteX1401" fmla="*/ 3178613 w 10020123"/>
                <a:gd name="connsiteY1401" fmla="*/ 535295 h 957091"/>
                <a:gd name="connsiteX1402" fmla="*/ 3187859 w 10020123"/>
                <a:gd name="connsiteY1402" fmla="*/ 540715 h 957091"/>
                <a:gd name="connsiteX1403" fmla="*/ 3191685 w 10020123"/>
                <a:gd name="connsiteY1403" fmla="*/ 538802 h 957091"/>
                <a:gd name="connsiteX1404" fmla="*/ 3205394 w 10020123"/>
                <a:gd name="connsiteY1404" fmla="*/ 537208 h 957091"/>
                <a:gd name="connsiteX1405" fmla="*/ 3200293 w 10020123"/>
                <a:gd name="connsiteY1405" fmla="*/ 534020 h 957091"/>
                <a:gd name="connsiteX1406" fmla="*/ 3191366 w 10020123"/>
                <a:gd name="connsiteY1406" fmla="*/ 538802 h 957091"/>
                <a:gd name="connsiteX1407" fmla="*/ 3191366 w 10020123"/>
                <a:gd name="connsiteY1407" fmla="*/ 538802 h 957091"/>
                <a:gd name="connsiteX1408" fmla="*/ 3023349 w 10020123"/>
                <a:gd name="connsiteY1408" fmla="*/ 537846 h 957091"/>
                <a:gd name="connsiteX1409" fmla="*/ 3016654 w 10020123"/>
                <a:gd name="connsiteY1409" fmla="*/ 535614 h 957091"/>
                <a:gd name="connsiteX1410" fmla="*/ 2996887 w 10020123"/>
                <a:gd name="connsiteY1410" fmla="*/ 535614 h 957091"/>
                <a:gd name="connsiteX1411" fmla="*/ 3016654 w 10020123"/>
                <a:gd name="connsiteY1411" fmla="*/ 545178 h 957091"/>
                <a:gd name="connsiteX1412" fmla="*/ 3016654 w 10020123"/>
                <a:gd name="connsiteY1412" fmla="*/ 545178 h 957091"/>
                <a:gd name="connsiteX1413" fmla="*/ 3023030 w 10020123"/>
                <a:gd name="connsiteY1413" fmla="*/ 537846 h 957091"/>
                <a:gd name="connsiteX1414" fmla="*/ 3023030 w 10020123"/>
                <a:gd name="connsiteY1414" fmla="*/ 537846 h 957091"/>
                <a:gd name="connsiteX1415" fmla="*/ 3025581 w 10020123"/>
                <a:gd name="connsiteY1415" fmla="*/ 538802 h 957091"/>
                <a:gd name="connsiteX1416" fmla="*/ 3030682 w 10020123"/>
                <a:gd name="connsiteY1416" fmla="*/ 535614 h 957091"/>
                <a:gd name="connsiteX1417" fmla="*/ 3020480 w 10020123"/>
                <a:gd name="connsiteY1417" fmla="*/ 535614 h 957091"/>
                <a:gd name="connsiteX1418" fmla="*/ 3025900 w 10020123"/>
                <a:gd name="connsiteY1418" fmla="*/ 538802 h 957091"/>
                <a:gd name="connsiteX1419" fmla="*/ 3207626 w 10020123"/>
                <a:gd name="connsiteY1419" fmla="*/ 538483 h 957091"/>
                <a:gd name="connsiteX1420" fmla="*/ 3213046 w 10020123"/>
                <a:gd name="connsiteY1420" fmla="*/ 535614 h 957091"/>
                <a:gd name="connsiteX1421" fmla="*/ 3203162 w 10020123"/>
                <a:gd name="connsiteY1421" fmla="*/ 535614 h 957091"/>
                <a:gd name="connsiteX1422" fmla="*/ 3207945 w 10020123"/>
                <a:gd name="connsiteY1422" fmla="*/ 538483 h 957091"/>
                <a:gd name="connsiteX1423" fmla="*/ 3211133 w 10020123"/>
                <a:gd name="connsiteY1423" fmla="*/ 538483 h 957091"/>
                <a:gd name="connsiteX1424" fmla="*/ 3220060 w 10020123"/>
                <a:gd name="connsiteY1424" fmla="*/ 537527 h 957091"/>
                <a:gd name="connsiteX1425" fmla="*/ 3236638 w 10020123"/>
                <a:gd name="connsiteY1425" fmla="*/ 535614 h 957091"/>
                <a:gd name="connsiteX1426" fmla="*/ 3216871 w 10020123"/>
                <a:gd name="connsiteY1426" fmla="*/ 535614 h 957091"/>
                <a:gd name="connsiteX1427" fmla="*/ 3211133 w 10020123"/>
                <a:gd name="connsiteY1427" fmla="*/ 538483 h 957091"/>
                <a:gd name="connsiteX1428" fmla="*/ 3211133 w 10020123"/>
                <a:gd name="connsiteY1428" fmla="*/ 538483 h 957091"/>
                <a:gd name="connsiteX1429" fmla="*/ 3092214 w 10020123"/>
                <a:gd name="connsiteY1429" fmla="*/ 536252 h 957091"/>
                <a:gd name="connsiteX1430" fmla="*/ 3093489 w 10020123"/>
                <a:gd name="connsiteY1430" fmla="*/ 535295 h 957091"/>
                <a:gd name="connsiteX1431" fmla="*/ 3091895 w 10020123"/>
                <a:gd name="connsiteY1431" fmla="*/ 535295 h 957091"/>
                <a:gd name="connsiteX1432" fmla="*/ 3091895 w 10020123"/>
                <a:gd name="connsiteY1432" fmla="*/ 536252 h 957091"/>
                <a:gd name="connsiteX1433" fmla="*/ 3091895 w 10020123"/>
                <a:gd name="connsiteY1433" fmla="*/ 536252 h 957091"/>
                <a:gd name="connsiteX1434" fmla="*/ 3142268 w 10020123"/>
                <a:gd name="connsiteY1434" fmla="*/ 536570 h 957091"/>
                <a:gd name="connsiteX1435" fmla="*/ 3142268 w 10020123"/>
                <a:gd name="connsiteY1435" fmla="*/ 535614 h 957091"/>
                <a:gd name="connsiteX1436" fmla="*/ 3140674 w 10020123"/>
                <a:gd name="connsiteY1436" fmla="*/ 535614 h 957091"/>
                <a:gd name="connsiteX1437" fmla="*/ 3142268 w 10020123"/>
                <a:gd name="connsiteY1437" fmla="*/ 536570 h 957091"/>
                <a:gd name="connsiteX1438" fmla="*/ 3142268 w 10020123"/>
                <a:gd name="connsiteY1438" fmla="*/ 536570 h 957091"/>
                <a:gd name="connsiteX1439" fmla="*/ 3091257 w 10020123"/>
                <a:gd name="connsiteY1439" fmla="*/ 526049 h 957091"/>
                <a:gd name="connsiteX1440" fmla="*/ 3142906 w 10020123"/>
                <a:gd name="connsiteY1440" fmla="*/ 526049 h 957091"/>
                <a:gd name="connsiteX1441" fmla="*/ 3146731 w 10020123"/>
                <a:gd name="connsiteY1441" fmla="*/ 516485 h 957091"/>
                <a:gd name="connsiteX1442" fmla="*/ 3098590 w 10020123"/>
                <a:gd name="connsiteY1442" fmla="*/ 516485 h 957091"/>
                <a:gd name="connsiteX1443" fmla="*/ 3143543 w 10020123"/>
                <a:gd name="connsiteY1443" fmla="*/ 526049 h 957091"/>
                <a:gd name="connsiteX1444" fmla="*/ 3144181 w 10020123"/>
                <a:gd name="connsiteY1444" fmla="*/ 526049 h 957091"/>
                <a:gd name="connsiteX1445" fmla="*/ 3143543 w 10020123"/>
                <a:gd name="connsiteY1445" fmla="*/ 535614 h 957091"/>
                <a:gd name="connsiteX1446" fmla="*/ 3089344 w 10020123"/>
                <a:gd name="connsiteY1446" fmla="*/ 535614 h 957091"/>
                <a:gd name="connsiteX1447" fmla="*/ 3091257 w 10020123"/>
                <a:gd name="connsiteY1447" fmla="*/ 532426 h 957091"/>
                <a:gd name="connsiteX1448" fmla="*/ 3091257 w 10020123"/>
                <a:gd name="connsiteY1448" fmla="*/ 526049 h 957091"/>
                <a:gd name="connsiteX1449" fmla="*/ 3089663 w 10020123"/>
                <a:gd name="connsiteY1449" fmla="*/ 526049 h 957091"/>
                <a:gd name="connsiteX1450" fmla="*/ 3091576 w 10020123"/>
                <a:gd name="connsiteY1450" fmla="*/ 526049 h 957091"/>
                <a:gd name="connsiteX1451" fmla="*/ 3091576 w 10020123"/>
                <a:gd name="connsiteY1451" fmla="*/ 526049 h 957091"/>
                <a:gd name="connsiteX1452" fmla="*/ 3133341 w 10020123"/>
                <a:gd name="connsiteY1452" fmla="*/ 526049 h 957091"/>
                <a:gd name="connsiteX1453" fmla="*/ 3087113 w 10020123"/>
                <a:gd name="connsiteY1453" fmla="*/ 519035 h 957091"/>
                <a:gd name="connsiteX1454" fmla="*/ 3089344 w 10020123"/>
                <a:gd name="connsiteY1454" fmla="*/ 526049 h 957091"/>
                <a:gd name="connsiteX1455" fmla="*/ 3086475 w 10020123"/>
                <a:gd name="connsiteY1455" fmla="*/ 518398 h 957091"/>
                <a:gd name="connsiteX1456" fmla="*/ 3082330 w 10020123"/>
                <a:gd name="connsiteY1456" fmla="*/ 517760 h 957091"/>
                <a:gd name="connsiteX1457" fmla="*/ 3082330 w 10020123"/>
                <a:gd name="connsiteY1457" fmla="*/ 507239 h 957091"/>
                <a:gd name="connsiteX1458" fmla="*/ 3147050 w 10020123"/>
                <a:gd name="connsiteY1458" fmla="*/ 507239 h 957091"/>
                <a:gd name="connsiteX1459" fmla="*/ 3148326 w 10020123"/>
                <a:gd name="connsiteY1459" fmla="*/ 516804 h 957091"/>
                <a:gd name="connsiteX1460" fmla="*/ 3146731 w 10020123"/>
                <a:gd name="connsiteY1460" fmla="*/ 516804 h 957091"/>
                <a:gd name="connsiteX1461" fmla="*/ 3146731 w 10020123"/>
                <a:gd name="connsiteY1461" fmla="*/ 513297 h 957091"/>
                <a:gd name="connsiteX1462" fmla="*/ 3146731 w 10020123"/>
                <a:gd name="connsiteY1462" fmla="*/ 513297 h 957091"/>
                <a:gd name="connsiteX1463" fmla="*/ 3146731 w 10020123"/>
                <a:gd name="connsiteY1463" fmla="*/ 513297 h 957091"/>
                <a:gd name="connsiteX1464" fmla="*/ 3146731 w 10020123"/>
                <a:gd name="connsiteY1464" fmla="*/ 516485 h 957091"/>
                <a:gd name="connsiteX1465" fmla="*/ 3086156 w 10020123"/>
                <a:gd name="connsiteY1465" fmla="*/ 516485 h 957091"/>
                <a:gd name="connsiteX1466" fmla="*/ 3087750 w 10020123"/>
                <a:gd name="connsiteY1466" fmla="*/ 518079 h 957091"/>
                <a:gd name="connsiteX1467" fmla="*/ 3087750 w 10020123"/>
                <a:gd name="connsiteY1467" fmla="*/ 518079 h 957091"/>
                <a:gd name="connsiteX1468" fmla="*/ 3078504 w 10020123"/>
                <a:gd name="connsiteY1468" fmla="*/ 507239 h 957091"/>
                <a:gd name="connsiteX1469" fmla="*/ 3083287 w 10020123"/>
                <a:gd name="connsiteY1469" fmla="*/ 507239 h 957091"/>
                <a:gd name="connsiteX1470" fmla="*/ 3082330 w 10020123"/>
                <a:gd name="connsiteY1470" fmla="*/ 504689 h 957091"/>
                <a:gd name="connsiteX1471" fmla="*/ 3082330 w 10020123"/>
                <a:gd name="connsiteY1471" fmla="*/ 504689 h 957091"/>
                <a:gd name="connsiteX1472" fmla="*/ 3080736 w 10020123"/>
                <a:gd name="connsiteY1472" fmla="*/ 478864 h 957091"/>
                <a:gd name="connsiteX1473" fmla="*/ 3071809 w 10020123"/>
                <a:gd name="connsiteY1473" fmla="*/ 478864 h 957091"/>
                <a:gd name="connsiteX1474" fmla="*/ 3071809 w 10020123"/>
                <a:gd name="connsiteY1474" fmla="*/ 478864 h 957091"/>
                <a:gd name="connsiteX1475" fmla="*/ 3071809 w 10020123"/>
                <a:gd name="connsiteY1475" fmla="*/ 478864 h 957091"/>
                <a:gd name="connsiteX1476" fmla="*/ 3071809 w 10020123"/>
                <a:gd name="connsiteY1476" fmla="*/ 478864 h 957091"/>
                <a:gd name="connsiteX1477" fmla="*/ 3071809 w 10020123"/>
                <a:gd name="connsiteY1477" fmla="*/ 478864 h 957091"/>
                <a:gd name="connsiteX1478" fmla="*/ 3071809 w 10020123"/>
                <a:gd name="connsiteY1478" fmla="*/ 478864 h 957091"/>
                <a:gd name="connsiteX1479" fmla="*/ 3071809 w 10020123"/>
                <a:gd name="connsiteY1479" fmla="*/ 478864 h 957091"/>
                <a:gd name="connsiteX1480" fmla="*/ 3071809 w 10020123"/>
                <a:gd name="connsiteY1480" fmla="*/ 478864 h 957091"/>
                <a:gd name="connsiteX1481" fmla="*/ 3071809 w 10020123"/>
                <a:gd name="connsiteY1481" fmla="*/ 478864 h 957091"/>
                <a:gd name="connsiteX1482" fmla="*/ 3071809 w 10020123"/>
                <a:gd name="connsiteY1482" fmla="*/ 478864 h 957091"/>
                <a:gd name="connsiteX1483" fmla="*/ 3029406 w 10020123"/>
                <a:gd name="connsiteY1483" fmla="*/ 501182 h 957091"/>
                <a:gd name="connsiteX1484" fmla="*/ 3078823 w 10020123"/>
                <a:gd name="connsiteY1484" fmla="*/ 505964 h 957091"/>
                <a:gd name="connsiteX1485" fmla="*/ 3078823 w 10020123"/>
                <a:gd name="connsiteY1485" fmla="*/ 505964 h 957091"/>
                <a:gd name="connsiteX1486" fmla="*/ 3084562 w 10020123"/>
                <a:gd name="connsiteY1486" fmla="*/ 507239 h 957091"/>
                <a:gd name="connsiteX1487" fmla="*/ 3101140 w 10020123"/>
                <a:gd name="connsiteY1487" fmla="*/ 507239 h 957091"/>
                <a:gd name="connsiteX1488" fmla="*/ 3101140 w 10020123"/>
                <a:gd name="connsiteY1488" fmla="*/ 500544 h 957091"/>
                <a:gd name="connsiteX1489" fmla="*/ 3082649 w 10020123"/>
                <a:gd name="connsiteY1489" fmla="*/ 495443 h 957091"/>
                <a:gd name="connsiteX1490" fmla="*/ 3082649 w 10020123"/>
                <a:gd name="connsiteY1490" fmla="*/ 507877 h 957091"/>
                <a:gd name="connsiteX1491" fmla="*/ 3082330 w 10020123"/>
                <a:gd name="connsiteY1491" fmla="*/ 507877 h 957091"/>
                <a:gd name="connsiteX1492" fmla="*/ 3084562 w 10020123"/>
                <a:gd name="connsiteY1492" fmla="*/ 510427 h 957091"/>
                <a:gd name="connsiteX1493" fmla="*/ 3084562 w 10020123"/>
                <a:gd name="connsiteY1493" fmla="*/ 506601 h 957091"/>
                <a:gd name="connsiteX1494" fmla="*/ 3092214 w 10020123"/>
                <a:gd name="connsiteY1494" fmla="*/ 507239 h 957091"/>
                <a:gd name="connsiteX1495" fmla="*/ 3100503 w 10020123"/>
                <a:gd name="connsiteY1495" fmla="*/ 507239 h 957091"/>
                <a:gd name="connsiteX1496" fmla="*/ 3100503 w 10020123"/>
                <a:gd name="connsiteY1496" fmla="*/ 505008 h 957091"/>
                <a:gd name="connsiteX1497" fmla="*/ 3092214 w 10020123"/>
                <a:gd name="connsiteY1497" fmla="*/ 507239 h 957091"/>
                <a:gd name="connsiteX1498" fmla="*/ 3092214 w 10020123"/>
                <a:gd name="connsiteY1498" fmla="*/ 507239 h 957091"/>
                <a:gd name="connsiteX1499" fmla="*/ 3101140 w 10020123"/>
                <a:gd name="connsiteY1499" fmla="*/ 507239 h 957091"/>
                <a:gd name="connsiteX1500" fmla="*/ 3129515 w 10020123"/>
                <a:gd name="connsiteY1500" fmla="*/ 507239 h 957091"/>
                <a:gd name="connsiteX1501" fmla="*/ 3129515 w 10020123"/>
                <a:gd name="connsiteY1501" fmla="*/ 505008 h 957091"/>
                <a:gd name="connsiteX1502" fmla="*/ 3113893 w 10020123"/>
                <a:gd name="connsiteY1502" fmla="*/ 500863 h 957091"/>
                <a:gd name="connsiteX1503" fmla="*/ 3101140 w 10020123"/>
                <a:gd name="connsiteY1503" fmla="*/ 504370 h 957091"/>
                <a:gd name="connsiteX1504" fmla="*/ 3101140 w 10020123"/>
                <a:gd name="connsiteY1504" fmla="*/ 507239 h 957091"/>
                <a:gd name="connsiteX1505" fmla="*/ 3101140 w 10020123"/>
                <a:gd name="connsiteY1505" fmla="*/ 507239 h 957091"/>
                <a:gd name="connsiteX1506" fmla="*/ 3129515 w 10020123"/>
                <a:gd name="connsiteY1506" fmla="*/ 507239 h 957091"/>
                <a:gd name="connsiteX1507" fmla="*/ 3135892 w 10020123"/>
                <a:gd name="connsiteY1507" fmla="*/ 507239 h 957091"/>
                <a:gd name="connsiteX1508" fmla="*/ 3129515 w 10020123"/>
                <a:gd name="connsiteY1508" fmla="*/ 505645 h 957091"/>
                <a:gd name="connsiteX1509" fmla="*/ 3129515 w 10020123"/>
                <a:gd name="connsiteY1509" fmla="*/ 507239 h 957091"/>
                <a:gd name="connsiteX1510" fmla="*/ 3143543 w 10020123"/>
                <a:gd name="connsiteY1510" fmla="*/ 507239 h 957091"/>
                <a:gd name="connsiteX1511" fmla="*/ 3148644 w 10020123"/>
                <a:gd name="connsiteY1511" fmla="*/ 507239 h 957091"/>
                <a:gd name="connsiteX1512" fmla="*/ 3149920 w 10020123"/>
                <a:gd name="connsiteY1512" fmla="*/ 490661 h 957091"/>
                <a:gd name="connsiteX1513" fmla="*/ 3132385 w 10020123"/>
                <a:gd name="connsiteY1513" fmla="*/ 495762 h 957091"/>
                <a:gd name="connsiteX1514" fmla="*/ 3132385 w 10020123"/>
                <a:gd name="connsiteY1514" fmla="*/ 504051 h 957091"/>
                <a:gd name="connsiteX1515" fmla="*/ 3143862 w 10020123"/>
                <a:gd name="connsiteY1515" fmla="*/ 507239 h 957091"/>
                <a:gd name="connsiteX1516" fmla="*/ 3143862 w 10020123"/>
                <a:gd name="connsiteY1516" fmla="*/ 507239 h 957091"/>
                <a:gd name="connsiteX1517" fmla="*/ 3151833 w 10020123"/>
                <a:gd name="connsiteY1517" fmla="*/ 507239 h 957091"/>
                <a:gd name="connsiteX1518" fmla="*/ 3155659 w 10020123"/>
                <a:gd name="connsiteY1518" fmla="*/ 507239 h 957091"/>
                <a:gd name="connsiteX1519" fmla="*/ 3208901 w 10020123"/>
                <a:gd name="connsiteY1519" fmla="*/ 501500 h 957091"/>
                <a:gd name="connsiteX1520" fmla="*/ 3166179 w 10020123"/>
                <a:gd name="connsiteY1520" fmla="*/ 479183 h 957091"/>
                <a:gd name="connsiteX1521" fmla="*/ 3166179 w 10020123"/>
                <a:gd name="connsiteY1521" fmla="*/ 479183 h 957091"/>
                <a:gd name="connsiteX1522" fmla="*/ 3166179 w 10020123"/>
                <a:gd name="connsiteY1522" fmla="*/ 479183 h 957091"/>
                <a:gd name="connsiteX1523" fmla="*/ 3154383 w 10020123"/>
                <a:gd name="connsiteY1523" fmla="*/ 479183 h 957091"/>
                <a:gd name="connsiteX1524" fmla="*/ 3152470 w 10020123"/>
                <a:gd name="connsiteY1524" fmla="*/ 507558 h 957091"/>
                <a:gd name="connsiteX1525" fmla="*/ 3152470 w 10020123"/>
                <a:gd name="connsiteY1525" fmla="*/ 507558 h 957091"/>
                <a:gd name="connsiteX1526" fmla="*/ 3129197 w 10020123"/>
                <a:gd name="connsiteY1526" fmla="*/ 507239 h 957091"/>
                <a:gd name="connsiteX1527" fmla="*/ 3129197 w 10020123"/>
                <a:gd name="connsiteY1527" fmla="*/ 500544 h 957091"/>
                <a:gd name="connsiteX1528" fmla="*/ 3117400 w 10020123"/>
                <a:gd name="connsiteY1528" fmla="*/ 503732 h 957091"/>
                <a:gd name="connsiteX1529" fmla="*/ 3129197 w 10020123"/>
                <a:gd name="connsiteY1529" fmla="*/ 507239 h 957091"/>
                <a:gd name="connsiteX1530" fmla="*/ 3129197 w 10020123"/>
                <a:gd name="connsiteY1530" fmla="*/ 507239 h 957091"/>
                <a:gd name="connsiteX1531" fmla="*/ 3103054 w 10020123"/>
                <a:gd name="connsiteY1531" fmla="*/ 506283 h 957091"/>
                <a:gd name="connsiteX1532" fmla="*/ 3111980 w 10020123"/>
                <a:gd name="connsiteY1532" fmla="*/ 503732 h 957091"/>
                <a:gd name="connsiteX1533" fmla="*/ 3102735 w 10020123"/>
                <a:gd name="connsiteY1533" fmla="*/ 501182 h 957091"/>
                <a:gd name="connsiteX1534" fmla="*/ 3102735 w 10020123"/>
                <a:gd name="connsiteY1534" fmla="*/ 506283 h 957091"/>
                <a:gd name="connsiteX1535" fmla="*/ 3102735 w 10020123"/>
                <a:gd name="connsiteY1535" fmla="*/ 506283 h 957091"/>
                <a:gd name="connsiteX1536" fmla="*/ 3022074 w 10020123"/>
                <a:gd name="connsiteY1536" fmla="*/ 505326 h 957091"/>
                <a:gd name="connsiteX1537" fmla="*/ 2981265 w 10020123"/>
                <a:gd name="connsiteY1537" fmla="*/ 483965 h 957091"/>
                <a:gd name="connsiteX1538" fmla="*/ 2955441 w 10020123"/>
                <a:gd name="connsiteY1538" fmla="*/ 498312 h 957091"/>
                <a:gd name="connsiteX1539" fmla="*/ 3022393 w 10020123"/>
                <a:gd name="connsiteY1539" fmla="*/ 505008 h 957091"/>
                <a:gd name="connsiteX1540" fmla="*/ 3022393 w 10020123"/>
                <a:gd name="connsiteY1540" fmla="*/ 505008 h 957091"/>
                <a:gd name="connsiteX1541" fmla="*/ 3025262 w 10020123"/>
                <a:gd name="connsiteY1541" fmla="*/ 501500 h 957091"/>
                <a:gd name="connsiteX1542" fmla="*/ 3068302 w 10020123"/>
                <a:gd name="connsiteY1542" fmla="*/ 478864 h 957091"/>
                <a:gd name="connsiteX1543" fmla="*/ 3068302 w 10020123"/>
                <a:gd name="connsiteY1543" fmla="*/ 478864 h 957091"/>
                <a:gd name="connsiteX1544" fmla="*/ 2981903 w 10020123"/>
                <a:gd name="connsiteY1544" fmla="*/ 478864 h 957091"/>
                <a:gd name="connsiteX1545" fmla="*/ 3025262 w 10020123"/>
                <a:gd name="connsiteY1545" fmla="*/ 501182 h 957091"/>
                <a:gd name="connsiteX1546" fmla="*/ 3025262 w 10020123"/>
                <a:gd name="connsiteY1546" fmla="*/ 501182 h 957091"/>
                <a:gd name="connsiteX1547" fmla="*/ 3213046 w 10020123"/>
                <a:gd name="connsiteY1547" fmla="*/ 504689 h 957091"/>
                <a:gd name="connsiteX1548" fmla="*/ 3279997 w 10020123"/>
                <a:gd name="connsiteY1548" fmla="*/ 497037 h 957091"/>
                <a:gd name="connsiteX1549" fmla="*/ 3254811 w 10020123"/>
                <a:gd name="connsiteY1549" fmla="*/ 483009 h 957091"/>
                <a:gd name="connsiteX1550" fmla="*/ 3213046 w 10020123"/>
                <a:gd name="connsiteY1550" fmla="*/ 504689 h 957091"/>
                <a:gd name="connsiteX1551" fmla="*/ 3210495 w 10020123"/>
                <a:gd name="connsiteY1551" fmla="*/ 500544 h 957091"/>
                <a:gd name="connsiteX1552" fmla="*/ 3252579 w 10020123"/>
                <a:gd name="connsiteY1552" fmla="*/ 478864 h 957091"/>
                <a:gd name="connsiteX1553" fmla="*/ 3168730 w 10020123"/>
                <a:gd name="connsiteY1553" fmla="*/ 478864 h 957091"/>
                <a:gd name="connsiteX1554" fmla="*/ 3210495 w 10020123"/>
                <a:gd name="connsiteY1554" fmla="*/ 500544 h 957091"/>
                <a:gd name="connsiteX1555" fmla="*/ 3210495 w 10020123"/>
                <a:gd name="connsiteY1555" fmla="*/ 500544 h 957091"/>
                <a:gd name="connsiteX1556" fmla="*/ 3114850 w 10020123"/>
                <a:gd name="connsiteY1556" fmla="*/ 503094 h 957091"/>
                <a:gd name="connsiteX1557" fmla="*/ 3129515 w 10020123"/>
                <a:gd name="connsiteY1557" fmla="*/ 498631 h 957091"/>
                <a:gd name="connsiteX1558" fmla="*/ 3129515 w 10020123"/>
                <a:gd name="connsiteY1558" fmla="*/ 490023 h 957091"/>
                <a:gd name="connsiteX1559" fmla="*/ 3118038 w 10020123"/>
                <a:gd name="connsiteY1559" fmla="*/ 487791 h 957091"/>
                <a:gd name="connsiteX1560" fmla="*/ 3102416 w 10020123"/>
                <a:gd name="connsiteY1560" fmla="*/ 490979 h 957091"/>
                <a:gd name="connsiteX1561" fmla="*/ 3102416 w 10020123"/>
                <a:gd name="connsiteY1561" fmla="*/ 499587 h 957091"/>
                <a:gd name="connsiteX1562" fmla="*/ 3114850 w 10020123"/>
                <a:gd name="connsiteY1562" fmla="*/ 503094 h 957091"/>
                <a:gd name="connsiteX1563" fmla="*/ 3114850 w 10020123"/>
                <a:gd name="connsiteY1563" fmla="*/ 503094 h 957091"/>
                <a:gd name="connsiteX1564" fmla="*/ 3100184 w 10020123"/>
                <a:gd name="connsiteY1564" fmla="*/ 498950 h 957091"/>
                <a:gd name="connsiteX1565" fmla="*/ 3100184 w 10020123"/>
                <a:gd name="connsiteY1565" fmla="*/ 491936 h 957091"/>
                <a:gd name="connsiteX1566" fmla="*/ 3086156 w 10020123"/>
                <a:gd name="connsiteY1566" fmla="*/ 494805 h 957091"/>
                <a:gd name="connsiteX1567" fmla="*/ 3100184 w 10020123"/>
                <a:gd name="connsiteY1567" fmla="*/ 498631 h 957091"/>
                <a:gd name="connsiteX1568" fmla="*/ 3100184 w 10020123"/>
                <a:gd name="connsiteY1568" fmla="*/ 498631 h 957091"/>
                <a:gd name="connsiteX1569" fmla="*/ 2951615 w 10020123"/>
                <a:gd name="connsiteY1569" fmla="*/ 498312 h 957091"/>
                <a:gd name="connsiteX1570" fmla="*/ 2924834 w 10020123"/>
                <a:gd name="connsiteY1570" fmla="*/ 483965 h 957091"/>
                <a:gd name="connsiteX1571" fmla="*/ 2909212 w 10020123"/>
                <a:gd name="connsiteY1571" fmla="*/ 494168 h 957091"/>
                <a:gd name="connsiteX1572" fmla="*/ 2951615 w 10020123"/>
                <a:gd name="connsiteY1572" fmla="*/ 498312 h 957091"/>
                <a:gd name="connsiteX1573" fmla="*/ 3129515 w 10020123"/>
                <a:gd name="connsiteY1573" fmla="*/ 497993 h 957091"/>
                <a:gd name="connsiteX1574" fmla="*/ 3144819 w 10020123"/>
                <a:gd name="connsiteY1574" fmla="*/ 493849 h 957091"/>
                <a:gd name="connsiteX1575" fmla="*/ 3129515 w 10020123"/>
                <a:gd name="connsiteY1575" fmla="*/ 490661 h 957091"/>
                <a:gd name="connsiteX1576" fmla="*/ 3129515 w 10020123"/>
                <a:gd name="connsiteY1576" fmla="*/ 497993 h 957091"/>
                <a:gd name="connsiteX1577" fmla="*/ 2953847 w 10020123"/>
                <a:gd name="connsiteY1577" fmla="*/ 493530 h 957091"/>
                <a:gd name="connsiteX1578" fmla="*/ 2980309 w 10020123"/>
                <a:gd name="connsiteY1578" fmla="*/ 478864 h 957091"/>
                <a:gd name="connsiteX1579" fmla="*/ 2926428 w 10020123"/>
                <a:gd name="connsiteY1579" fmla="*/ 478864 h 957091"/>
                <a:gd name="connsiteX1580" fmla="*/ 2953847 w 10020123"/>
                <a:gd name="connsiteY1580" fmla="*/ 493530 h 957091"/>
                <a:gd name="connsiteX1581" fmla="*/ 3285098 w 10020123"/>
                <a:gd name="connsiteY1581" fmla="*/ 496399 h 957091"/>
                <a:gd name="connsiteX1582" fmla="*/ 3325588 w 10020123"/>
                <a:gd name="connsiteY1582" fmla="*/ 491936 h 957091"/>
                <a:gd name="connsiteX1583" fmla="*/ 3310923 w 10020123"/>
                <a:gd name="connsiteY1583" fmla="*/ 482690 h 957091"/>
                <a:gd name="connsiteX1584" fmla="*/ 3285417 w 10020123"/>
                <a:gd name="connsiteY1584" fmla="*/ 496399 h 957091"/>
                <a:gd name="connsiteX1585" fmla="*/ 3281910 w 10020123"/>
                <a:gd name="connsiteY1585" fmla="*/ 493211 h 957091"/>
                <a:gd name="connsiteX1586" fmla="*/ 3308691 w 10020123"/>
                <a:gd name="connsiteY1586" fmla="*/ 478864 h 957091"/>
                <a:gd name="connsiteX1587" fmla="*/ 3256405 w 10020123"/>
                <a:gd name="connsiteY1587" fmla="*/ 478864 h 957091"/>
                <a:gd name="connsiteX1588" fmla="*/ 3281591 w 10020123"/>
                <a:gd name="connsiteY1588" fmla="*/ 493211 h 957091"/>
                <a:gd name="connsiteX1589" fmla="*/ 3281591 w 10020123"/>
                <a:gd name="connsiteY1589" fmla="*/ 493211 h 957091"/>
                <a:gd name="connsiteX1590" fmla="*/ 3082649 w 10020123"/>
                <a:gd name="connsiteY1590" fmla="*/ 490661 h 957091"/>
                <a:gd name="connsiteX1591" fmla="*/ 3100184 w 10020123"/>
                <a:gd name="connsiteY1591" fmla="*/ 486835 h 957091"/>
                <a:gd name="connsiteX1592" fmla="*/ 3100184 w 10020123"/>
                <a:gd name="connsiteY1592" fmla="*/ 480777 h 957091"/>
                <a:gd name="connsiteX1593" fmla="*/ 3091257 w 10020123"/>
                <a:gd name="connsiteY1593" fmla="*/ 478864 h 957091"/>
                <a:gd name="connsiteX1594" fmla="*/ 3081693 w 10020123"/>
                <a:gd name="connsiteY1594" fmla="*/ 478864 h 957091"/>
                <a:gd name="connsiteX1595" fmla="*/ 3082649 w 10020123"/>
                <a:gd name="connsiteY1595" fmla="*/ 490661 h 957091"/>
                <a:gd name="connsiteX1596" fmla="*/ 3082649 w 10020123"/>
                <a:gd name="connsiteY1596" fmla="*/ 490661 h 957091"/>
                <a:gd name="connsiteX1597" fmla="*/ 2905068 w 10020123"/>
                <a:gd name="connsiteY1597" fmla="*/ 489704 h 957091"/>
                <a:gd name="connsiteX1598" fmla="*/ 2885620 w 10020123"/>
                <a:gd name="connsiteY1598" fmla="*/ 478864 h 957091"/>
                <a:gd name="connsiteX1599" fmla="*/ 2885620 w 10020123"/>
                <a:gd name="connsiteY1599" fmla="*/ 478864 h 957091"/>
                <a:gd name="connsiteX1600" fmla="*/ 2827595 w 10020123"/>
                <a:gd name="connsiteY1600" fmla="*/ 478864 h 957091"/>
                <a:gd name="connsiteX1601" fmla="*/ 2884345 w 10020123"/>
                <a:gd name="connsiteY1601" fmla="*/ 487791 h 957091"/>
                <a:gd name="connsiteX1602" fmla="*/ 2884345 w 10020123"/>
                <a:gd name="connsiteY1602" fmla="*/ 487791 h 957091"/>
                <a:gd name="connsiteX1603" fmla="*/ 2905068 w 10020123"/>
                <a:gd name="connsiteY1603" fmla="*/ 489704 h 957091"/>
                <a:gd name="connsiteX1604" fmla="*/ 2905068 w 10020123"/>
                <a:gd name="connsiteY1604" fmla="*/ 489704 h 957091"/>
                <a:gd name="connsiteX1605" fmla="*/ 3149920 w 10020123"/>
                <a:gd name="connsiteY1605" fmla="*/ 492574 h 957091"/>
                <a:gd name="connsiteX1606" fmla="*/ 3150557 w 10020123"/>
                <a:gd name="connsiteY1606" fmla="*/ 482053 h 957091"/>
                <a:gd name="connsiteX1607" fmla="*/ 3142906 w 10020123"/>
                <a:gd name="connsiteY1607" fmla="*/ 482053 h 957091"/>
                <a:gd name="connsiteX1608" fmla="*/ 3132385 w 10020123"/>
                <a:gd name="connsiteY1608" fmla="*/ 484603 h 957091"/>
                <a:gd name="connsiteX1609" fmla="*/ 3132385 w 10020123"/>
                <a:gd name="connsiteY1609" fmla="*/ 489067 h 957091"/>
                <a:gd name="connsiteX1610" fmla="*/ 3149920 w 10020123"/>
                <a:gd name="connsiteY1610" fmla="*/ 492574 h 957091"/>
                <a:gd name="connsiteX1611" fmla="*/ 3149920 w 10020123"/>
                <a:gd name="connsiteY1611" fmla="*/ 492574 h 957091"/>
                <a:gd name="connsiteX1612" fmla="*/ 2908256 w 10020123"/>
                <a:gd name="connsiteY1612" fmla="*/ 488429 h 957091"/>
                <a:gd name="connsiteX1613" fmla="*/ 2923559 w 10020123"/>
                <a:gd name="connsiteY1613" fmla="*/ 478864 h 957091"/>
                <a:gd name="connsiteX1614" fmla="*/ 2891359 w 10020123"/>
                <a:gd name="connsiteY1614" fmla="*/ 478864 h 957091"/>
                <a:gd name="connsiteX1615" fmla="*/ 2908256 w 10020123"/>
                <a:gd name="connsiteY1615" fmla="*/ 488429 h 957091"/>
                <a:gd name="connsiteX1616" fmla="*/ 3327501 w 10020123"/>
                <a:gd name="connsiteY1616" fmla="*/ 488110 h 957091"/>
                <a:gd name="connsiteX1617" fmla="*/ 3344080 w 10020123"/>
                <a:gd name="connsiteY1617" fmla="*/ 478864 h 957091"/>
                <a:gd name="connsiteX1618" fmla="*/ 3313473 w 10020123"/>
                <a:gd name="connsiteY1618" fmla="*/ 478864 h 957091"/>
                <a:gd name="connsiteX1619" fmla="*/ 3327501 w 10020123"/>
                <a:gd name="connsiteY1619" fmla="*/ 488110 h 957091"/>
                <a:gd name="connsiteX1620" fmla="*/ 3330689 w 10020123"/>
                <a:gd name="connsiteY1620" fmla="*/ 490979 h 957091"/>
                <a:gd name="connsiteX1621" fmla="*/ 3355876 w 10020123"/>
                <a:gd name="connsiteY1621" fmla="*/ 488110 h 957091"/>
                <a:gd name="connsiteX1622" fmla="*/ 3409756 w 10020123"/>
                <a:gd name="connsiteY1622" fmla="*/ 478864 h 957091"/>
                <a:gd name="connsiteX1623" fmla="*/ 3370861 w 10020123"/>
                <a:gd name="connsiteY1623" fmla="*/ 478864 h 957091"/>
                <a:gd name="connsiteX1624" fmla="*/ 3369904 w 10020123"/>
                <a:gd name="connsiteY1624" fmla="*/ 482053 h 957091"/>
                <a:gd name="connsiteX1625" fmla="*/ 3369266 w 10020123"/>
                <a:gd name="connsiteY1625" fmla="*/ 488110 h 957091"/>
                <a:gd name="connsiteX1626" fmla="*/ 3347268 w 10020123"/>
                <a:gd name="connsiteY1626" fmla="*/ 488110 h 957091"/>
                <a:gd name="connsiteX1627" fmla="*/ 3330689 w 10020123"/>
                <a:gd name="connsiteY1627" fmla="*/ 490979 h 957091"/>
                <a:gd name="connsiteX1628" fmla="*/ 3330689 w 10020123"/>
                <a:gd name="connsiteY1628" fmla="*/ 490979 h 957091"/>
                <a:gd name="connsiteX1629" fmla="*/ 3102416 w 10020123"/>
                <a:gd name="connsiteY1629" fmla="*/ 489704 h 957091"/>
                <a:gd name="connsiteX1630" fmla="*/ 3114531 w 10020123"/>
                <a:gd name="connsiteY1630" fmla="*/ 487154 h 957091"/>
                <a:gd name="connsiteX1631" fmla="*/ 3102097 w 10020123"/>
                <a:gd name="connsiteY1631" fmla="*/ 484603 h 957091"/>
                <a:gd name="connsiteX1632" fmla="*/ 3102097 w 10020123"/>
                <a:gd name="connsiteY1632" fmla="*/ 489704 h 957091"/>
                <a:gd name="connsiteX1633" fmla="*/ 3102097 w 10020123"/>
                <a:gd name="connsiteY1633" fmla="*/ 489704 h 957091"/>
                <a:gd name="connsiteX1634" fmla="*/ 3129515 w 10020123"/>
                <a:gd name="connsiteY1634" fmla="*/ 488748 h 957091"/>
                <a:gd name="connsiteX1635" fmla="*/ 3129515 w 10020123"/>
                <a:gd name="connsiteY1635" fmla="*/ 485241 h 957091"/>
                <a:gd name="connsiteX1636" fmla="*/ 3121226 w 10020123"/>
                <a:gd name="connsiteY1636" fmla="*/ 487154 h 957091"/>
                <a:gd name="connsiteX1637" fmla="*/ 3129515 w 10020123"/>
                <a:gd name="connsiteY1637" fmla="*/ 488748 h 957091"/>
                <a:gd name="connsiteX1638" fmla="*/ 3117400 w 10020123"/>
                <a:gd name="connsiteY1638" fmla="*/ 483009 h 957091"/>
                <a:gd name="connsiteX1639" fmla="*/ 3129515 w 10020123"/>
                <a:gd name="connsiteY1639" fmla="*/ 480458 h 957091"/>
                <a:gd name="connsiteX1640" fmla="*/ 3129515 w 10020123"/>
                <a:gd name="connsiteY1640" fmla="*/ 479183 h 957091"/>
                <a:gd name="connsiteX1641" fmla="*/ 3101140 w 10020123"/>
                <a:gd name="connsiteY1641" fmla="*/ 479183 h 957091"/>
                <a:gd name="connsiteX1642" fmla="*/ 3101140 w 10020123"/>
                <a:gd name="connsiteY1642" fmla="*/ 480140 h 957091"/>
                <a:gd name="connsiteX1643" fmla="*/ 3117400 w 10020123"/>
                <a:gd name="connsiteY1643" fmla="*/ 483328 h 957091"/>
                <a:gd name="connsiteX1644" fmla="*/ 3129515 w 10020123"/>
                <a:gd name="connsiteY1644" fmla="*/ 479502 h 957091"/>
                <a:gd name="connsiteX1645" fmla="*/ 3133022 w 10020123"/>
                <a:gd name="connsiteY1645" fmla="*/ 478864 h 957091"/>
                <a:gd name="connsiteX1646" fmla="*/ 3129515 w 10020123"/>
                <a:gd name="connsiteY1646" fmla="*/ 478864 h 957091"/>
                <a:gd name="connsiteX1647" fmla="*/ 3129515 w 10020123"/>
                <a:gd name="connsiteY1647" fmla="*/ 479502 h 957091"/>
                <a:gd name="connsiteX1648" fmla="*/ 3101140 w 10020123"/>
                <a:gd name="connsiteY1648" fmla="*/ 479183 h 957091"/>
                <a:gd name="connsiteX1649" fmla="*/ 3101140 w 10020123"/>
                <a:gd name="connsiteY1649" fmla="*/ 479183 h 957091"/>
                <a:gd name="connsiteX1650" fmla="*/ 3099865 w 10020123"/>
                <a:gd name="connsiteY1650" fmla="*/ 478864 h 957091"/>
                <a:gd name="connsiteX1651" fmla="*/ 3101140 w 10020123"/>
                <a:gd name="connsiteY1651" fmla="*/ 478864 h 957091"/>
                <a:gd name="connsiteX1652" fmla="*/ 2874142 w 10020123"/>
                <a:gd name="connsiteY1652" fmla="*/ 478864 h 957091"/>
                <a:gd name="connsiteX1653" fmla="*/ 3080099 w 10020123"/>
                <a:gd name="connsiteY1653" fmla="*/ 478227 h 957091"/>
                <a:gd name="connsiteX1654" fmla="*/ 3077548 w 10020123"/>
                <a:gd name="connsiteY1654" fmla="*/ 445388 h 957091"/>
                <a:gd name="connsiteX1655" fmla="*/ 3077548 w 10020123"/>
                <a:gd name="connsiteY1655" fmla="*/ 445388 h 957091"/>
                <a:gd name="connsiteX1656" fmla="*/ 3077548 w 10020123"/>
                <a:gd name="connsiteY1656" fmla="*/ 445388 h 957091"/>
                <a:gd name="connsiteX1657" fmla="*/ 3077548 w 10020123"/>
                <a:gd name="connsiteY1657" fmla="*/ 445388 h 957091"/>
                <a:gd name="connsiteX1658" fmla="*/ 3077548 w 10020123"/>
                <a:gd name="connsiteY1658" fmla="*/ 445388 h 957091"/>
                <a:gd name="connsiteX1659" fmla="*/ 3077548 w 10020123"/>
                <a:gd name="connsiteY1659" fmla="*/ 445388 h 957091"/>
                <a:gd name="connsiteX1660" fmla="*/ 3077548 w 10020123"/>
                <a:gd name="connsiteY1660" fmla="*/ 445388 h 957091"/>
                <a:gd name="connsiteX1661" fmla="*/ 3074997 w 10020123"/>
                <a:gd name="connsiteY1661" fmla="*/ 410319 h 957091"/>
                <a:gd name="connsiteX1662" fmla="*/ 3074997 w 10020123"/>
                <a:gd name="connsiteY1662" fmla="*/ 410319 h 957091"/>
                <a:gd name="connsiteX1663" fmla="*/ 3074997 w 10020123"/>
                <a:gd name="connsiteY1663" fmla="*/ 410319 h 957091"/>
                <a:gd name="connsiteX1664" fmla="*/ 3074997 w 10020123"/>
                <a:gd name="connsiteY1664" fmla="*/ 410319 h 957091"/>
                <a:gd name="connsiteX1665" fmla="*/ 3073403 w 10020123"/>
                <a:gd name="connsiteY1665" fmla="*/ 390552 h 957091"/>
                <a:gd name="connsiteX1666" fmla="*/ 2880838 w 10020123"/>
                <a:gd name="connsiteY1666" fmla="*/ 337947 h 957091"/>
                <a:gd name="connsiteX1667" fmla="*/ 2790931 w 10020123"/>
                <a:gd name="connsiteY1667" fmla="*/ 348149 h 957091"/>
                <a:gd name="connsiteX1668" fmla="*/ 2785830 w 10020123"/>
                <a:gd name="connsiteY1668" fmla="*/ 348149 h 957091"/>
                <a:gd name="connsiteX1669" fmla="*/ 2785830 w 10020123"/>
                <a:gd name="connsiteY1669" fmla="*/ 351337 h 957091"/>
                <a:gd name="connsiteX1670" fmla="*/ 2820581 w 10020123"/>
                <a:gd name="connsiteY1670" fmla="*/ 357714 h 957091"/>
                <a:gd name="connsiteX1671" fmla="*/ 2846724 w 10020123"/>
                <a:gd name="connsiteY1671" fmla="*/ 357714 h 957091"/>
                <a:gd name="connsiteX1672" fmla="*/ 2846724 w 10020123"/>
                <a:gd name="connsiteY1672" fmla="*/ 360902 h 957091"/>
                <a:gd name="connsiteX1673" fmla="*/ 2830783 w 10020123"/>
                <a:gd name="connsiteY1673" fmla="*/ 362815 h 957091"/>
                <a:gd name="connsiteX1674" fmla="*/ 2994018 w 10020123"/>
                <a:gd name="connsiteY1674" fmla="*/ 479821 h 957091"/>
                <a:gd name="connsiteX1675" fmla="*/ 2993061 w 10020123"/>
                <a:gd name="connsiteY1675" fmla="*/ 479821 h 957091"/>
                <a:gd name="connsiteX1676" fmla="*/ 2829508 w 10020123"/>
                <a:gd name="connsiteY1676" fmla="*/ 363134 h 957091"/>
                <a:gd name="connsiteX1677" fmla="*/ 2782323 w 10020123"/>
                <a:gd name="connsiteY1677" fmla="*/ 368553 h 957091"/>
                <a:gd name="connsiteX1678" fmla="*/ 2775946 w 10020123"/>
                <a:gd name="connsiteY1678" fmla="*/ 392465 h 957091"/>
                <a:gd name="connsiteX1679" fmla="*/ 2873823 w 10020123"/>
                <a:gd name="connsiteY1679" fmla="*/ 480458 h 957091"/>
                <a:gd name="connsiteX1680" fmla="*/ 2873823 w 10020123"/>
                <a:gd name="connsiteY1680" fmla="*/ 480458 h 957091"/>
                <a:gd name="connsiteX1681" fmla="*/ 3082330 w 10020123"/>
                <a:gd name="connsiteY1681" fmla="*/ 478864 h 957091"/>
                <a:gd name="connsiteX1682" fmla="*/ 3084881 w 10020123"/>
                <a:gd name="connsiteY1682" fmla="*/ 478864 h 957091"/>
                <a:gd name="connsiteX1683" fmla="*/ 3082330 w 10020123"/>
                <a:gd name="connsiteY1683" fmla="*/ 478864 h 957091"/>
                <a:gd name="connsiteX1684" fmla="*/ 3082330 w 10020123"/>
                <a:gd name="connsiteY1684" fmla="*/ 478864 h 957091"/>
                <a:gd name="connsiteX1685" fmla="*/ 3092851 w 10020123"/>
                <a:gd name="connsiteY1685" fmla="*/ 478864 h 957091"/>
                <a:gd name="connsiteX1686" fmla="*/ 3101140 w 10020123"/>
                <a:gd name="connsiteY1686" fmla="*/ 478864 h 957091"/>
                <a:gd name="connsiteX1687" fmla="*/ 3101140 w 10020123"/>
                <a:gd name="connsiteY1687" fmla="*/ 475676 h 957091"/>
                <a:gd name="connsiteX1688" fmla="*/ 3087431 w 10020123"/>
                <a:gd name="connsiteY1688" fmla="*/ 477908 h 957091"/>
                <a:gd name="connsiteX1689" fmla="*/ 3092851 w 10020123"/>
                <a:gd name="connsiteY1689" fmla="*/ 478864 h 957091"/>
                <a:gd name="connsiteX1690" fmla="*/ 3101140 w 10020123"/>
                <a:gd name="connsiteY1690" fmla="*/ 478864 h 957091"/>
                <a:gd name="connsiteX1691" fmla="*/ 3129515 w 10020123"/>
                <a:gd name="connsiteY1691" fmla="*/ 478864 h 957091"/>
                <a:gd name="connsiteX1692" fmla="*/ 3129515 w 10020123"/>
                <a:gd name="connsiteY1692" fmla="*/ 475676 h 957091"/>
                <a:gd name="connsiteX1693" fmla="*/ 3114212 w 10020123"/>
                <a:gd name="connsiteY1693" fmla="*/ 473444 h 957091"/>
                <a:gd name="connsiteX1694" fmla="*/ 3101140 w 10020123"/>
                <a:gd name="connsiteY1694" fmla="*/ 475357 h 957091"/>
                <a:gd name="connsiteX1695" fmla="*/ 3101140 w 10020123"/>
                <a:gd name="connsiteY1695" fmla="*/ 478864 h 957091"/>
                <a:gd name="connsiteX1696" fmla="*/ 3101140 w 10020123"/>
                <a:gd name="connsiteY1696" fmla="*/ 478864 h 957091"/>
                <a:gd name="connsiteX1697" fmla="*/ 3129515 w 10020123"/>
                <a:gd name="connsiteY1697" fmla="*/ 478864 h 957091"/>
                <a:gd name="connsiteX1698" fmla="*/ 3139080 w 10020123"/>
                <a:gd name="connsiteY1698" fmla="*/ 478864 h 957091"/>
                <a:gd name="connsiteX1699" fmla="*/ 3142587 w 10020123"/>
                <a:gd name="connsiteY1699" fmla="*/ 478227 h 957091"/>
                <a:gd name="connsiteX1700" fmla="*/ 3129197 w 10020123"/>
                <a:gd name="connsiteY1700" fmla="*/ 476314 h 957091"/>
                <a:gd name="connsiteX1701" fmla="*/ 3129197 w 10020123"/>
                <a:gd name="connsiteY1701" fmla="*/ 478864 h 957091"/>
                <a:gd name="connsiteX1702" fmla="*/ 3129197 w 10020123"/>
                <a:gd name="connsiteY1702" fmla="*/ 478864 h 957091"/>
                <a:gd name="connsiteX1703" fmla="*/ 3148007 w 10020123"/>
                <a:gd name="connsiteY1703" fmla="*/ 478864 h 957091"/>
                <a:gd name="connsiteX1704" fmla="*/ 3148007 w 10020123"/>
                <a:gd name="connsiteY1704" fmla="*/ 478864 h 957091"/>
                <a:gd name="connsiteX1705" fmla="*/ 3148007 w 10020123"/>
                <a:gd name="connsiteY1705" fmla="*/ 478864 h 957091"/>
                <a:gd name="connsiteX1706" fmla="*/ 3148007 w 10020123"/>
                <a:gd name="connsiteY1706" fmla="*/ 478864 h 957091"/>
                <a:gd name="connsiteX1707" fmla="*/ 3153108 w 10020123"/>
                <a:gd name="connsiteY1707" fmla="*/ 478864 h 957091"/>
                <a:gd name="connsiteX1708" fmla="*/ 3211452 w 10020123"/>
                <a:gd name="connsiteY1708" fmla="*/ 478864 h 957091"/>
                <a:gd name="connsiteX1709" fmla="*/ 3155977 w 10020123"/>
                <a:gd name="connsiteY1709" fmla="*/ 432636 h 957091"/>
                <a:gd name="connsiteX1710" fmla="*/ 3155021 w 10020123"/>
                <a:gd name="connsiteY1710" fmla="*/ 445070 h 957091"/>
                <a:gd name="connsiteX1711" fmla="*/ 3155021 w 10020123"/>
                <a:gd name="connsiteY1711" fmla="*/ 445070 h 957091"/>
                <a:gd name="connsiteX1712" fmla="*/ 3155021 w 10020123"/>
                <a:gd name="connsiteY1712" fmla="*/ 445070 h 957091"/>
                <a:gd name="connsiteX1713" fmla="*/ 3155021 w 10020123"/>
                <a:gd name="connsiteY1713" fmla="*/ 445070 h 957091"/>
                <a:gd name="connsiteX1714" fmla="*/ 3155021 w 10020123"/>
                <a:gd name="connsiteY1714" fmla="*/ 445070 h 957091"/>
                <a:gd name="connsiteX1715" fmla="*/ 3155021 w 10020123"/>
                <a:gd name="connsiteY1715" fmla="*/ 445070 h 957091"/>
                <a:gd name="connsiteX1716" fmla="*/ 3155021 w 10020123"/>
                <a:gd name="connsiteY1716" fmla="*/ 445070 h 957091"/>
                <a:gd name="connsiteX1717" fmla="*/ 3153108 w 10020123"/>
                <a:gd name="connsiteY1717" fmla="*/ 477908 h 957091"/>
                <a:gd name="connsiteX1718" fmla="*/ 3153108 w 10020123"/>
                <a:gd name="connsiteY1718" fmla="*/ 477908 h 957091"/>
                <a:gd name="connsiteX1719" fmla="*/ 3212089 w 10020123"/>
                <a:gd name="connsiteY1719" fmla="*/ 478864 h 957091"/>
                <a:gd name="connsiteX1720" fmla="*/ 3367991 w 10020123"/>
                <a:gd name="connsiteY1720" fmla="*/ 478864 h 957091"/>
                <a:gd name="connsiteX1721" fmla="*/ 3160441 w 10020123"/>
                <a:gd name="connsiteY1721" fmla="*/ 367278 h 957091"/>
                <a:gd name="connsiteX1722" fmla="*/ 3159165 w 10020123"/>
                <a:gd name="connsiteY1722" fmla="*/ 385132 h 957091"/>
                <a:gd name="connsiteX1723" fmla="*/ 3158528 w 10020123"/>
                <a:gd name="connsiteY1723" fmla="*/ 397566 h 957091"/>
                <a:gd name="connsiteX1724" fmla="*/ 3157252 w 10020123"/>
                <a:gd name="connsiteY1724" fmla="*/ 410000 h 957091"/>
                <a:gd name="connsiteX1725" fmla="*/ 3157252 w 10020123"/>
                <a:gd name="connsiteY1725" fmla="*/ 410000 h 957091"/>
                <a:gd name="connsiteX1726" fmla="*/ 3157252 w 10020123"/>
                <a:gd name="connsiteY1726" fmla="*/ 410000 h 957091"/>
                <a:gd name="connsiteX1727" fmla="*/ 3157252 w 10020123"/>
                <a:gd name="connsiteY1727" fmla="*/ 410000 h 957091"/>
                <a:gd name="connsiteX1728" fmla="*/ 3157252 w 10020123"/>
                <a:gd name="connsiteY1728" fmla="*/ 410000 h 957091"/>
                <a:gd name="connsiteX1729" fmla="*/ 3156615 w 10020123"/>
                <a:gd name="connsiteY1729" fmla="*/ 421477 h 957091"/>
                <a:gd name="connsiteX1730" fmla="*/ 3156615 w 10020123"/>
                <a:gd name="connsiteY1730" fmla="*/ 421477 h 957091"/>
                <a:gd name="connsiteX1731" fmla="*/ 3156615 w 10020123"/>
                <a:gd name="connsiteY1731" fmla="*/ 421477 h 957091"/>
                <a:gd name="connsiteX1732" fmla="*/ 3156615 w 10020123"/>
                <a:gd name="connsiteY1732" fmla="*/ 421477 h 957091"/>
                <a:gd name="connsiteX1733" fmla="*/ 3156615 w 10020123"/>
                <a:gd name="connsiteY1733" fmla="*/ 421477 h 957091"/>
                <a:gd name="connsiteX1734" fmla="*/ 3155977 w 10020123"/>
                <a:gd name="connsiteY1734" fmla="*/ 431360 h 957091"/>
                <a:gd name="connsiteX1735" fmla="*/ 3212089 w 10020123"/>
                <a:gd name="connsiteY1735" fmla="*/ 478227 h 957091"/>
                <a:gd name="connsiteX1736" fmla="*/ 3212089 w 10020123"/>
                <a:gd name="connsiteY1736" fmla="*/ 478227 h 957091"/>
                <a:gd name="connsiteX1737" fmla="*/ 3147369 w 10020123"/>
                <a:gd name="connsiteY1737" fmla="*/ 479502 h 957091"/>
                <a:gd name="connsiteX1738" fmla="*/ 3147369 w 10020123"/>
                <a:gd name="connsiteY1738" fmla="*/ 479502 h 957091"/>
                <a:gd name="connsiteX1739" fmla="*/ 3148326 w 10020123"/>
                <a:gd name="connsiteY1739" fmla="*/ 470256 h 957091"/>
                <a:gd name="connsiteX1740" fmla="*/ 3129197 w 10020123"/>
                <a:gd name="connsiteY1740" fmla="*/ 473126 h 957091"/>
                <a:gd name="connsiteX1741" fmla="*/ 3129197 w 10020123"/>
                <a:gd name="connsiteY1741" fmla="*/ 476951 h 957091"/>
                <a:gd name="connsiteX1742" fmla="*/ 3146731 w 10020123"/>
                <a:gd name="connsiteY1742" fmla="*/ 479502 h 957091"/>
                <a:gd name="connsiteX1743" fmla="*/ 3146731 w 10020123"/>
                <a:gd name="connsiteY1743" fmla="*/ 479502 h 957091"/>
                <a:gd name="connsiteX1744" fmla="*/ 3146731 w 10020123"/>
                <a:gd name="connsiteY1744" fmla="*/ 479502 h 957091"/>
                <a:gd name="connsiteX1745" fmla="*/ 3146731 w 10020123"/>
                <a:gd name="connsiteY1745" fmla="*/ 479502 h 957091"/>
                <a:gd name="connsiteX1746" fmla="*/ 3082968 w 10020123"/>
                <a:gd name="connsiteY1746" fmla="*/ 478864 h 957091"/>
                <a:gd name="connsiteX1747" fmla="*/ 3101140 w 10020123"/>
                <a:gd name="connsiteY1747" fmla="*/ 475995 h 957091"/>
                <a:gd name="connsiteX1748" fmla="*/ 3101140 w 10020123"/>
                <a:gd name="connsiteY1748" fmla="*/ 473126 h 957091"/>
                <a:gd name="connsiteX1749" fmla="*/ 3082330 w 10020123"/>
                <a:gd name="connsiteY1749" fmla="*/ 470256 h 957091"/>
                <a:gd name="connsiteX1750" fmla="*/ 3082968 w 10020123"/>
                <a:gd name="connsiteY1750" fmla="*/ 478864 h 957091"/>
                <a:gd name="connsiteX1751" fmla="*/ 3129515 w 10020123"/>
                <a:gd name="connsiteY1751" fmla="*/ 475995 h 957091"/>
                <a:gd name="connsiteX1752" fmla="*/ 3129515 w 10020123"/>
                <a:gd name="connsiteY1752" fmla="*/ 473126 h 957091"/>
                <a:gd name="connsiteX1753" fmla="*/ 3119632 w 10020123"/>
                <a:gd name="connsiteY1753" fmla="*/ 474720 h 957091"/>
                <a:gd name="connsiteX1754" fmla="*/ 3129515 w 10020123"/>
                <a:gd name="connsiteY1754" fmla="*/ 475995 h 957091"/>
                <a:gd name="connsiteX1755" fmla="*/ 3101140 w 10020123"/>
                <a:gd name="connsiteY1755" fmla="*/ 475995 h 957091"/>
                <a:gd name="connsiteX1756" fmla="*/ 3109111 w 10020123"/>
                <a:gd name="connsiteY1756" fmla="*/ 474720 h 957091"/>
                <a:gd name="connsiteX1757" fmla="*/ 3101140 w 10020123"/>
                <a:gd name="connsiteY1757" fmla="*/ 473444 h 957091"/>
                <a:gd name="connsiteX1758" fmla="*/ 3101140 w 10020123"/>
                <a:gd name="connsiteY1758" fmla="*/ 475995 h 957091"/>
                <a:gd name="connsiteX1759" fmla="*/ 3114531 w 10020123"/>
                <a:gd name="connsiteY1759" fmla="*/ 474082 h 957091"/>
                <a:gd name="connsiteX1760" fmla="*/ 3129515 w 10020123"/>
                <a:gd name="connsiteY1760" fmla="*/ 471850 h 957091"/>
                <a:gd name="connsiteX1761" fmla="*/ 3129515 w 10020123"/>
                <a:gd name="connsiteY1761" fmla="*/ 466749 h 957091"/>
                <a:gd name="connsiteX1762" fmla="*/ 3115806 w 10020123"/>
                <a:gd name="connsiteY1762" fmla="*/ 464836 h 957091"/>
                <a:gd name="connsiteX1763" fmla="*/ 3101140 w 10020123"/>
                <a:gd name="connsiteY1763" fmla="*/ 467068 h 957091"/>
                <a:gd name="connsiteX1764" fmla="*/ 3101140 w 10020123"/>
                <a:gd name="connsiteY1764" fmla="*/ 472169 h 957091"/>
                <a:gd name="connsiteX1765" fmla="*/ 3114531 w 10020123"/>
                <a:gd name="connsiteY1765" fmla="*/ 474082 h 957091"/>
                <a:gd name="connsiteX1766" fmla="*/ 3114531 w 10020123"/>
                <a:gd name="connsiteY1766" fmla="*/ 474082 h 957091"/>
                <a:gd name="connsiteX1767" fmla="*/ 3099547 w 10020123"/>
                <a:gd name="connsiteY1767" fmla="*/ 471532 h 957091"/>
                <a:gd name="connsiteX1768" fmla="*/ 3099547 w 10020123"/>
                <a:gd name="connsiteY1768" fmla="*/ 467387 h 957091"/>
                <a:gd name="connsiteX1769" fmla="*/ 3085200 w 10020123"/>
                <a:gd name="connsiteY1769" fmla="*/ 469619 h 957091"/>
                <a:gd name="connsiteX1770" fmla="*/ 3099547 w 10020123"/>
                <a:gd name="connsiteY1770" fmla="*/ 471850 h 957091"/>
                <a:gd name="connsiteX1771" fmla="*/ 3099547 w 10020123"/>
                <a:gd name="connsiteY1771" fmla="*/ 471850 h 957091"/>
                <a:gd name="connsiteX1772" fmla="*/ 3132385 w 10020123"/>
                <a:gd name="connsiteY1772" fmla="*/ 471213 h 957091"/>
                <a:gd name="connsiteX1773" fmla="*/ 3146413 w 10020123"/>
                <a:gd name="connsiteY1773" fmla="*/ 468981 h 957091"/>
                <a:gd name="connsiteX1774" fmla="*/ 3132704 w 10020123"/>
                <a:gd name="connsiteY1774" fmla="*/ 466749 h 957091"/>
                <a:gd name="connsiteX1775" fmla="*/ 3132704 w 10020123"/>
                <a:gd name="connsiteY1775" fmla="*/ 470894 h 957091"/>
                <a:gd name="connsiteX1776" fmla="*/ 3132704 w 10020123"/>
                <a:gd name="connsiteY1776" fmla="*/ 470894 h 957091"/>
                <a:gd name="connsiteX1777" fmla="*/ 3082649 w 10020123"/>
                <a:gd name="connsiteY1777" fmla="*/ 468662 h 957091"/>
                <a:gd name="connsiteX1778" fmla="*/ 3101140 w 10020123"/>
                <a:gd name="connsiteY1778" fmla="*/ 465793 h 957091"/>
                <a:gd name="connsiteX1779" fmla="*/ 3101140 w 10020123"/>
                <a:gd name="connsiteY1779" fmla="*/ 461967 h 957091"/>
                <a:gd name="connsiteX1780" fmla="*/ 3081693 w 10020123"/>
                <a:gd name="connsiteY1780" fmla="*/ 459098 h 957091"/>
                <a:gd name="connsiteX1781" fmla="*/ 3082649 w 10020123"/>
                <a:gd name="connsiteY1781" fmla="*/ 468662 h 957091"/>
                <a:gd name="connsiteX1782" fmla="*/ 3082649 w 10020123"/>
                <a:gd name="connsiteY1782" fmla="*/ 468662 h 957091"/>
                <a:gd name="connsiteX1783" fmla="*/ 3148326 w 10020123"/>
                <a:gd name="connsiteY1783" fmla="*/ 468662 h 957091"/>
                <a:gd name="connsiteX1784" fmla="*/ 3148326 w 10020123"/>
                <a:gd name="connsiteY1784" fmla="*/ 459417 h 957091"/>
                <a:gd name="connsiteX1785" fmla="*/ 3129515 w 10020123"/>
                <a:gd name="connsiteY1785" fmla="*/ 462286 h 957091"/>
                <a:gd name="connsiteX1786" fmla="*/ 3129515 w 10020123"/>
                <a:gd name="connsiteY1786" fmla="*/ 465793 h 957091"/>
                <a:gd name="connsiteX1787" fmla="*/ 3148326 w 10020123"/>
                <a:gd name="connsiteY1787" fmla="*/ 468662 h 957091"/>
                <a:gd name="connsiteX1788" fmla="*/ 3148326 w 10020123"/>
                <a:gd name="connsiteY1788" fmla="*/ 468662 h 957091"/>
                <a:gd name="connsiteX1789" fmla="*/ 3101140 w 10020123"/>
                <a:gd name="connsiteY1789" fmla="*/ 465474 h 957091"/>
                <a:gd name="connsiteX1790" fmla="*/ 3111024 w 10020123"/>
                <a:gd name="connsiteY1790" fmla="*/ 463880 h 957091"/>
                <a:gd name="connsiteX1791" fmla="*/ 3101140 w 10020123"/>
                <a:gd name="connsiteY1791" fmla="*/ 462286 h 957091"/>
                <a:gd name="connsiteX1792" fmla="*/ 3101140 w 10020123"/>
                <a:gd name="connsiteY1792" fmla="*/ 465474 h 957091"/>
                <a:gd name="connsiteX1793" fmla="*/ 3129515 w 10020123"/>
                <a:gd name="connsiteY1793" fmla="*/ 465155 h 957091"/>
                <a:gd name="connsiteX1794" fmla="*/ 3129515 w 10020123"/>
                <a:gd name="connsiteY1794" fmla="*/ 462605 h 957091"/>
                <a:gd name="connsiteX1795" fmla="*/ 3120907 w 10020123"/>
                <a:gd name="connsiteY1795" fmla="*/ 463880 h 957091"/>
                <a:gd name="connsiteX1796" fmla="*/ 3129515 w 10020123"/>
                <a:gd name="connsiteY1796" fmla="*/ 465155 h 957091"/>
                <a:gd name="connsiteX1797" fmla="*/ 3129515 w 10020123"/>
                <a:gd name="connsiteY1797" fmla="*/ 465155 h 957091"/>
                <a:gd name="connsiteX1798" fmla="*/ 3116125 w 10020123"/>
                <a:gd name="connsiteY1798" fmla="*/ 463242 h 957091"/>
                <a:gd name="connsiteX1799" fmla="*/ 3129834 w 10020123"/>
                <a:gd name="connsiteY1799" fmla="*/ 461010 h 957091"/>
                <a:gd name="connsiteX1800" fmla="*/ 3129834 w 10020123"/>
                <a:gd name="connsiteY1800" fmla="*/ 456228 h 957091"/>
                <a:gd name="connsiteX1801" fmla="*/ 3114850 w 10020123"/>
                <a:gd name="connsiteY1801" fmla="*/ 453996 h 957091"/>
                <a:gd name="connsiteX1802" fmla="*/ 3101459 w 10020123"/>
                <a:gd name="connsiteY1802" fmla="*/ 455910 h 957091"/>
                <a:gd name="connsiteX1803" fmla="*/ 3101459 w 10020123"/>
                <a:gd name="connsiteY1803" fmla="*/ 461010 h 957091"/>
                <a:gd name="connsiteX1804" fmla="*/ 3116125 w 10020123"/>
                <a:gd name="connsiteY1804" fmla="*/ 463242 h 957091"/>
                <a:gd name="connsiteX1805" fmla="*/ 3129515 w 10020123"/>
                <a:gd name="connsiteY1805" fmla="*/ 461010 h 957091"/>
                <a:gd name="connsiteX1806" fmla="*/ 3143224 w 10020123"/>
                <a:gd name="connsiteY1806" fmla="*/ 458779 h 957091"/>
                <a:gd name="connsiteX1807" fmla="*/ 3129515 w 10020123"/>
                <a:gd name="connsiteY1807" fmla="*/ 456866 h 957091"/>
                <a:gd name="connsiteX1808" fmla="*/ 3129515 w 10020123"/>
                <a:gd name="connsiteY1808" fmla="*/ 461010 h 957091"/>
                <a:gd name="connsiteX1809" fmla="*/ 3099228 w 10020123"/>
                <a:gd name="connsiteY1809" fmla="*/ 460692 h 957091"/>
                <a:gd name="connsiteX1810" fmla="*/ 3099228 w 10020123"/>
                <a:gd name="connsiteY1810" fmla="*/ 456547 h 957091"/>
                <a:gd name="connsiteX1811" fmla="*/ 3084881 w 10020123"/>
                <a:gd name="connsiteY1811" fmla="*/ 458779 h 957091"/>
                <a:gd name="connsiteX1812" fmla="*/ 3099228 w 10020123"/>
                <a:gd name="connsiteY1812" fmla="*/ 461010 h 957091"/>
                <a:gd name="connsiteX1813" fmla="*/ 3099228 w 10020123"/>
                <a:gd name="connsiteY1813" fmla="*/ 461010 h 957091"/>
                <a:gd name="connsiteX1814" fmla="*/ 3148644 w 10020123"/>
                <a:gd name="connsiteY1814" fmla="*/ 458141 h 957091"/>
                <a:gd name="connsiteX1815" fmla="*/ 3148644 w 10020123"/>
                <a:gd name="connsiteY1815" fmla="*/ 458141 h 957091"/>
                <a:gd name="connsiteX1816" fmla="*/ 3149282 w 10020123"/>
                <a:gd name="connsiteY1816" fmla="*/ 448258 h 957091"/>
                <a:gd name="connsiteX1817" fmla="*/ 3129197 w 10020123"/>
                <a:gd name="connsiteY1817" fmla="*/ 451446 h 957091"/>
                <a:gd name="connsiteX1818" fmla="*/ 3129197 w 10020123"/>
                <a:gd name="connsiteY1818" fmla="*/ 455272 h 957091"/>
                <a:gd name="connsiteX1819" fmla="*/ 3148326 w 10020123"/>
                <a:gd name="connsiteY1819" fmla="*/ 458141 h 957091"/>
                <a:gd name="connsiteX1820" fmla="*/ 3148326 w 10020123"/>
                <a:gd name="connsiteY1820" fmla="*/ 458141 h 957091"/>
                <a:gd name="connsiteX1821" fmla="*/ 3081693 w 10020123"/>
                <a:gd name="connsiteY1821" fmla="*/ 457822 h 957091"/>
                <a:gd name="connsiteX1822" fmla="*/ 3101140 w 10020123"/>
                <a:gd name="connsiteY1822" fmla="*/ 454953 h 957091"/>
                <a:gd name="connsiteX1823" fmla="*/ 3101140 w 10020123"/>
                <a:gd name="connsiteY1823" fmla="*/ 451765 h 957091"/>
                <a:gd name="connsiteX1824" fmla="*/ 3081374 w 10020123"/>
                <a:gd name="connsiteY1824" fmla="*/ 448896 h 957091"/>
                <a:gd name="connsiteX1825" fmla="*/ 3081374 w 10020123"/>
                <a:gd name="connsiteY1825" fmla="*/ 458141 h 957091"/>
                <a:gd name="connsiteX1826" fmla="*/ 3081374 w 10020123"/>
                <a:gd name="connsiteY1826" fmla="*/ 458141 h 957091"/>
                <a:gd name="connsiteX1827" fmla="*/ 3129515 w 10020123"/>
                <a:gd name="connsiteY1827" fmla="*/ 454953 h 957091"/>
                <a:gd name="connsiteX1828" fmla="*/ 3129515 w 10020123"/>
                <a:gd name="connsiteY1828" fmla="*/ 451765 h 957091"/>
                <a:gd name="connsiteX1829" fmla="*/ 3119313 w 10020123"/>
                <a:gd name="connsiteY1829" fmla="*/ 453678 h 957091"/>
                <a:gd name="connsiteX1830" fmla="*/ 3129515 w 10020123"/>
                <a:gd name="connsiteY1830" fmla="*/ 455272 h 957091"/>
                <a:gd name="connsiteX1831" fmla="*/ 3101140 w 10020123"/>
                <a:gd name="connsiteY1831" fmla="*/ 454315 h 957091"/>
                <a:gd name="connsiteX1832" fmla="*/ 3109749 w 10020123"/>
                <a:gd name="connsiteY1832" fmla="*/ 453040 h 957091"/>
                <a:gd name="connsiteX1833" fmla="*/ 3101140 w 10020123"/>
                <a:gd name="connsiteY1833" fmla="*/ 451765 h 957091"/>
                <a:gd name="connsiteX1834" fmla="*/ 3101140 w 10020123"/>
                <a:gd name="connsiteY1834" fmla="*/ 454315 h 957091"/>
                <a:gd name="connsiteX1835" fmla="*/ 3114531 w 10020123"/>
                <a:gd name="connsiteY1835" fmla="*/ 452403 h 957091"/>
                <a:gd name="connsiteX1836" fmla="*/ 3129515 w 10020123"/>
                <a:gd name="connsiteY1836" fmla="*/ 450171 h 957091"/>
                <a:gd name="connsiteX1837" fmla="*/ 3129515 w 10020123"/>
                <a:gd name="connsiteY1837" fmla="*/ 444432 h 957091"/>
                <a:gd name="connsiteX1838" fmla="*/ 3116444 w 10020123"/>
                <a:gd name="connsiteY1838" fmla="*/ 442519 h 957091"/>
                <a:gd name="connsiteX1839" fmla="*/ 3101140 w 10020123"/>
                <a:gd name="connsiteY1839" fmla="*/ 444751 h 957091"/>
                <a:gd name="connsiteX1840" fmla="*/ 3101140 w 10020123"/>
                <a:gd name="connsiteY1840" fmla="*/ 450490 h 957091"/>
                <a:gd name="connsiteX1841" fmla="*/ 3114531 w 10020123"/>
                <a:gd name="connsiteY1841" fmla="*/ 452403 h 957091"/>
                <a:gd name="connsiteX1842" fmla="*/ 3098909 w 10020123"/>
                <a:gd name="connsiteY1842" fmla="*/ 450171 h 957091"/>
                <a:gd name="connsiteX1843" fmla="*/ 3098909 w 10020123"/>
                <a:gd name="connsiteY1843" fmla="*/ 445070 h 957091"/>
                <a:gd name="connsiteX1844" fmla="*/ 3082011 w 10020123"/>
                <a:gd name="connsiteY1844" fmla="*/ 447620 h 957091"/>
                <a:gd name="connsiteX1845" fmla="*/ 3098909 w 10020123"/>
                <a:gd name="connsiteY1845" fmla="*/ 450171 h 957091"/>
                <a:gd name="connsiteX1846" fmla="*/ 3098909 w 10020123"/>
                <a:gd name="connsiteY1846" fmla="*/ 450171 h 957091"/>
                <a:gd name="connsiteX1847" fmla="*/ 3129515 w 10020123"/>
                <a:gd name="connsiteY1847" fmla="*/ 449852 h 957091"/>
                <a:gd name="connsiteX1848" fmla="*/ 3146413 w 10020123"/>
                <a:gd name="connsiteY1848" fmla="*/ 447301 h 957091"/>
                <a:gd name="connsiteX1849" fmla="*/ 3129515 w 10020123"/>
                <a:gd name="connsiteY1849" fmla="*/ 444751 h 957091"/>
                <a:gd name="connsiteX1850" fmla="*/ 3129515 w 10020123"/>
                <a:gd name="connsiteY1850" fmla="*/ 449852 h 957091"/>
                <a:gd name="connsiteX1851" fmla="*/ 3081374 w 10020123"/>
                <a:gd name="connsiteY1851" fmla="*/ 446664 h 957091"/>
                <a:gd name="connsiteX1852" fmla="*/ 3101140 w 10020123"/>
                <a:gd name="connsiteY1852" fmla="*/ 443794 h 957091"/>
                <a:gd name="connsiteX1853" fmla="*/ 3101140 w 10020123"/>
                <a:gd name="connsiteY1853" fmla="*/ 439650 h 957091"/>
                <a:gd name="connsiteX1854" fmla="*/ 3080418 w 10020123"/>
                <a:gd name="connsiteY1854" fmla="*/ 436462 h 957091"/>
                <a:gd name="connsiteX1855" fmla="*/ 3081374 w 10020123"/>
                <a:gd name="connsiteY1855" fmla="*/ 446664 h 957091"/>
                <a:gd name="connsiteX1856" fmla="*/ 3081374 w 10020123"/>
                <a:gd name="connsiteY1856" fmla="*/ 446664 h 957091"/>
                <a:gd name="connsiteX1857" fmla="*/ 3149920 w 10020123"/>
                <a:gd name="connsiteY1857" fmla="*/ 446345 h 957091"/>
                <a:gd name="connsiteX1858" fmla="*/ 3150557 w 10020123"/>
                <a:gd name="connsiteY1858" fmla="*/ 436781 h 957091"/>
                <a:gd name="connsiteX1859" fmla="*/ 3129515 w 10020123"/>
                <a:gd name="connsiteY1859" fmla="*/ 439969 h 957091"/>
                <a:gd name="connsiteX1860" fmla="*/ 3129515 w 10020123"/>
                <a:gd name="connsiteY1860" fmla="*/ 443476 h 957091"/>
                <a:gd name="connsiteX1861" fmla="*/ 3149920 w 10020123"/>
                <a:gd name="connsiteY1861" fmla="*/ 446345 h 957091"/>
                <a:gd name="connsiteX1862" fmla="*/ 3101140 w 10020123"/>
                <a:gd name="connsiteY1862" fmla="*/ 443157 h 957091"/>
                <a:gd name="connsiteX1863" fmla="*/ 3111343 w 10020123"/>
                <a:gd name="connsiteY1863" fmla="*/ 441563 h 957091"/>
                <a:gd name="connsiteX1864" fmla="*/ 3101140 w 10020123"/>
                <a:gd name="connsiteY1864" fmla="*/ 439969 h 957091"/>
                <a:gd name="connsiteX1865" fmla="*/ 3101140 w 10020123"/>
                <a:gd name="connsiteY1865" fmla="*/ 443157 h 957091"/>
                <a:gd name="connsiteX1866" fmla="*/ 3129515 w 10020123"/>
                <a:gd name="connsiteY1866" fmla="*/ 442838 h 957091"/>
                <a:gd name="connsiteX1867" fmla="*/ 3129515 w 10020123"/>
                <a:gd name="connsiteY1867" fmla="*/ 439969 h 957091"/>
                <a:gd name="connsiteX1868" fmla="*/ 3120907 w 10020123"/>
                <a:gd name="connsiteY1868" fmla="*/ 441563 h 957091"/>
                <a:gd name="connsiteX1869" fmla="*/ 3129515 w 10020123"/>
                <a:gd name="connsiteY1869" fmla="*/ 442838 h 957091"/>
                <a:gd name="connsiteX1870" fmla="*/ 3115806 w 10020123"/>
                <a:gd name="connsiteY1870" fmla="*/ 440925 h 957091"/>
                <a:gd name="connsiteX1871" fmla="*/ 3129515 w 10020123"/>
                <a:gd name="connsiteY1871" fmla="*/ 438693 h 957091"/>
                <a:gd name="connsiteX1872" fmla="*/ 3129515 w 10020123"/>
                <a:gd name="connsiteY1872" fmla="*/ 432955 h 957091"/>
                <a:gd name="connsiteX1873" fmla="*/ 3114212 w 10020123"/>
                <a:gd name="connsiteY1873" fmla="*/ 430723 h 957091"/>
                <a:gd name="connsiteX1874" fmla="*/ 3100503 w 10020123"/>
                <a:gd name="connsiteY1874" fmla="*/ 432636 h 957091"/>
                <a:gd name="connsiteX1875" fmla="*/ 3100503 w 10020123"/>
                <a:gd name="connsiteY1875" fmla="*/ 438693 h 957091"/>
                <a:gd name="connsiteX1876" fmla="*/ 3115806 w 10020123"/>
                <a:gd name="connsiteY1876" fmla="*/ 440925 h 957091"/>
                <a:gd name="connsiteX1877" fmla="*/ 3115806 w 10020123"/>
                <a:gd name="connsiteY1877" fmla="*/ 440925 h 957091"/>
                <a:gd name="connsiteX1878" fmla="*/ 3129515 w 10020123"/>
                <a:gd name="connsiteY1878" fmla="*/ 438374 h 957091"/>
                <a:gd name="connsiteX1879" fmla="*/ 3146094 w 10020123"/>
                <a:gd name="connsiteY1879" fmla="*/ 435824 h 957091"/>
                <a:gd name="connsiteX1880" fmla="*/ 3129515 w 10020123"/>
                <a:gd name="connsiteY1880" fmla="*/ 433274 h 957091"/>
                <a:gd name="connsiteX1881" fmla="*/ 3129515 w 10020123"/>
                <a:gd name="connsiteY1881" fmla="*/ 438374 h 957091"/>
                <a:gd name="connsiteX1882" fmla="*/ 3101140 w 10020123"/>
                <a:gd name="connsiteY1882" fmla="*/ 438056 h 957091"/>
                <a:gd name="connsiteX1883" fmla="*/ 3101140 w 10020123"/>
                <a:gd name="connsiteY1883" fmla="*/ 432955 h 957091"/>
                <a:gd name="connsiteX1884" fmla="*/ 3084562 w 10020123"/>
                <a:gd name="connsiteY1884" fmla="*/ 435505 h 957091"/>
                <a:gd name="connsiteX1885" fmla="*/ 3101140 w 10020123"/>
                <a:gd name="connsiteY1885" fmla="*/ 438056 h 957091"/>
                <a:gd name="connsiteX1886" fmla="*/ 3148326 w 10020123"/>
                <a:gd name="connsiteY1886" fmla="*/ 434549 h 957091"/>
                <a:gd name="connsiteX1887" fmla="*/ 3148326 w 10020123"/>
                <a:gd name="connsiteY1887" fmla="*/ 432317 h 957091"/>
                <a:gd name="connsiteX1888" fmla="*/ 3138761 w 10020123"/>
                <a:gd name="connsiteY1888" fmla="*/ 426578 h 957091"/>
                <a:gd name="connsiteX1889" fmla="*/ 3129197 w 10020123"/>
                <a:gd name="connsiteY1889" fmla="*/ 428172 h 957091"/>
                <a:gd name="connsiteX1890" fmla="*/ 3129197 w 10020123"/>
                <a:gd name="connsiteY1890" fmla="*/ 431679 h 957091"/>
                <a:gd name="connsiteX1891" fmla="*/ 3148007 w 10020123"/>
                <a:gd name="connsiteY1891" fmla="*/ 434549 h 957091"/>
                <a:gd name="connsiteX1892" fmla="*/ 3078186 w 10020123"/>
                <a:gd name="connsiteY1892" fmla="*/ 434867 h 957091"/>
                <a:gd name="connsiteX1893" fmla="*/ 3098590 w 10020123"/>
                <a:gd name="connsiteY1893" fmla="*/ 431998 h 957091"/>
                <a:gd name="connsiteX1894" fmla="*/ 3098590 w 10020123"/>
                <a:gd name="connsiteY1894" fmla="*/ 428491 h 957091"/>
                <a:gd name="connsiteX1895" fmla="*/ 3077548 w 10020123"/>
                <a:gd name="connsiteY1895" fmla="*/ 425303 h 957091"/>
                <a:gd name="connsiteX1896" fmla="*/ 3078186 w 10020123"/>
                <a:gd name="connsiteY1896" fmla="*/ 434867 h 957091"/>
                <a:gd name="connsiteX1897" fmla="*/ 3078186 w 10020123"/>
                <a:gd name="connsiteY1897" fmla="*/ 434867 h 957091"/>
                <a:gd name="connsiteX1898" fmla="*/ 3153745 w 10020123"/>
                <a:gd name="connsiteY1898" fmla="*/ 432317 h 957091"/>
                <a:gd name="connsiteX1899" fmla="*/ 3153745 w 10020123"/>
                <a:gd name="connsiteY1899" fmla="*/ 424665 h 957091"/>
                <a:gd name="connsiteX1900" fmla="*/ 3144181 w 10020123"/>
                <a:gd name="connsiteY1900" fmla="*/ 426259 h 957091"/>
                <a:gd name="connsiteX1901" fmla="*/ 3153745 w 10020123"/>
                <a:gd name="connsiteY1901" fmla="*/ 432317 h 957091"/>
                <a:gd name="connsiteX1902" fmla="*/ 3153745 w 10020123"/>
                <a:gd name="connsiteY1902" fmla="*/ 432317 h 957091"/>
                <a:gd name="connsiteX1903" fmla="*/ 3129515 w 10020123"/>
                <a:gd name="connsiteY1903" fmla="*/ 431679 h 957091"/>
                <a:gd name="connsiteX1904" fmla="*/ 3129515 w 10020123"/>
                <a:gd name="connsiteY1904" fmla="*/ 428491 h 957091"/>
                <a:gd name="connsiteX1905" fmla="*/ 3118994 w 10020123"/>
                <a:gd name="connsiteY1905" fmla="*/ 430085 h 957091"/>
                <a:gd name="connsiteX1906" fmla="*/ 3129515 w 10020123"/>
                <a:gd name="connsiteY1906" fmla="*/ 431998 h 957091"/>
                <a:gd name="connsiteX1907" fmla="*/ 3101140 w 10020123"/>
                <a:gd name="connsiteY1907" fmla="*/ 431360 h 957091"/>
                <a:gd name="connsiteX1908" fmla="*/ 3110068 w 10020123"/>
                <a:gd name="connsiteY1908" fmla="*/ 429766 h 957091"/>
                <a:gd name="connsiteX1909" fmla="*/ 3101140 w 10020123"/>
                <a:gd name="connsiteY1909" fmla="*/ 428491 h 957091"/>
                <a:gd name="connsiteX1910" fmla="*/ 3101140 w 10020123"/>
                <a:gd name="connsiteY1910" fmla="*/ 431360 h 957091"/>
                <a:gd name="connsiteX1911" fmla="*/ 3101140 w 10020123"/>
                <a:gd name="connsiteY1911" fmla="*/ 431360 h 957091"/>
                <a:gd name="connsiteX1912" fmla="*/ 3114212 w 10020123"/>
                <a:gd name="connsiteY1912" fmla="*/ 429129 h 957091"/>
                <a:gd name="connsiteX1913" fmla="*/ 3129515 w 10020123"/>
                <a:gd name="connsiteY1913" fmla="*/ 426897 h 957091"/>
                <a:gd name="connsiteX1914" fmla="*/ 3129515 w 10020123"/>
                <a:gd name="connsiteY1914" fmla="*/ 420521 h 957091"/>
                <a:gd name="connsiteX1915" fmla="*/ 3115806 w 10020123"/>
                <a:gd name="connsiteY1915" fmla="*/ 418608 h 957091"/>
                <a:gd name="connsiteX1916" fmla="*/ 3100184 w 10020123"/>
                <a:gd name="connsiteY1916" fmla="*/ 421158 h 957091"/>
                <a:gd name="connsiteX1917" fmla="*/ 3100184 w 10020123"/>
                <a:gd name="connsiteY1917" fmla="*/ 427216 h 957091"/>
                <a:gd name="connsiteX1918" fmla="*/ 3114212 w 10020123"/>
                <a:gd name="connsiteY1918" fmla="*/ 429448 h 957091"/>
                <a:gd name="connsiteX1919" fmla="*/ 3114212 w 10020123"/>
                <a:gd name="connsiteY1919" fmla="*/ 429448 h 957091"/>
                <a:gd name="connsiteX1920" fmla="*/ 3101140 w 10020123"/>
                <a:gd name="connsiteY1920" fmla="*/ 426578 h 957091"/>
                <a:gd name="connsiteX1921" fmla="*/ 3101140 w 10020123"/>
                <a:gd name="connsiteY1921" fmla="*/ 421158 h 957091"/>
                <a:gd name="connsiteX1922" fmla="*/ 3083925 w 10020123"/>
                <a:gd name="connsiteY1922" fmla="*/ 423709 h 957091"/>
                <a:gd name="connsiteX1923" fmla="*/ 3101140 w 10020123"/>
                <a:gd name="connsiteY1923" fmla="*/ 426259 h 957091"/>
                <a:gd name="connsiteX1924" fmla="*/ 3133022 w 10020123"/>
                <a:gd name="connsiteY1924" fmla="*/ 426259 h 957091"/>
                <a:gd name="connsiteX1925" fmla="*/ 3141312 w 10020123"/>
                <a:gd name="connsiteY1925" fmla="*/ 424984 h 957091"/>
                <a:gd name="connsiteX1926" fmla="*/ 3134935 w 10020123"/>
                <a:gd name="connsiteY1926" fmla="*/ 421158 h 957091"/>
                <a:gd name="connsiteX1927" fmla="*/ 3133341 w 10020123"/>
                <a:gd name="connsiteY1927" fmla="*/ 421158 h 957091"/>
                <a:gd name="connsiteX1928" fmla="*/ 3133341 w 10020123"/>
                <a:gd name="connsiteY1928" fmla="*/ 426259 h 957091"/>
                <a:gd name="connsiteX1929" fmla="*/ 3133341 w 10020123"/>
                <a:gd name="connsiteY1929" fmla="*/ 426259 h 957091"/>
                <a:gd name="connsiteX1930" fmla="*/ 3141949 w 10020123"/>
                <a:gd name="connsiteY1930" fmla="*/ 424984 h 957091"/>
                <a:gd name="connsiteX1931" fmla="*/ 3150557 w 10020123"/>
                <a:gd name="connsiteY1931" fmla="*/ 423709 h 957091"/>
                <a:gd name="connsiteX1932" fmla="*/ 3135892 w 10020123"/>
                <a:gd name="connsiteY1932" fmla="*/ 421477 h 957091"/>
                <a:gd name="connsiteX1933" fmla="*/ 3141949 w 10020123"/>
                <a:gd name="connsiteY1933" fmla="*/ 424984 h 957091"/>
                <a:gd name="connsiteX1934" fmla="*/ 3077229 w 10020123"/>
                <a:gd name="connsiteY1934" fmla="*/ 423071 h 957091"/>
                <a:gd name="connsiteX1935" fmla="*/ 3098271 w 10020123"/>
                <a:gd name="connsiteY1935" fmla="*/ 419883 h 957091"/>
                <a:gd name="connsiteX1936" fmla="*/ 3098271 w 10020123"/>
                <a:gd name="connsiteY1936" fmla="*/ 415738 h 957091"/>
                <a:gd name="connsiteX1937" fmla="*/ 3076592 w 10020123"/>
                <a:gd name="connsiteY1937" fmla="*/ 412550 h 957091"/>
                <a:gd name="connsiteX1938" fmla="*/ 3077548 w 10020123"/>
                <a:gd name="connsiteY1938" fmla="*/ 423071 h 957091"/>
                <a:gd name="connsiteX1939" fmla="*/ 3077548 w 10020123"/>
                <a:gd name="connsiteY1939" fmla="*/ 423071 h 957091"/>
                <a:gd name="connsiteX1940" fmla="*/ 3150876 w 10020123"/>
                <a:gd name="connsiteY1940" fmla="*/ 422752 h 957091"/>
                <a:gd name="connsiteX1941" fmla="*/ 3151514 w 10020123"/>
                <a:gd name="connsiteY1941" fmla="*/ 412550 h 957091"/>
                <a:gd name="connsiteX1942" fmla="*/ 3129834 w 10020123"/>
                <a:gd name="connsiteY1942" fmla="*/ 415738 h 957091"/>
                <a:gd name="connsiteX1943" fmla="*/ 3129834 w 10020123"/>
                <a:gd name="connsiteY1943" fmla="*/ 419245 h 957091"/>
                <a:gd name="connsiteX1944" fmla="*/ 3151195 w 10020123"/>
                <a:gd name="connsiteY1944" fmla="*/ 422434 h 957091"/>
                <a:gd name="connsiteX1945" fmla="*/ 3100822 w 10020123"/>
                <a:gd name="connsiteY1945" fmla="*/ 419245 h 957091"/>
                <a:gd name="connsiteX1946" fmla="*/ 3111662 w 10020123"/>
                <a:gd name="connsiteY1946" fmla="*/ 417651 h 957091"/>
                <a:gd name="connsiteX1947" fmla="*/ 3100503 w 10020123"/>
                <a:gd name="connsiteY1947" fmla="*/ 415738 h 957091"/>
                <a:gd name="connsiteX1948" fmla="*/ 3100503 w 10020123"/>
                <a:gd name="connsiteY1948" fmla="*/ 418927 h 957091"/>
                <a:gd name="connsiteX1949" fmla="*/ 3100503 w 10020123"/>
                <a:gd name="connsiteY1949" fmla="*/ 418927 h 957091"/>
                <a:gd name="connsiteX1950" fmla="*/ 3129515 w 10020123"/>
                <a:gd name="connsiteY1950" fmla="*/ 419245 h 957091"/>
                <a:gd name="connsiteX1951" fmla="*/ 3129515 w 10020123"/>
                <a:gd name="connsiteY1951" fmla="*/ 418608 h 957091"/>
                <a:gd name="connsiteX1952" fmla="*/ 3126327 w 10020123"/>
                <a:gd name="connsiteY1952" fmla="*/ 416695 h 957091"/>
                <a:gd name="connsiteX1953" fmla="*/ 3120588 w 10020123"/>
                <a:gd name="connsiteY1953" fmla="*/ 417651 h 957091"/>
                <a:gd name="connsiteX1954" fmla="*/ 3129515 w 10020123"/>
                <a:gd name="connsiteY1954" fmla="*/ 419245 h 957091"/>
                <a:gd name="connsiteX1955" fmla="*/ 3129515 w 10020123"/>
                <a:gd name="connsiteY1955" fmla="*/ 419245 h 957091"/>
                <a:gd name="connsiteX1956" fmla="*/ 3129515 w 10020123"/>
                <a:gd name="connsiteY1956" fmla="*/ 418289 h 957091"/>
                <a:gd name="connsiteX1957" fmla="*/ 3129515 w 10020123"/>
                <a:gd name="connsiteY1957" fmla="*/ 416376 h 957091"/>
                <a:gd name="connsiteX1958" fmla="*/ 3126965 w 10020123"/>
                <a:gd name="connsiteY1958" fmla="*/ 416376 h 957091"/>
                <a:gd name="connsiteX1959" fmla="*/ 3129515 w 10020123"/>
                <a:gd name="connsiteY1959" fmla="*/ 418289 h 957091"/>
                <a:gd name="connsiteX1960" fmla="*/ 3129515 w 10020123"/>
                <a:gd name="connsiteY1960" fmla="*/ 418289 h 957091"/>
                <a:gd name="connsiteX1961" fmla="*/ 3116763 w 10020123"/>
                <a:gd name="connsiteY1961" fmla="*/ 417014 h 957091"/>
                <a:gd name="connsiteX1962" fmla="*/ 3125052 w 10020123"/>
                <a:gd name="connsiteY1962" fmla="*/ 415738 h 957091"/>
                <a:gd name="connsiteX1963" fmla="*/ 3107836 w 10020123"/>
                <a:gd name="connsiteY1963" fmla="*/ 407130 h 957091"/>
                <a:gd name="connsiteX1964" fmla="*/ 3100184 w 10020123"/>
                <a:gd name="connsiteY1964" fmla="*/ 408406 h 957091"/>
                <a:gd name="connsiteX1965" fmla="*/ 3100184 w 10020123"/>
                <a:gd name="connsiteY1965" fmla="*/ 414782 h 957091"/>
                <a:gd name="connsiteX1966" fmla="*/ 3116763 w 10020123"/>
                <a:gd name="connsiteY1966" fmla="*/ 417014 h 957091"/>
                <a:gd name="connsiteX1967" fmla="*/ 3116763 w 10020123"/>
                <a:gd name="connsiteY1967" fmla="*/ 417014 h 957091"/>
                <a:gd name="connsiteX1968" fmla="*/ 3125371 w 10020123"/>
                <a:gd name="connsiteY1968" fmla="*/ 415738 h 957091"/>
                <a:gd name="connsiteX1969" fmla="*/ 3130153 w 10020123"/>
                <a:gd name="connsiteY1969" fmla="*/ 415101 h 957091"/>
                <a:gd name="connsiteX1970" fmla="*/ 3130153 w 10020123"/>
                <a:gd name="connsiteY1970" fmla="*/ 408724 h 957091"/>
                <a:gd name="connsiteX1971" fmla="*/ 3114850 w 10020123"/>
                <a:gd name="connsiteY1971" fmla="*/ 406174 h 957091"/>
                <a:gd name="connsiteX1972" fmla="*/ 3108792 w 10020123"/>
                <a:gd name="connsiteY1972" fmla="*/ 407130 h 957091"/>
                <a:gd name="connsiteX1973" fmla="*/ 3125690 w 10020123"/>
                <a:gd name="connsiteY1973" fmla="*/ 415738 h 957091"/>
                <a:gd name="connsiteX1974" fmla="*/ 3125690 w 10020123"/>
                <a:gd name="connsiteY1974" fmla="*/ 415738 h 957091"/>
                <a:gd name="connsiteX1975" fmla="*/ 3129515 w 10020123"/>
                <a:gd name="connsiteY1975" fmla="*/ 414463 h 957091"/>
                <a:gd name="connsiteX1976" fmla="*/ 3148007 w 10020123"/>
                <a:gd name="connsiteY1976" fmla="*/ 411913 h 957091"/>
                <a:gd name="connsiteX1977" fmla="*/ 3129515 w 10020123"/>
                <a:gd name="connsiteY1977" fmla="*/ 409043 h 957091"/>
                <a:gd name="connsiteX1978" fmla="*/ 3129515 w 10020123"/>
                <a:gd name="connsiteY1978" fmla="*/ 414782 h 957091"/>
                <a:gd name="connsiteX1979" fmla="*/ 3129515 w 10020123"/>
                <a:gd name="connsiteY1979" fmla="*/ 414782 h 957091"/>
                <a:gd name="connsiteX1980" fmla="*/ 3101140 w 10020123"/>
                <a:gd name="connsiteY1980" fmla="*/ 414144 h 957091"/>
                <a:gd name="connsiteX1981" fmla="*/ 3101140 w 10020123"/>
                <a:gd name="connsiteY1981" fmla="*/ 408724 h 957091"/>
                <a:gd name="connsiteX1982" fmla="*/ 3082968 w 10020123"/>
                <a:gd name="connsiteY1982" fmla="*/ 411275 h 957091"/>
                <a:gd name="connsiteX1983" fmla="*/ 3101140 w 10020123"/>
                <a:gd name="connsiteY1983" fmla="*/ 414144 h 957091"/>
                <a:gd name="connsiteX1984" fmla="*/ 2767020 w 10020123"/>
                <a:gd name="connsiteY1984" fmla="*/ 411594 h 957091"/>
                <a:gd name="connsiteX1985" fmla="*/ 2772439 w 10020123"/>
                <a:gd name="connsiteY1985" fmla="*/ 392784 h 957091"/>
                <a:gd name="connsiteX1986" fmla="*/ 2758730 w 10020123"/>
                <a:gd name="connsiteY1986" fmla="*/ 385132 h 957091"/>
                <a:gd name="connsiteX1987" fmla="*/ 2767338 w 10020123"/>
                <a:gd name="connsiteY1987" fmla="*/ 411594 h 957091"/>
                <a:gd name="connsiteX1988" fmla="*/ 3151514 w 10020123"/>
                <a:gd name="connsiteY1988" fmla="*/ 410956 h 957091"/>
                <a:gd name="connsiteX1989" fmla="*/ 3151514 w 10020123"/>
                <a:gd name="connsiteY1989" fmla="*/ 400116 h 957091"/>
                <a:gd name="connsiteX1990" fmla="*/ 3129515 w 10020123"/>
                <a:gd name="connsiteY1990" fmla="*/ 403305 h 957091"/>
                <a:gd name="connsiteX1991" fmla="*/ 3129515 w 10020123"/>
                <a:gd name="connsiteY1991" fmla="*/ 407449 h 957091"/>
                <a:gd name="connsiteX1992" fmla="*/ 3151514 w 10020123"/>
                <a:gd name="connsiteY1992" fmla="*/ 410956 h 957091"/>
                <a:gd name="connsiteX1993" fmla="*/ 3151514 w 10020123"/>
                <a:gd name="connsiteY1993" fmla="*/ 410956 h 957091"/>
                <a:gd name="connsiteX1994" fmla="*/ 3079780 w 10020123"/>
                <a:gd name="connsiteY1994" fmla="*/ 410637 h 957091"/>
                <a:gd name="connsiteX1995" fmla="*/ 3101140 w 10020123"/>
                <a:gd name="connsiteY1995" fmla="*/ 407449 h 957091"/>
                <a:gd name="connsiteX1996" fmla="*/ 3101140 w 10020123"/>
                <a:gd name="connsiteY1996" fmla="*/ 403623 h 957091"/>
                <a:gd name="connsiteX1997" fmla="*/ 3078823 w 10020123"/>
                <a:gd name="connsiteY1997" fmla="*/ 400435 h 957091"/>
                <a:gd name="connsiteX1998" fmla="*/ 3079780 w 10020123"/>
                <a:gd name="connsiteY1998" fmla="*/ 410956 h 957091"/>
                <a:gd name="connsiteX1999" fmla="*/ 3079780 w 10020123"/>
                <a:gd name="connsiteY1999" fmla="*/ 410956 h 957091"/>
                <a:gd name="connsiteX2000" fmla="*/ 3129515 w 10020123"/>
                <a:gd name="connsiteY2000" fmla="*/ 407130 h 957091"/>
                <a:gd name="connsiteX2001" fmla="*/ 3129515 w 10020123"/>
                <a:gd name="connsiteY2001" fmla="*/ 403942 h 957091"/>
                <a:gd name="connsiteX2002" fmla="*/ 3118994 w 10020123"/>
                <a:gd name="connsiteY2002" fmla="*/ 405536 h 957091"/>
                <a:gd name="connsiteX2003" fmla="*/ 3129515 w 10020123"/>
                <a:gd name="connsiteY2003" fmla="*/ 407130 h 957091"/>
                <a:gd name="connsiteX2004" fmla="*/ 3101140 w 10020123"/>
                <a:gd name="connsiteY2004" fmla="*/ 407130 h 957091"/>
                <a:gd name="connsiteX2005" fmla="*/ 3106879 w 10020123"/>
                <a:gd name="connsiteY2005" fmla="*/ 406174 h 957091"/>
                <a:gd name="connsiteX2006" fmla="*/ 3103054 w 10020123"/>
                <a:gd name="connsiteY2006" fmla="*/ 404261 h 957091"/>
                <a:gd name="connsiteX2007" fmla="*/ 3101140 w 10020123"/>
                <a:gd name="connsiteY2007" fmla="*/ 404261 h 957091"/>
                <a:gd name="connsiteX2008" fmla="*/ 3101140 w 10020123"/>
                <a:gd name="connsiteY2008" fmla="*/ 407130 h 957091"/>
                <a:gd name="connsiteX2009" fmla="*/ 3106242 w 10020123"/>
                <a:gd name="connsiteY2009" fmla="*/ 406174 h 957091"/>
                <a:gd name="connsiteX2010" fmla="*/ 3109749 w 10020123"/>
                <a:gd name="connsiteY2010" fmla="*/ 405536 h 957091"/>
                <a:gd name="connsiteX2011" fmla="*/ 3103372 w 10020123"/>
                <a:gd name="connsiteY2011" fmla="*/ 404580 h 957091"/>
                <a:gd name="connsiteX2012" fmla="*/ 3106242 w 10020123"/>
                <a:gd name="connsiteY2012" fmla="*/ 406174 h 957091"/>
                <a:gd name="connsiteX2013" fmla="*/ 3106242 w 10020123"/>
                <a:gd name="connsiteY2013" fmla="*/ 406174 h 957091"/>
                <a:gd name="connsiteX2014" fmla="*/ 3113893 w 10020123"/>
                <a:gd name="connsiteY2014" fmla="*/ 404580 h 957091"/>
                <a:gd name="connsiteX2015" fmla="*/ 3129515 w 10020123"/>
                <a:gd name="connsiteY2015" fmla="*/ 402348 h 957091"/>
                <a:gd name="connsiteX2016" fmla="*/ 3129515 w 10020123"/>
                <a:gd name="connsiteY2016" fmla="*/ 395653 h 957091"/>
                <a:gd name="connsiteX2017" fmla="*/ 3115487 w 10020123"/>
                <a:gd name="connsiteY2017" fmla="*/ 393740 h 957091"/>
                <a:gd name="connsiteX2018" fmla="*/ 3098909 w 10020123"/>
                <a:gd name="connsiteY2018" fmla="*/ 395972 h 957091"/>
                <a:gd name="connsiteX2019" fmla="*/ 3098909 w 10020123"/>
                <a:gd name="connsiteY2019" fmla="*/ 402348 h 957091"/>
                <a:gd name="connsiteX2020" fmla="*/ 3113893 w 10020123"/>
                <a:gd name="connsiteY2020" fmla="*/ 404580 h 957091"/>
                <a:gd name="connsiteX2021" fmla="*/ 3113893 w 10020123"/>
                <a:gd name="connsiteY2021" fmla="*/ 404580 h 957091"/>
                <a:gd name="connsiteX2022" fmla="*/ 3097315 w 10020123"/>
                <a:gd name="connsiteY2022" fmla="*/ 402348 h 957091"/>
                <a:gd name="connsiteX2023" fmla="*/ 3088069 w 10020123"/>
                <a:gd name="connsiteY2023" fmla="*/ 398203 h 957091"/>
                <a:gd name="connsiteX2024" fmla="*/ 3079142 w 10020123"/>
                <a:gd name="connsiteY2024" fmla="*/ 399479 h 957091"/>
                <a:gd name="connsiteX2025" fmla="*/ 3096996 w 10020123"/>
                <a:gd name="connsiteY2025" fmla="*/ 402348 h 957091"/>
                <a:gd name="connsiteX2026" fmla="*/ 3096996 w 10020123"/>
                <a:gd name="connsiteY2026" fmla="*/ 402348 h 957091"/>
                <a:gd name="connsiteX2027" fmla="*/ 3129515 w 10020123"/>
                <a:gd name="connsiteY2027" fmla="*/ 402029 h 957091"/>
                <a:gd name="connsiteX2028" fmla="*/ 3148326 w 10020123"/>
                <a:gd name="connsiteY2028" fmla="*/ 399160 h 957091"/>
                <a:gd name="connsiteX2029" fmla="*/ 3129515 w 10020123"/>
                <a:gd name="connsiteY2029" fmla="*/ 396291 h 957091"/>
                <a:gd name="connsiteX2030" fmla="*/ 3129515 w 10020123"/>
                <a:gd name="connsiteY2030" fmla="*/ 402029 h 957091"/>
                <a:gd name="connsiteX2031" fmla="*/ 3097952 w 10020123"/>
                <a:gd name="connsiteY2031" fmla="*/ 402029 h 957091"/>
                <a:gd name="connsiteX2032" fmla="*/ 3097952 w 10020123"/>
                <a:gd name="connsiteY2032" fmla="*/ 396609 h 957091"/>
                <a:gd name="connsiteX2033" fmla="*/ 3089344 w 10020123"/>
                <a:gd name="connsiteY2033" fmla="*/ 397885 h 957091"/>
                <a:gd name="connsiteX2034" fmla="*/ 3097952 w 10020123"/>
                <a:gd name="connsiteY2034" fmla="*/ 401710 h 957091"/>
                <a:gd name="connsiteX2035" fmla="*/ 3097952 w 10020123"/>
                <a:gd name="connsiteY2035" fmla="*/ 401710 h 957091"/>
                <a:gd name="connsiteX2036" fmla="*/ 3075316 w 10020123"/>
                <a:gd name="connsiteY2036" fmla="*/ 398522 h 957091"/>
                <a:gd name="connsiteX2037" fmla="*/ 3085518 w 10020123"/>
                <a:gd name="connsiteY2037" fmla="*/ 396928 h 957091"/>
                <a:gd name="connsiteX2038" fmla="*/ 3074679 w 10020123"/>
                <a:gd name="connsiteY2038" fmla="*/ 392465 h 957091"/>
                <a:gd name="connsiteX2039" fmla="*/ 3075316 w 10020123"/>
                <a:gd name="connsiteY2039" fmla="*/ 398522 h 957091"/>
                <a:gd name="connsiteX2040" fmla="*/ 3152152 w 10020123"/>
                <a:gd name="connsiteY2040" fmla="*/ 398203 h 957091"/>
                <a:gd name="connsiteX2041" fmla="*/ 3152789 w 10020123"/>
                <a:gd name="connsiteY2041" fmla="*/ 387682 h 957091"/>
                <a:gd name="connsiteX2042" fmla="*/ 3129515 w 10020123"/>
                <a:gd name="connsiteY2042" fmla="*/ 391189 h 957091"/>
                <a:gd name="connsiteX2043" fmla="*/ 3129515 w 10020123"/>
                <a:gd name="connsiteY2043" fmla="*/ 394696 h 957091"/>
                <a:gd name="connsiteX2044" fmla="*/ 3152152 w 10020123"/>
                <a:gd name="connsiteY2044" fmla="*/ 398203 h 957091"/>
                <a:gd name="connsiteX2045" fmla="*/ 3090301 w 10020123"/>
                <a:gd name="connsiteY2045" fmla="*/ 396928 h 957091"/>
                <a:gd name="connsiteX2046" fmla="*/ 3101140 w 10020123"/>
                <a:gd name="connsiteY2046" fmla="*/ 395334 h 957091"/>
                <a:gd name="connsiteX2047" fmla="*/ 3101140 w 10020123"/>
                <a:gd name="connsiteY2047" fmla="*/ 391189 h 957091"/>
                <a:gd name="connsiteX2048" fmla="*/ 3077867 w 10020123"/>
                <a:gd name="connsiteY2048" fmla="*/ 387682 h 957091"/>
                <a:gd name="connsiteX2049" fmla="*/ 3078504 w 10020123"/>
                <a:gd name="connsiteY2049" fmla="*/ 392146 h 957091"/>
                <a:gd name="connsiteX2050" fmla="*/ 3090301 w 10020123"/>
                <a:gd name="connsiteY2050" fmla="*/ 397247 h 957091"/>
                <a:gd name="connsiteX2051" fmla="*/ 3090301 w 10020123"/>
                <a:gd name="connsiteY2051" fmla="*/ 397247 h 957091"/>
                <a:gd name="connsiteX2052" fmla="*/ 3101140 w 10020123"/>
                <a:gd name="connsiteY2052" fmla="*/ 394696 h 957091"/>
                <a:gd name="connsiteX2053" fmla="*/ 3112937 w 10020123"/>
                <a:gd name="connsiteY2053" fmla="*/ 392784 h 957091"/>
                <a:gd name="connsiteX2054" fmla="*/ 3101140 w 10020123"/>
                <a:gd name="connsiteY2054" fmla="*/ 390871 h 957091"/>
                <a:gd name="connsiteX2055" fmla="*/ 3101140 w 10020123"/>
                <a:gd name="connsiteY2055" fmla="*/ 394378 h 957091"/>
                <a:gd name="connsiteX2056" fmla="*/ 3129515 w 10020123"/>
                <a:gd name="connsiteY2056" fmla="*/ 394378 h 957091"/>
                <a:gd name="connsiteX2057" fmla="*/ 3129515 w 10020123"/>
                <a:gd name="connsiteY2057" fmla="*/ 391508 h 957091"/>
                <a:gd name="connsiteX2058" fmla="*/ 3120270 w 10020123"/>
                <a:gd name="connsiteY2058" fmla="*/ 393102 h 957091"/>
                <a:gd name="connsiteX2059" fmla="*/ 3129515 w 10020123"/>
                <a:gd name="connsiteY2059" fmla="*/ 394696 h 957091"/>
                <a:gd name="connsiteX2060" fmla="*/ 2768614 w 10020123"/>
                <a:gd name="connsiteY2060" fmla="*/ 388320 h 957091"/>
                <a:gd name="connsiteX2061" fmla="*/ 2774671 w 10020123"/>
                <a:gd name="connsiteY2061" fmla="*/ 365365 h 957091"/>
                <a:gd name="connsiteX2062" fmla="*/ 2771483 w 10020123"/>
                <a:gd name="connsiteY2062" fmla="*/ 365365 h 957091"/>
                <a:gd name="connsiteX2063" fmla="*/ 2771483 w 10020123"/>
                <a:gd name="connsiteY2063" fmla="*/ 366003 h 957091"/>
                <a:gd name="connsiteX2064" fmla="*/ 2752673 w 10020123"/>
                <a:gd name="connsiteY2064" fmla="*/ 366003 h 957091"/>
                <a:gd name="connsiteX2065" fmla="*/ 2751079 w 10020123"/>
                <a:gd name="connsiteY2065" fmla="*/ 365684 h 957091"/>
                <a:gd name="connsiteX2066" fmla="*/ 2755861 w 10020123"/>
                <a:gd name="connsiteY2066" fmla="*/ 380987 h 957091"/>
                <a:gd name="connsiteX2067" fmla="*/ 2768932 w 10020123"/>
                <a:gd name="connsiteY2067" fmla="*/ 388639 h 957091"/>
                <a:gd name="connsiteX2068" fmla="*/ 2768932 w 10020123"/>
                <a:gd name="connsiteY2068" fmla="*/ 388639 h 957091"/>
                <a:gd name="connsiteX2069" fmla="*/ 3115487 w 10020123"/>
                <a:gd name="connsiteY2069" fmla="*/ 392146 h 957091"/>
                <a:gd name="connsiteX2070" fmla="*/ 3129515 w 10020123"/>
                <a:gd name="connsiteY2070" fmla="*/ 390233 h 957091"/>
                <a:gd name="connsiteX2071" fmla="*/ 3129515 w 10020123"/>
                <a:gd name="connsiteY2071" fmla="*/ 383538 h 957091"/>
                <a:gd name="connsiteX2072" fmla="*/ 3113575 w 10020123"/>
                <a:gd name="connsiteY2072" fmla="*/ 380987 h 957091"/>
                <a:gd name="connsiteX2073" fmla="*/ 3098271 w 10020123"/>
                <a:gd name="connsiteY2073" fmla="*/ 383219 h 957091"/>
                <a:gd name="connsiteX2074" fmla="*/ 3098271 w 10020123"/>
                <a:gd name="connsiteY2074" fmla="*/ 389595 h 957091"/>
                <a:gd name="connsiteX2075" fmla="*/ 3115487 w 10020123"/>
                <a:gd name="connsiteY2075" fmla="*/ 392146 h 957091"/>
                <a:gd name="connsiteX2076" fmla="*/ 3115487 w 10020123"/>
                <a:gd name="connsiteY2076" fmla="*/ 392146 h 957091"/>
                <a:gd name="connsiteX2077" fmla="*/ 3072128 w 10020123"/>
                <a:gd name="connsiteY2077" fmla="*/ 390871 h 957091"/>
                <a:gd name="connsiteX2078" fmla="*/ 3069896 w 10020123"/>
                <a:gd name="connsiteY2078" fmla="*/ 361221 h 957091"/>
                <a:gd name="connsiteX2079" fmla="*/ 3069896 w 10020123"/>
                <a:gd name="connsiteY2079" fmla="*/ 361221 h 957091"/>
                <a:gd name="connsiteX2080" fmla="*/ 3069896 w 10020123"/>
                <a:gd name="connsiteY2080" fmla="*/ 361221 h 957091"/>
                <a:gd name="connsiteX2081" fmla="*/ 3069896 w 10020123"/>
                <a:gd name="connsiteY2081" fmla="*/ 361221 h 957091"/>
                <a:gd name="connsiteX2082" fmla="*/ 3069896 w 10020123"/>
                <a:gd name="connsiteY2082" fmla="*/ 361221 h 957091"/>
                <a:gd name="connsiteX2083" fmla="*/ 3069896 w 10020123"/>
                <a:gd name="connsiteY2083" fmla="*/ 361221 h 957091"/>
                <a:gd name="connsiteX2084" fmla="*/ 3069896 w 10020123"/>
                <a:gd name="connsiteY2084" fmla="*/ 361221 h 957091"/>
                <a:gd name="connsiteX2085" fmla="*/ 3069896 w 10020123"/>
                <a:gd name="connsiteY2085" fmla="*/ 361221 h 957091"/>
                <a:gd name="connsiteX2086" fmla="*/ 3069896 w 10020123"/>
                <a:gd name="connsiteY2086" fmla="*/ 361221 h 957091"/>
                <a:gd name="connsiteX2087" fmla="*/ 3069896 w 10020123"/>
                <a:gd name="connsiteY2087" fmla="*/ 361221 h 957091"/>
                <a:gd name="connsiteX2088" fmla="*/ 3069896 w 10020123"/>
                <a:gd name="connsiteY2088" fmla="*/ 361221 h 957091"/>
                <a:gd name="connsiteX2089" fmla="*/ 3069896 w 10020123"/>
                <a:gd name="connsiteY2089" fmla="*/ 361221 h 957091"/>
                <a:gd name="connsiteX2090" fmla="*/ 3068940 w 10020123"/>
                <a:gd name="connsiteY2090" fmla="*/ 348787 h 957091"/>
                <a:gd name="connsiteX2091" fmla="*/ 2946833 w 10020123"/>
                <a:gd name="connsiteY2091" fmla="*/ 331571 h 957091"/>
                <a:gd name="connsiteX2092" fmla="*/ 2909531 w 10020123"/>
                <a:gd name="connsiteY2092" fmla="*/ 336034 h 957091"/>
                <a:gd name="connsiteX2093" fmla="*/ 2880200 w 10020123"/>
                <a:gd name="connsiteY2093" fmla="*/ 339222 h 957091"/>
                <a:gd name="connsiteX2094" fmla="*/ 3072447 w 10020123"/>
                <a:gd name="connsiteY2094" fmla="*/ 391508 h 957091"/>
                <a:gd name="connsiteX2095" fmla="*/ 3072447 w 10020123"/>
                <a:gd name="connsiteY2095" fmla="*/ 391508 h 957091"/>
                <a:gd name="connsiteX2096" fmla="*/ 3129515 w 10020123"/>
                <a:gd name="connsiteY2096" fmla="*/ 389595 h 957091"/>
                <a:gd name="connsiteX2097" fmla="*/ 3149282 w 10020123"/>
                <a:gd name="connsiteY2097" fmla="*/ 386726 h 957091"/>
                <a:gd name="connsiteX2098" fmla="*/ 3129515 w 10020123"/>
                <a:gd name="connsiteY2098" fmla="*/ 383857 h 957091"/>
                <a:gd name="connsiteX2099" fmla="*/ 3129515 w 10020123"/>
                <a:gd name="connsiteY2099" fmla="*/ 389914 h 957091"/>
                <a:gd name="connsiteX2100" fmla="*/ 3129515 w 10020123"/>
                <a:gd name="connsiteY2100" fmla="*/ 389914 h 957091"/>
                <a:gd name="connsiteX2101" fmla="*/ 3097634 w 10020123"/>
                <a:gd name="connsiteY2101" fmla="*/ 389277 h 957091"/>
                <a:gd name="connsiteX2102" fmla="*/ 3097634 w 10020123"/>
                <a:gd name="connsiteY2102" fmla="*/ 383538 h 957091"/>
                <a:gd name="connsiteX2103" fmla="*/ 3078504 w 10020123"/>
                <a:gd name="connsiteY2103" fmla="*/ 386407 h 957091"/>
                <a:gd name="connsiteX2104" fmla="*/ 3097634 w 10020123"/>
                <a:gd name="connsiteY2104" fmla="*/ 389277 h 957091"/>
                <a:gd name="connsiteX2105" fmla="*/ 3097634 w 10020123"/>
                <a:gd name="connsiteY2105" fmla="*/ 389277 h 957091"/>
                <a:gd name="connsiteX2106" fmla="*/ 3152789 w 10020123"/>
                <a:gd name="connsiteY2106" fmla="*/ 385770 h 957091"/>
                <a:gd name="connsiteX2107" fmla="*/ 3153427 w 10020123"/>
                <a:gd name="connsiteY2107" fmla="*/ 374611 h 957091"/>
                <a:gd name="connsiteX2108" fmla="*/ 3129515 w 10020123"/>
                <a:gd name="connsiteY2108" fmla="*/ 378118 h 957091"/>
                <a:gd name="connsiteX2109" fmla="*/ 3129515 w 10020123"/>
                <a:gd name="connsiteY2109" fmla="*/ 382263 h 957091"/>
                <a:gd name="connsiteX2110" fmla="*/ 3152789 w 10020123"/>
                <a:gd name="connsiteY2110" fmla="*/ 385770 h 957091"/>
                <a:gd name="connsiteX2111" fmla="*/ 3074360 w 10020123"/>
                <a:gd name="connsiteY2111" fmla="*/ 385770 h 957091"/>
                <a:gd name="connsiteX2112" fmla="*/ 3097315 w 10020123"/>
                <a:gd name="connsiteY2112" fmla="*/ 382581 h 957091"/>
                <a:gd name="connsiteX2113" fmla="*/ 3097315 w 10020123"/>
                <a:gd name="connsiteY2113" fmla="*/ 378756 h 957091"/>
                <a:gd name="connsiteX2114" fmla="*/ 3073722 w 10020123"/>
                <a:gd name="connsiteY2114" fmla="*/ 375249 h 957091"/>
                <a:gd name="connsiteX2115" fmla="*/ 3074360 w 10020123"/>
                <a:gd name="connsiteY2115" fmla="*/ 386088 h 957091"/>
                <a:gd name="connsiteX2116" fmla="*/ 3074360 w 10020123"/>
                <a:gd name="connsiteY2116" fmla="*/ 386088 h 957091"/>
                <a:gd name="connsiteX2117" fmla="*/ 2756499 w 10020123"/>
                <a:gd name="connsiteY2117" fmla="*/ 383538 h 957091"/>
                <a:gd name="connsiteX2118" fmla="*/ 2751716 w 10020123"/>
                <a:gd name="connsiteY2118" fmla="*/ 369191 h 957091"/>
                <a:gd name="connsiteX2119" fmla="*/ 2717603 w 10020123"/>
                <a:gd name="connsiteY2119" fmla="*/ 365684 h 957091"/>
                <a:gd name="connsiteX2120" fmla="*/ 2756499 w 10020123"/>
                <a:gd name="connsiteY2120" fmla="*/ 383538 h 957091"/>
                <a:gd name="connsiteX2121" fmla="*/ 3129515 w 10020123"/>
                <a:gd name="connsiteY2121" fmla="*/ 381944 h 957091"/>
                <a:gd name="connsiteX2122" fmla="*/ 3129515 w 10020123"/>
                <a:gd name="connsiteY2122" fmla="*/ 378437 h 957091"/>
                <a:gd name="connsiteX2123" fmla="*/ 3118357 w 10020123"/>
                <a:gd name="connsiteY2123" fmla="*/ 380031 h 957091"/>
                <a:gd name="connsiteX2124" fmla="*/ 3129515 w 10020123"/>
                <a:gd name="connsiteY2124" fmla="*/ 381944 h 957091"/>
                <a:gd name="connsiteX2125" fmla="*/ 3101140 w 10020123"/>
                <a:gd name="connsiteY2125" fmla="*/ 381944 h 957091"/>
                <a:gd name="connsiteX2126" fmla="*/ 3111343 w 10020123"/>
                <a:gd name="connsiteY2126" fmla="*/ 380350 h 957091"/>
                <a:gd name="connsiteX2127" fmla="*/ 3101140 w 10020123"/>
                <a:gd name="connsiteY2127" fmla="*/ 378756 h 957091"/>
                <a:gd name="connsiteX2128" fmla="*/ 3101140 w 10020123"/>
                <a:gd name="connsiteY2128" fmla="*/ 381625 h 957091"/>
                <a:gd name="connsiteX2129" fmla="*/ 3116444 w 10020123"/>
                <a:gd name="connsiteY2129" fmla="*/ 379393 h 957091"/>
                <a:gd name="connsiteX2130" fmla="*/ 3132385 w 10020123"/>
                <a:gd name="connsiteY2130" fmla="*/ 376843 h 957091"/>
                <a:gd name="connsiteX2131" fmla="*/ 3132385 w 10020123"/>
                <a:gd name="connsiteY2131" fmla="*/ 370147 h 957091"/>
                <a:gd name="connsiteX2132" fmla="*/ 3118038 w 10020123"/>
                <a:gd name="connsiteY2132" fmla="*/ 367916 h 957091"/>
                <a:gd name="connsiteX2133" fmla="*/ 3101140 w 10020123"/>
                <a:gd name="connsiteY2133" fmla="*/ 370466 h 957091"/>
                <a:gd name="connsiteX2134" fmla="*/ 3101140 w 10020123"/>
                <a:gd name="connsiteY2134" fmla="*/ 376843 h 957091"/>
                <a:gd name="connsiteX2135" fmla="*/ 3116444 w 10020123"/>
                <a:gd name="connsiteY2135" fmla="*/ 379074 h 957091"/>
                <a:gd name="connsiteX2136" fmla="*/ 3116444 w 10020123"/>
                <a:gd name="connsiteY2136" fmla="*/ 379074 h 957091"/>
                <a:gd name="connsiteX2137" fmla="*/ 3101140 w 10020123"/>
                <a:gd name="connsiteY2137" fmla="*/ 376843 h 957091"/>
                <a:gd name="connsiteX2138" fmla="*/ 3101140 w 10020123"/>
                <a:gd name="connsiteY2138" fmla="*/ 371104 h 957091"/>
                <a:gd name="connsiteX2139" fmla="*/ 3082649 w 10020123"/>
                <a:gd name="connsiteY2139" fmla="*/ 373973 h 957091"/>
                <a:gd name="connsiteX2140" fmla="*/ 3101140 w 10020123"/>
                <a:gd name="connsiteY2140" fmla="*/ 376843 h 957091"/>
                <a:gd name="connsiteX2141" fmla="*/ 3101140 w 10020123"/>
                <a:gd name="connsiteY2141" fmla="*/ 376843 h 957091"/>
                <a:gd name="connsiteX2142" fmla="*/ 3129515 w 10020123"/>
                <a:gd name="connsiteY2142" fmla="*/ 376843 h 957091"/>
                <a:gd name="connsiteX2143" fmla="*/ 3149601 w 10020123"/>
                <a:gd name="connsiteY2143" fmla="*/ 373654 h 957091"/>
                <a:gd name="connsiteX2144" fmla="*/ 3129515 w 10020123"/>
                <a:gd name="connsiteY2144" fmla="*/ 370785 h 957091"/>
                <a:gd name="connsiteX2145" fmla="*/ 3129515 w 10020123"/>
                <a:gd name="connsiteY2145" fmla="*/ 376843 h 957091"/>
                <a:gd name="connsiteX2146" fmla="*/ 3073403 w 10020123"/>
                <a:gd name="connsiteY2146" fmla="*/ 373336 h 957091"/>
                <a:gd name="connsiteX2147" fmla="*/ 3096996 w 10020123"/>
                <a:gd name="connsiteY2147" fmla="*/ 369829 h 957091"/>
                <a:gd name="connsiteX2148" fmla="*/ 3096996 w 10020123"/>
                <a:gd name="connsiteY2148" fmla="*/ 365365 h 957091"/>
                <a:gd name="connsiteX2149" fmla="*/ 3072766 w 10020123"/>
                <a:gd name="connsiteY2149" fmla="*/ 361858 h 957091"/>
                <a:gd name="connsiteX2150" fmla="*/ 3073403 w 10020123"/>
                <a:gd name="connsiteY2150" fmla="*/ 373654 h 957091"/>
                <a:gd name="connsiteX2151" fmla="*/ 3073403 w 10020123"/>
                <a:gd name="connsiteY2151" fmla="*/ 373654 h 957091"/>
                <a:gd name="connsiteX2152" fmla="*/ 3153427 w 10020123"/>
                <a:gd name="connsiteY2152" fmla="*/ 373017 h 957091"/>
                <a:gd name="connsiteX2153" fmla="*/ 3153427 w 10020123"/>
                <a:gd name="connsiteY2153" fmla="*/ 368553 h 957091"/>
                <a:gd name="connsiteX2154" fmla="*/ 3139399 w 10020123"/>
                <a:gd name="connsiteY2154" fmla="*/ 364409 h 957091"/>
                <a:gd name="connsiteX2155" fmla="*/ 3129834 w 10020123"/>
                <a:gd name="connsiteY2155" fmla="*/ 366003 h 957091"/>
                <a:gd name="connsiteX2156" fmla="*/ 3129834 w 10020123"/>
                <a:gd name="connsiteY2156" fmla="*/ 369510 h 957091"/>
                <a:gd name="connsiteX2157" fmla="*/ 3153745 w 10020123"/>
                <a:gd name="connsiteY2157" fmla="*/ 373017 h 957091"/>
                <a:gd name="connsiteX2158" fmla="*/ 3153745 w 10020123"/>
                <a:gd name="connsiteY2158" fmla="*/ 373017 h 957091"/>
                <a:gd name="connsiteX2159" fmla="*/ 3099547 w 10020123"/>
                <a:gd name="connsiteY2159" fmla="*/ 369191 h 957091"/>
                <a:gd name="connsiteX2160" fmla="*/ 3111662 w 10020123"/>
                <a:gd name="connsiteY2160" fmla="*/ 367278 h 957091"/>
                <a:gd name="connsiteX2161" fmla="*/ 3099228 w 10020123"/>
                <a:gd name="connsiteY2161" fmla="*/ 365365 h 957091"/>
                <a:gd name="connsiteX2162" fmla="*/ 3099228 w 10020123"/>
                <a:gd name="connsiteY2162" fmla="*/ 368872 h 957091"/>
                <a:gd name="connsiteX2163" fmla="*/ 3099228 w 10020123"/>
                <a:gd name="connsiteY2163" fmla="*/ 368872 h 957091"/>
                <a:gd name="connsiteX2164" fmla="*/ 3129515 w 10020123"/>
                <a:gd name="connsiteY2164" fmla="*/ 368872 h 957091"/>
                <a:gd name="connsiteX2165" fmla="*/ 3129515 w 10020123"/>
                <a:gd name="connsiteY2165" fmla="*/ 366003 h 957091"/>
                <a:gd name="connsiteX2166" fmla="*/ 3119951 w 10020123"/>
                <a:gd name="connsiteY2166" fmla="*/ 367597 h 957091"/>
                <a:gd name="connsiteX2167" fmla="*/ 3129515 w 10020123"/>
                <a:gd name="connsiteY2167" fmla="*/ 369191 h 957091"/>
                <a:gd name="connsiteX2168" fmla="*/ 3129515 w 10020123"/>
                <a:gd name="connsiteY2168" fmla="*/ 369191 h 957091"/>
                <a:gd name="connsiteX2169" fmla="*/ 2754905 w 10020123"/>
                <a:gd name="connsiteY2169" fmla="*/ 356438 h 957091"/>
                <a:gd name="connsiteX2170" fmla="*/ 2775309 w 10020123"/>
                <a:gd name="connsiteY2170" fmla="*/ 356438 h 957091"/>
                <a:gd name="connsiteX2171" fmla="*/ 2779135 w 10020123"/>
                <a:gd name="connsiteY2171" fmla="*/ 368235 h 957091"/>
                <a:gd name="connsiteX2172" fmla="*/ 2780729 w 10020123"/>
                <a:gd name="connsiteY2172" fmla="*/ 363134 h 957091"/>
                <a:gd name="connsiteX2173" fmla="*/ 2777859 w 10020123"/>
                <a:gd name="connsiteY2173" fmla="*/ 366003 h 957091"/>
                <a:gd name="connsiteX2174" fmla="*/ 2753629 w 10020123"/>
                <a:gd name="connsiteY2174" fmla="*/ 366003 h 957091"/>
                <a:gd name="connsiteX2175" fmla="*/ 2753629 w 10020123"/>
                <a:gd name="connsiteY2175" fmla="*/ 361858 h 957091"/>
                <a:gd name="connsiteX2176" fmla="*/ 2753629 w 10020123"/>
                <a:gd name="connsiteY2176" fmla="*/ 361858 h 957091"/>
                <a:gd name="connsiteX2177" fmla="*/ 2753629 w 10020123"/>
                <a:gd name="connsiteY2177" fmla="*/ 361858 h 957091"/>
                <a:gd name="connsiteX2178" fmla="*/ 2751716 w 10020123"/>
                <a:gd name="connsiteY2178" fmla="*/ 363134 h 957091"/>
                <a:gd name="connsiteX2179" fmla="*/ 2753629 w 10020123"/>
                <a:gd name="connsiteY2179" fmla="*/ 368553 h 957091"/>
                <a:gd name="connsiteX2180" fmla="*/ 2755542 w 10020123"/>
                <a:gd name="connsiteY2180" fmla="*/ 368553 h 957091"/>
                <a:gd name="connsiteX2181" fmla="*/ 2755542 w 10020123"/>
                <a:gd name="connsiteY2181" fmla="*/ 356438 h 957091"/>
                <a:gd name="connsiteX2182" fmla="*/ 2751398 w 10020123"/>
                <a:gd name="connsiteY2182" fmla="*/ 368235 h 957091"/>
                <a:gd name="connsiteX2183" fmla="*/ 2749803 w 10020123"/>
                <a:gd name="connsiteY2183" fmla="*/ 363771 h 957091"/>
                <a:gd name="connsiteX2184" fmla="*/ 2742789 w 10020123"/>
                <a:gd name="connsiteY2184" fmla="*/ 367597 h 957091"/>
                <a:gd name="connsiteX2185" fmla="*/ 2751398 w 10020123"/>
                <a:gd name="connsiteY2185" fmla="*/ 368553 h 957091"/>
                <a:gd name="connsiteX2186" fmla="*/ 2780410 w 10020123"/>
                <a:gd name="connsiteY2186" fmla="*/ 367916 h 957091"/>
                <a:gd name="connsiteX2187" fmla="*/ 2788380 w 10020123"/>
                <a:gd name="connsiteY2187" fmla="*/ 366959 h 957091"/>
                <a:gd name="connsiteX2188" fmla="*/ 2782004 w 10020123"/>
                <a:gd name="connsiteY2188" fmla="*/ 363771 h 957091"/>
                <a:gd name="connsiteX2189" fmla="*/ 2780410 w 10020123"/>
                <a:gd name="connsiteY2189" fmla="*/ 367916 h 957091"/>
                <a:gd name="connsiteX2190" fmla="*/ 3157571 w 10020123"/>
                <a:gd name="connsiteY2190" fmla="*/ 367916 h 957091"/>
                <a:gd name="connsiteX2191" fmla="*/ 3158209 w 10020123"/>
                <a:gd name="connsiteY2191" fmla="*/ 361858 h 957091"/>
                <a:gd name="connsiteX2192" fmla="*/ 3144181 w 10020123"/>
                <a:gd name="connsiteY2192" fmla="*/ 364090 h 957091"/>
                <a:gd name="connsiteX2193" fmla="*/ 3157890 w 10020123"/>
                <a:gd name="connsiteY2193" fmla="*/ 367916 h 957091"/>
                <a:gd name="connsiteX2194" fmla="*/ 2738964 w 10020123"/>
                <a:gd name="connsiteY2194" fmla="*/ 366959 h 957091"/>
                <a:gd name="connsiteX2195" fmla="*/ 2729718 w 10020123"/>
                <a:gd name="connsiteY2195" fmla="*/ 362177 h 957091"/>
                <a:gd name="connsiteX2196" fmla="*/ 2723979 w 10020123"/>
                <a:gd name="connsiteY2196" fmla="*/ 365365 h 957091"/>
                <a:gd name="connsiteX2197" fmla="*/ 2738964 w 10020123"/>
                <a:gd name="connsiteY2197" fmla="*/ 366959 h 957091"/>
                <a:gd name="connsiteX2198" fmla="*/ 2741514 w 10020123"/>
                <a:gd name="connsiteY2198" fmla="*/ 371104 h 957091"/>
                <a:gd name="connsiteX2199" fmla="*/ 2749803 w 10020123"/>
                <a:gd name="connsiteY2199" fmla="*/ 366959 h 957091"/>
                <a:gd name="connsiteX2200" fmla="*/ 2749166 w 10020123"/>
                <a:gd name="connsiteY2200" fmla="*/ 365684 h 957091"/>
                <a:gd name="connsiteX2201" fmla="*/ 2731312 w 10020123"/>
                <a:gd name="connsiteY2201" fmla="*/ 365684 h 957091"/>
                <a:gd name="connsiteX2202" fmla="*/ 2741514 w 10020123"/>
                <a:gd name="connsiteY2202" fmla="*/ 371104 h 957091"/>
                <a:gd name="connsiteX2203" fmla="*/ 2741514 w 10020123"/>
                <a:gd name="connsiteY2203" fmla="*/ 371104 h 957091"/>
                <a:gd name="connsiteX2204" fmla="*/ 2791887 w 10020123"/>
                <a:gd name="connsiteY2204" fmla="*/ 366959 h 957091"/>
                <a:gd name="connsiteX2205" fmla="*/ 2806872 w 10020123"/>
                <a:gd name="connsiteY2205" fmla="*/ 365046 h 957091"/>
                <a:gd name="connsiteX2206" fmla="*/ 2801133 w 10020123"/>
                <a:gd name="connsiteY2206" fmla="*/ 361858 h 957091"/>
                <a:gd name="connsiteX2207" fmla="*/ 2791568 w 10020123"/>
                <a:gd name="connsiteY2207" fmla="*/ 366959 h 957091"/>
                <a:gd name="connsiteX2208" fmla="*/ 2789656 w 10020123"/>
                <a:gd name="connsiteY2208" fmla="*/ 370785 h 957091"/>
                <a:gd name="connsiteX2209" fmla="*/ 2799220 w 10020123"/>
                <a:gd name="connsiteY2209" fmla="*/ 365684 h 957091"/>
                <a:gd name="connsiteX2210" fmla="*/ 2782323 w 10020123"/>
                <a:gd name="connsiteY2210" fmla="*/ 365684 h 957091"/>
                <a:gd name="connsiteX2211" fmla="*/ 2782323 w 10020123"/>
                <a:gd name="connsiteY2211" fmla="*/ 366959 h 957091"/>
                <a:gd name="connsiteX2212" fmla="*/ 2789337 w 10020123"/>
                <a:gd name="connsiteY2212" fmla="*/ 370785 h 957091"/>
                <a:gd name="connsiteX2213" fmla="*/ 2789337 w 10020123"/>
                <a:gd name="connsiteY2213" fmla="*/ 370785 h 957091"/>
                <a:gd name="connsiteX2214" fmla="*/ 3115169 w 10020123"/>
                <a:gd name="connsiteY2214" fmla="*/ 366640 h 957091"/>
                <a:gd name="connsiteX2215" fmla="*/ 3129515 w 10020123"/>
                <a:gd name="connsiteY2215" fmla="*/ 364728 h 957091"/>
                <a:gd name="connsiteX2216" fmla="*/ 3129515 w 10020123"/>
                <a:gd name="connsiteY2216" fmla="*/ 361221 h 957091"/>
                <a:gd name="connsiteX2217" fmla="*/ 3106561 w 10020123"/>
                <a:gd name="connsiteY2217" fmla="*/ 355801 h 957091"/>
                <a:gd name="connsiteX2218" fmla="*/ 3097315 w 10020123"/>
                <a:gd name="connsiteY2218" fmla="*/ 357395 h 957091"/>
                <a:gd name="connsiteX2219" fmla="*/ 3097315 w 10020123"/>
                <a:gd name="connsiteY2219" fmla="*/ 364409 h 957091"/>
                <a:gd name="connsiteX2220" fmla="*/ 3114850 w 10020123"/>
                <a:gd name="connsiteY2220" fmla="*/ 366959 h 957091"/>
                <a:gd name="connsiteX2221" fmla="*/ 3114850 w 10020123"/>
                <a:gd name="connsiteY2221" fmla="*/ 366959 h 957091"/>
                <a:gd name="connsiteX2222" fmla="*/ 2720791 w 10020123"/>
                <a:gd name="connsiteY2222" fmla="*/ 365046 h 957091"/>
                <a:gd name="connsiteX2223" fmla="*/ 2715052 w 10020123"/>
                <a:gd name="connsiteY2223" fmla="*/ 362177 h 957091"/>
                <a:gd name="connsiteX2224" fmla="*/ 2712820 w 10020123"/>
                <a:gd name="connsiteY2224" fmla="*/ 363771 h 957091"/>
                <a:gd name="connsiteX2225" fmla="*/ 2714733 w 10020123"/>
                <a:gd name="connsiteY2225" fmla="*/ 364728 h 957091"/>
                <a:gd name="connsiteX2226" fmla="*/ 2720472 w 10020123"/>
                <a:gd name="connsiteY2226" fmla="*/ 365365 h 957091"/>
                <a:gd name="connsiteX2227" fmla="*/ 2720472 w 10020123"/>
                <a:gd name="connsiteY2227" fmla="*/ 365365 h 957091"/>
                <a:gd name="connsiteX2228" fmla="*/ 2722704 w 10020123"/>
                <a:gd name="connsiteY2228" fmla="*/ 369191 h 957091"/>
                <a:gd name="connsiteX2229" fmla="*/ 2728443 w 10020123"/>
                <a:gd name="connsiteY2229" fmla="*/ 366003 h 957091"/>
                <a:gd name="connsiteX2230" fmla="*/ 2716327 w 10020123"/>
                <a:gd name="connsiteY2230" fmla="*/ 366003 h 957091"/>
                <a:gd name="connsiteX2231" fmla="*/ 2722385 w 10020123"/>
                <a:gd name="connsiteY2231" fmla="*/ 369191 h 957091"/>
                <a:gd name="connsiteX2232" fmla="*/ 2808147 w 10020123"/>
                <a:gd name="connsiteY2232" fmla="*/ 368872 h 957091"/>
                <a:gd name="connsiteX2233" fmla="*/ 2813886 w 10020123"/>
                <a:gd name="connsiteY2233" fmla="*/ 365684 h 957091"/>
                <a:gd name="connsiteX2234" fmla="*/ 2802408 w 10020123"/>
                <a:gd name="connsiteY2234" fmla="*/ 365684 h 957091"/>
                <a:gd name="connsiteX2235" fmla="*/ 2808147 w 10020123"/>
                <a:gd name="connsiteY2235" fmla="*/ 368872 h 957091"/>
                <a:gd name="connsiteX2236" fmla="*/ 2808147 w 10020123"/>
                <a:gd name="connsiteY2236" fmla="*/ 368872 h 957091"/>
                <a:gd name="connsiteX2237" fmla="*/ 2810698 w 10020123"/>
                <a:gd name="connsiteY2237" fmla="*/ 364728 h 957091"/>
                <a:gd name="connsiteX2238" fmla="*/ 2818987 w 10020123"/>
                <a:gd name="connsiteY2238" fmla="*/ 363771 h 957091"/>
                <a:gd name="connsiteX2239" fmla="*/ 2816118 w 10020123"/>
                <a:gd name="connsiteY2239" fmla="*/ 361858 h 957091"/>
                <a:gd name="connsiteX2240" fmla="*/ 2810698 w 10020123"/>
                <a:gd name="connsiteY2240" fmla="*/ 364728 h 957091"/>
                <a:gd name="connsiteX2241" fmla="*/ 2713139 w 10020123"/>
                <a:gd name="connsiteY2241" fmla="*/ 364409 h 957091"/>
                <a:gd name="connsiteX2242" fmla="*/ 2712183 w 10020123"/>
                <a:gd name="connsiteY2242" fmla="*/ 364090 h 957091"/>
                <a:gd name="connsiteX2243" fmla="*/ 2712183 w 10020123"/>
                <a:gd name="connsiteY2243" fmla="*/ 364090 h 957091"/>
                <a:gd name="connsiteX2244" fmla="*/ 2713458 w 10020123"/>
                <a:gd name="connsiteY2244" fmla="*/ 364409 h 957091"/>
                <a:gd name="connsiteX2245" fmla="*/ 2713458 w 10020123"/>
                <a:gd name="connsiteY2245" fmla="*/ 364409 h 957091"/>
                <a:gd name="connsiteX2246" fmla="*/ 3129515 w 10020123"/>
                <a:gd name="connsiteY2246" fmla="*/ 364090 h 957091"/>
                <a:gd name="connsiteX2247" fmla="*/ 3135573 w 10020123"/>
                <a:gd name="connsiteY2247" fmla="*/ 363134 h 957091"/>
                <a:gd name="connsiteX2248" fmla="*/ 3129515 w 10020123"/>
                <a:gd name="connsiteY2248" fmla="*/ 361539 h 957091"/>
                <a:gd name="connsiteX2249" fmla="*/ 3129515 w 10020123"/>
                <a:gd name="connsiteY2249" fmla="*/ 364090 h 957091"/>
                <a:gd name="connsiteX2250" fmla="*/ 2709314 w 10020123"/>
                <a:gd name="connsiteY2250" fmla="*/ 364090 h 957091"/>
                <a:gd name="connsiteX2251" fmla="*/ 2705169 w 10020123"/>
                <a:gd name="connsiteY2251" fmla="*/ 356438 h 957091"/>
                <a:gd name="connsiteX2252" fmla="*/ 2693691 w 10020123"/>
                <a:gd name="connsiteY2252" fmla="*/ 356438 h 957091"/>
                <a:gd name="connsiteX2253" fmla="*/ 2705169 w 10020123"/>
                <a:gd name="connsiteY2253" fmla="*/ 366003 h 957091"/>
                <a:gd name="connsiteX2254" fmla="*/ 2705169 w 10020123"/>
                <a:gd name="connsiteY2254" fmla="*/ 366003 h 957091"/>
                <a:gd name="connsiteX2255" fmla="*/ 2708995 w 10020123"/>
                <a:gd name="connsiteY2255" fmla="*/ 364090 h 957091"/>
                <a:gd name="connsiteX2256" fmla="*/ 2708995 w 10020123"/>
                <a:gd name="connsiteY2256" fmla="*/ 364090 h 957091"/>
                <a:gd name="connsiteX2257" fmla="*/ 2710908 w 10020123"/>
                <a:gd name="connsiteY2257" fmla="*/ 363771 h 957091"/>
                <a:gd name="connsiteX2258" fmla="*/ 2710908 w 10020123"/>
                <a:gd name="connsiteY2258" fmla="*/ 363771 h 957091"/>
                <a:gd name="connsiteX2259" fmla="*/ 2708995 w 10020123"/>
                <a:gd name="connsiteY2259" fmla="*/ 362815 h 957091"/>
                <a:gd name="connsiteX2260" fmla="*/ 2710589 w 10020123"/>
                <a:gd name="connsiteY2260" fmla="*/ 363771 h 957091"/>
                <a:gd name="connsiteX2261" fmla="*/ 2710589 w 10020123"/>
                <a:gd name="connsiteY2261" fmla="*/ 363771 h 957091"/>
                <a:gd name="connsiteX2262" fmla="*/ 3096677 w 10020123"/>
                <a:gd name="connsiteY2262" fmla="*/ 363771 h 957091"/>
                <a:gd name="connsiteX2263" fmla="*/ 3096677 w 10020123"/>
                <a:gd name="connsiteY2263" fmla="*/ 357395 h 957091"/>
                <a:gd name="connsiteX2264" fmla="*/ 3075954 w 10020123"/>
                <a:gd name="connsiteY2264" fmla="*/ 360583 h 957091"/>
                <a:gd name="connsiteX2265" fmla="*/ 3096677 w 10020123"/>
                <a:gd name="connsiteY2265" fmla="*/ 363771 h 957091"/>
                <a:gd name="connsiteX2266" fmla="*/ 3096677 w 10020123"/>
                <a:gd name="connsiteY2266" fmla="*/ 363771 h 957091"/>
                <a:gd name="connsiteX2267" fmla="*/ 2819943 w 10020123"/>
                <a:gd name="connsiteY2267" fmla="*/ 367597 h 957091"/>
                <a:gd name="connsiteX2268" fmla="*/ 2822813 w 10020123"/>
                <a:gd name="connsiteY2268" fmla="*/ 366003 h 957091"/>
                <a:gd name="connsiteX2269" fmla="*/ 2821856 w 10020123"/>
                <a:gd name="connsiteY2269" fmla="*/ 366003 h 957091"/>
                <a:gd name="connsiteX2270" fmla="*/ 2817074 w 10020123"/>
                <a:gd name="connsiteY2270" fmla="*/ 366003 h 957091"/>
                <a:gd name="connsiteX2271" fmla="*/ 2819625 w 10020123"/>
                <a:gd name="connsiteY2271" fmla="*/ 367916 h 957091"/>
                <a:gd name="connsiteX2272" fmla="*/ 2819625 w 10020123"/>
                <a:gd name="connsiteY2272" fmla="*/ 367916 h 957091"/>
                <a:gd name="connsiteX2273" fmla="*/ 2822175 w 10020123"/>
                <a:gd name="connsiteY2273" fmla="*/ 363452 h 957091"/>
                <a:gd name="connsiteX2274" fmla="*/ 2826001 w 10020123"/>
                <a:gd name="connsiteY2274" fmla="*/ 362815 h 957091"/>
                <a:gd name="connsiteX2275" fmla="*/ 2824088 w 10020123"/>
                <a:gd name="connsiteY2275" fmla="*/ 362177 h 957091"/>
                <a:gd name="connsiteX2276" fmla="*/ 2822175 w 10020123"/>
                <a:gd name="connsiteY2276" fmla="*/ 363452 h 957091"/>
                <a:gd name="connsiteX2277" fmla="*/ 2822175 w 10020123"/>
                <a:gd name="connsiteY2277" fmla="*/ 363452 h 957091"/>
                <a:gd name="connsiteX2278" fmla="*/ 2711545 w 10020123"/>
                <a:gd name="connsiteY2278" fmla="*/ 367278 h 957091"/>
                <a:gd name="connsiteX2279" fmla="*/ 2713777 w 10020123"/>
                <a:gd name="connsiteY2279" fmla="*/ 365684 h 957091"/>
                <a:gd name="connsiteX2280" fmla="*/ 2708038 w 10020123"/>
                <a:gd name="connsiteY2280" fmla="*/ 365684 h 957091"/>
                <a:gd name="connsiteX2281" fmla="*/ 2711545 w 10020123"/>
                <a:gd name="connsiteY2281" fmla="*/ 367278 h 957091"/>
                <a:gd name="connsiteX2282" fmla="*/ 3136529 w 10020123"/>
                <a:gd name="connsiteY2282" fmla="*/ 363134 h 957091"/>
                <a:gd name="connsiteX2283" fmla="*/ 3151514 w 10020123"/>
                <a:gd name="connsiteY2283" fmla="*/ 360902 h 957091"/>
                <a:gd name="connsiteX2284" fmla="*/ 3129515 w 10020123"/>
                <a:gd name="connsiteY2284" fmla="*/ 357395 h 957091"/>
                <a:gd name="connsiteX2285" fmla="*/ 3129515 w 10020123"/>
                <a:gd name="connsiteY2285" fmla="*/ 361221 h 957091"/>
                <a:gd name="connsiteX2286" fmla="*/ 3136529 w 10020123"/>
                <a:gd name="connsiteY2286" fmla="*/ 363134 h 957091"/>
                <a:gd name="connsiteX2287" fmla="*/ 3136529 w 10020123"/>
                <a:gd name="connsiteY2287" fmla="*/ 363134 h 957091"/>
                <a:gd name="connsiteX2288" fmla="*/ 2826957 w 10020123"/>
                <a:gd name="connsiteY2288" fmla="*/ 356438 h 957091"/>
                <a:gd name="connsiteX2289" fmla="*/ 2826957 w 10020123"/>
                <a:gd name="connsiteY2289" fmla="*/ 356438 h 957091"/>
                <a:gd name="connsiteX2290" fmla="*/ 2836841 w 10020123"/>
                <a:gd name="connsiteY2290" fmla="*/ 366003 h 957091"/>
                <a:gd name="connsiteX2291" fmla="*/ 2825044 w 10020123"/>
                <a:gd name="connsiteY2291" fmla="*/ 366003 h 957091"/>
                <a:gd name="connsiteX2292" fmla="*/ 2824088 w 10020123"/>
                <a:gd name="connsiteY2292" fmla="*/ 362177 h 957091"/>
                <a:gd name="connsiteX2293" fmla="*/ 2826320 w 10020123"/>
                <a:gd name="connsiteY2293" fmla="*/ 362815 h 957091"/>
                <a:gd name="connsiteX2294" fmla="*/ 2826320 w 10020123"/>
                <a:gd name="connsiteY2294" fmla="*/ 356438 h 957091"/>
                <a:gd name="connsiteX2295" fmla="*/ 2750760 w 10020123"/>
                <a:gd name="connsiteY2295" fmla="*/ 366003 h 957091"/>
                <a:gd name="connsiteX2296" fmla="*/ 2751398 w 10020123"/>
                <a:gd name="connsiteY2296" fmla="*/ 366003 h 957091"/>
                <a:gd name="connsiteX2297" fmla="*/ 2750441 w 10020123"/>
                <a:gd name="connsiteY2297" fmla="*/ 365684 h 957091"/>
                <a:gd name="connsiteX2298" fmla="*/ 2750441 w 10020123"/>
                <a:gd name="connsiteY2298" fmla="*/ 365684 h 957091"/>
                <a:gd name="connsiteX2299" fmla="*/ 2780729 w 10020123"/>
                <a:gd name="connsiteY2299" fmla="*/ 366322 h 957091"/>
                <a:gd name="connsiteX2300" fmla="*/ 2780729 w 10020123"/>
                <a:gd name="connsiteY2300" fmla="*/ 365684 h 957091"/>
                <a:gd name="connsiteX2301" fmla="*/ 2779772 w 10020123"/>
                <a:gd name="connsiteY2301" fmla="*/ 365684 h 957091"/>
                <a:gd name="connsiteX2302" fmla="*/ 2780729 w 10020123"/>
                <a:gd name="connsiteY2302" fmla="*/ 366322 h 957091"/>
                <a:gd name="connsiteX2303" fmla="*/ 2706125 w 10020123"/>
                <a:gd name="connsiteY2303" fmla="*/ 356438 h 957091"/>
                <a:gd name="connsiteX2304" fmla="*/ 2749166 w 10020123"/>
                <a:gd name="connsiteY2304" fmla="*/ 356438 h 957091"/>
                <a:gd name="connsiteX2305" fmla="*/ 2745021 w 10020123"/>
                <a:gd name="connsiteY2305" fmla="*/ 346874 h 957091"/>
                <a:gd name="connsiteX2306" fmla="*/ 2744384 w 10020123"/>
                <a:gd name="connsiteY2306" fmla="*/ 346874 h 957091"/>
                <a:gd name="connsiteX2307" fmla="*/ 2744384 w 10020123"/>
                <a:gd name="connsiteY2307" fmla="*/ 349106 h 957091"/>
                <a:gd name="connsiteX2308" fmla="*/ 2744384 w 10020123"/>
                <a:gd name="connsiteY2308" fmla="*/ 349106 h 957091"/>
                <a:gd name="connsiteX2309" fmla="*/ 2744384 w 10020123"/>
                <a:gd name="connsiteY2309" fmla="*/ 349106 h 957091"/>
                <a:gd name="connsiteX2310" fmla="*/ 2744384 w 10020123"/>
                <a:gd name="connsiteY2310" fmla="*/ 356438 h 957091"/>
                <a:gd name="connsiteX2311" fmla="*/ 2742470 w 10020123"/>
                <a:gd name="connsiteY2311" fmla="*/ 356438 h 957091"/>
                <a:gd name="connsiteX2312" fmla="*/ 2641724 w 10020123"/>
                <a:gd name="connsiteY2312" fmla="*/ 338585 h 957091"/>
                <a:gd name="connsiteX2313" fmla="*/ 2706763 w 10020123"/>
                <a:gd name="connsiteY2313" fmla="*/ 360902 h 957091"/>
                <a:gd name="connsiteX2314" fmla="*/ 2706763 w 10020123"/>
                <a:gd name="connsiteY2314" fmla="*/ 356438 h 957091"/>
                <a:gd name="connsiteX2315" fmla="*/ 2750122 w 10020123"/>
                <a:gd name="connsiteY2315" fmla="*/ 356438 h 957091"/>
                <a:gd name="connsiteX2316" fmla="*/ 2781048 w 10020123"/>
                <a:gd name="connsiteY2316" fmla="*/ 356438 h 957091"/>
                <a:gd name="connsiteX2317" fmla="*/ 2783279 w 10020123"/>
                <a:gd name="connsiteY2317" fmla="*/ 366003 h 957091"/>
                <a:gd name="connsiteX2318" fmla="*/ 2754267 w 10020123"/>
                <a:gd name="connsiteY2318" fmla="*/ 366003 h 957091"/>
                <a:gd name="connsiteX2319" fmla="*/ 2781366 w 10020123"/>
                <a:gd name="connsiteY2319" fmla="*/ 356438 h 957091"/>
                <a:gd name="connsiteX2320" fmla="*/ 2781366 w 10020123"/>
                <a:gd name="connsiteY2320" fmla="*/ 356438 h 957091"/>
                <a:gd name="connsiteX2321" fmla="*/ 2781366 w 10020123"/>
                <a:gd name="connsiteY2321" fmla="*/ 366003 h 957091"/>
                <a:gd name="connsiteX2322" fmla="*/ 2748528 w 10020123"/>
                <a:gd name="connsiteY2322" fmla="*/ 366003 h 957091"/>
                <a:gd name="connsiteX2323" fmla="*/ 2749485 w 10020123"/>
                <a:gd name="connsiteY2323" fmla="*/ 360902 h 957091"/>
                <a:gd name="connsiteX2324" fmla="*/ 2749485 w 10020123"/>
                <a:gd name="connsiteY2324" fmla="*/ 356438 h 957091"/>
                <a:gd name="connsiteX2325" fmla="*/ 2782642 w 10020123"/>
                <a:gd name="connsiteY2325" fmla="*/ 356438 h 957091"/>
                <a:gd name="connsiteX2326" fmla="*/ 2819306 w 10020123"/>
                <a:gd name="connsiteY2326" fmla="*/ 356438 h 957091"/>
                <a:gd name="connsiteX2327" fmla="*/ 2785192 w 10020123"/>
                <a:gd name="connsiteY2327" fmla="*/ 346236 h 957091"/>
                <a:gd name="connsiteX2328" fmla="*/ 2782642 w 10020123"/>
                <a:gd name="connsiteY2328" fmla="*/ 356438 h 957091"/>
                <a:gd name="connsiteX2329" fmla="*/ 2782642 w 10020123"/>
                <a:gd name="connsiteY2329" fmla="*/ 356438 h 957091"/>
                <a:gd name="connsiteX2330" fmla="*/ 3129197 w 10020123"/>
                <a:gd name="connsiteY2330" fmla="*/ 360583 h 957091"/>
                <a:gd name="connsiteX2331" fmla="*/ 3129197 w 10020123"/>
                <a:gd name="connsiteY2331" fmla="*/ 360583 h 957091"/>
                <a:gd name="connsiteX2332" fmla="*/ 3129197 w 10020123"/>
                <a:gd name="connsiteY2332" fmla="*/ 357076 h 957091"/>
                <a:gd name="connsiteX2333" fmla="*/ 3112937 w 10020123"/>
                <a:gd name="connsiteY2333" fmla="*/ 354525 h 957091"/>
                <a:gd name="connsiteX2334" fmla="*/ 3107198 w 10020123"/>
                <a:gd name="connsiteY2334" fmla="*/ 355482 h 957091"/>
                <a:gd name="connsiteX2335" fmla="*/ 3128559 w 10020123"/>
                <a:gd name="connsiteY2335" fmla="*/ 360583 h 957091"/>
                <a:gd name="connsiteX2336" fmla="*/ 3128559 w 10020123"/>
                <a:gd name="connsiteY2336" fmla="*/ 360583 h 957091"/>
                <a:gd name="connsiteX2337" fmla="*/ 3154383 w 10020123"/>
                <a:gd name="connsiteY2337" fmla="*/ 359627 h 957091"/>
                <a:gd name="connsiteX2338" fmla="*/ 3155021 w 10020123"/>
                <a:gd name="connsiteY2338" fmla="*/ 347830 h 957091"/>
                <a:gd name="connsiteX2339" fmla="*/ 3129834 w 10020123"/>
                <a:gd name="connsiteY2339" fmla="*/ 351656 h 957091"/>
                <a:gd name="connsiteX2340" fmla="*/ 3129834 w 10020123"/>
                <a:gd name="connsiteY2340" fmla="*/ 356120 h 957091"/>
                <a:gd name="connsiteX2341" fmla="*/ 3154702 w 10020123"/>
                <a:gd name="connsiteY2341" fmla="*/ 359627 h 957091"/>
                <a:gd name="connsiteX2342" fmla="*/ 3067984 w 10020123"/>
                <a:gd name="connsiteY2342" fmla="*/ 359627 h 957091"/>
                <a:gd name="connsiteX2343" fmla="*/ 3091895 w 10020123"/>
                <a:gd name="connsiteY2343" fmla="*/ 356120 h 957091"/>
                <a:gd name="connsiteX2344" fmla="*/ 3091895 w 10020123"/>
                <a:gd name="connsiteY2344" fmla="*/ 353250 h 957091"/>
                <a:gd name="connsiteX2345" fmla="*/ 3066708 w 10020123"/>
                <a:gd name="connsiteY2345" fmla="*/ 348468 h 957091"/>
                <a:gd name="connsiteX2346" fmla="*/ 3067984 w 10020123"/>
                <a:gd name="connsiteY2346" fmla="*/ 359945 h 957091"/>
                <a:gd name="connsiteX2347" fmla="*/ 2749166 w 10020123"/>
                <a:gd name="connsiteY2347" fmla="*/ 356438 h 957091"/>
                <a:gd name="connsiteX2348" fmla="*/ 2775309 w 10020123"/>
                <a:gd name="connsiteY2348" fmla="*/ 356438 h 957091"/>
                <a:gd name="connsiteX2349" fmla="*/ 2747572 w 10020123"/>
                <a:gd name="connsiteY2349" fmla="*/ 352294 h 957091"/>
                <a:gd name="connsiteX2350" fmla="*/ 2749166 w 10020123"/>
                <a:gd name="connsiteY2350" fmla="*/ 356438 h 957091"/>
                <a:gd name="connsiteX2351" fmla="*/ 3129515 w 10020123"/>
                <a:gd name="connsiteY2351" fmla="*/ 355482 h 957091"/>
                <a:gd name="connsiteX2352" fmla="*/ 3129515 w 10020123"/>
                <a:gd name="connsiteY2352" fmla="*/ 351975 h 957091"/>
                <a:gd name="connsiteX2353" fmla="*/ 3118357 w 10020123"/>
                <a:gd name="connsiteY2353" fmla="*/ 353888 h 957091"/>
                <a:gd name="connsiteX2354" fmla="*/ 3129515 w 10020123"/>
                <a:gd name="connsiteY2354" fmla="*/ 355482 h 957091"/>
                <a:gd name="connsiteX2355" fmla="*/ 3101140 w 10020123"/>
                <a:gd name="connsiteY2355" fmla="*/ 355482 h 957091"/>
                <a:gd name="connsiteX2356" fmla="*/ 3106242 w 10020123"/>
                <a:gd name="connsiteY2356" fmla="*/ 354844 h 957091"/>
                <a:gd name="connsiteX2357" fmla="*/ 3101140 w 10020123"/>
                <a:gd name="connsiteY2357" fmla="*/ 353569 h 957091"/>
                <a:gd name="connsiteX2358" fmla="*/ 3101140 w 10020123"/>
                <a:gd name="connsiteY2358" fmla="*/ 355482 h 957091"/>
                <a:gd name="connsiteX2359" fmla="*/ 3101140 w 10020123"/>
                <a:gd name="connsiteY2359" fmla="*/ 355482 h 957091"/>
                <a:gd name="connsiteX2360" fmla="*/ 3107517 w 10020123"/>
                <a:gd name="connsiteY2360" fmla="*/ 354525 h 957091"/>
                <a:gd name="connsiteX2361" fmla="*/ 3111980 w 10020123"/>
                <a:gd name="connsiteY2361" fmla="*/ 353888 h 957091"/>
                <a:gd name="connsiteX2362" fmla="*/ 3101459 w 10020123"/>
                <a:gd name="connsiteY2362" fmla="*/ 352294 h 957091"/>
                <a:gd name="connsiteX2363" fmla="*/ 3101459 w 10020123"/>
                <a:gd name="connsiteY2363" fmla="*/ 353250 h 957091"/>
                <a:gd name="connsiteX2364" fmla="*/ 3107517 w 10020123"/>
                <a:gd name="connsiteY2364" fmla="*/ 354844 h 957091"/>
                <a:gd name="connsiteX2365" fmla="*/ 3107517 w 10020123"/>
                <a:gd name="connsiteY2365" fmla="*/ 354844 h 957091"/>
                <a:gd name="connsiteX2366" fmla="*/ 3114850 w 10020123"/>
                <a:gd name="connsiteY2366" fmla="*/ 353250 h 957091"/>
                <a:gd name="connsiteX2367" fmla="*/ 3131109 w 10020123"/>
                <a:gd name="connsiteY2367" fmla="*/ 350700 h 957091"/>
                <a:gd name="connsiteX2368" fmla="*/ 3131109 w 10020123"/>
                <a:gd name="connsiteY2368" fmla="*/ 343686 h 957091"/>
                <a:gd name="connsiteX2369" fmla="*/ 3116444 w 10020123"/>
                <a:gd name="connsiteY2369" fmla="*/ 341454 h 957091"/>
                <a:gd name="connsiteX2370" fmla="*/ 3098909 w 10020123"/>
                <a:gd name="connsiteY2370" fmla="*/ 344323 h 957091"/>
                <a:gd name="connsiteX2371" fmla="*/ 3098909 w 10020123"/>
                <a:gd name="connsiteY2371" fmla="*/ 351018 h 957091"/>
                <a:gd name="connsiteX2372" fmla="*/ 3115169 w 10020123"/>
                <a:gd name="connsiteY2372" fmla="*/ 353569 h 957091"/>
                <a:gd name="connsiteX2373" fmla="*/ 3115169 w 10020123"/>
                <a:gd name="connsiteY2373" fmla="*/ 353569 h 957091"/>
                <a:gd name="connsiteX2374" fmla="*/ 3091895 w 10020123"/>
                <a:gd name="connsiteY2374" fmla="*/ 352613 h 957091"/>
                <a:gd name="connsiteX2375" fmla="*/ 3091895 w 10020123"/>
                <a:gd name="connsiteY2375" fmla="*/ 351656 h 957091"/>
                <a:gd name="connsiteX2376" fmla="*/ 3077229 w 10020123"/>
                <a:gd name="connsiteY2376" fmla="*/ 349424 h 957091"/>
                <a:gd name="connsiteX2377" fmla="*/ 3091895 w 10020123"/>
                <a:gd name="connsiteY2377" fmla="*/ 352294 h 957091"/>
                <a:gd name="connsiteX2378" fmla="*/ 2743108 w 10020123"/>
                <a:gd name="connsiteY2378" fmla="*/ 351975 h 957091"/>
                <a:gd name="connsiteX2379" fmla="*/ 2743108 w 10020123"/>
                <a:gd name="connsiteY2379" fmla="*/ 346874 h 957091"/>
                <a:gd name="connsiteX2380" fmla="*/ 2783917 w 10020123"/>
                <a:gd name="connsiteY2380" fmla="*/ 346874 h 957091"/>
                <a:gd name="connsiteX2381" fmla="*/ 2783917 w 10020123"/>
                <a:gd name="connsiteY2381" fmla="*/ 350062 h 957091"/>
                <a:gd name="connsiteX2382" fmla="*/ 2781366 w 10020123"/>
                <a:gd name="connsiteY2382" fmla="*/ 356120 h 957091"/>
                <a:gd name="connsiteX2383" fmla="*/ 2746615 w 10020123"/>
                <a:gd name="connsiteY2383" fmla="*/ 356120 h 957091"/>
                <a:gd name="connsiteX2384" fmla="*/ 2747891 w 10020123"/>
                <a:gd name="connsiteY2384" fmla="*/ 351656 h 957091"/>
                <a:gd name="connsiteX2385" fmla="*/ 2743427 w 10020123"/>
                <a:gd name="connsiteY2385" fmla="*/ 351656 h 957091"/>
                <a:gd name="connsiteX2386" fmla="*/ 3091895 w 10020123"/>
                <a:gd name="connsiteY2386" fmla="*/ 350381 h 957091"/>
                <a:gd name="connsiteX2387" fmla="*/ 3091895 w 10020123"/>
                <a:gd name="connsiteY2387" fmla="*/ 344323 h 957091"/>
                <a:gd name="connsiteX2388" fmla="*/ 3072128 w 10020123"/>
                <a:gd name="connsiteY2388" fmla="*/ 347193 h 957091"/>
                <a:gd name="connsiteX2389" fmla="*/ 3091895 w 10020123"/>
                <a:gd name="connsiteY2389" fmla="*/ 350062 h 957091"/>
                <a:gd name="connsiteX2390" fmla="*/ 3091895 w 10020123"/>
                <a:gd name="connsiteY2390" fmla="*/ 350062 h 957091"/>
                <a:gd name="connsiteX2391" fmla="*/ 3129515 w 10020123"/>
                <a:gd name="connsiteY2391" fmla="*/ 350381 h 957091"/>
                <a:gd name="connsiteX2392" fmla="*/ 3150876 w 10020123"/>
                <a:gd name="connsiteY2392" fmla="*/ 347193 h 957091"/>
                <a:gd name="connsiteX2393" fmla="*/ 3129515 w 10020123"/>
                <a:gd name="connsiteY2393" fmla="*/ 344323 h 957091"/>
                <a:gd name="connsiteX2394" fmla="*/ 3129515 w 10020123"/>
                <a:gd name="connsiteY2394" fmla="*/ 350700 h 957091"/>
                <a:gd name="connsiteX2395" fmla="*/ 3129515 w 10020123"/>
                <a:gd name="connsiteY2395" fmla="*/ 350700 h 957091"/>
                <a:gd name="connsiteX2396" fmla="*/ 2780729 w 10020123"/>
                <a:gd name="connsiteY2396" fmla="*/ 347511 h 957091"/>
                <a:gd name="connsiteX2397" fmla="*/ 2780729 w 10020123"/>
                <a:gd name="connsiteY2397" fmla="*/ 346874 h 957091"/>
                <a:gd name="connsiteX2398" fmla="*/ 2779772 w 10020123"/>
                <a:gd name="connsiteY2398" fmla="*/ 346874 h 957091"/>
                <a:gd name="connsiteX2399" fmla="*/ 2779772 w 10020123"/>
                <a:gd name="connsiteY2399" fmla="*/ 346874 h 957091"/>
                <a:gd name="connsiteX2400" fmla="*/ 2779772 w 10020123"/>
                <a:gd name="connsiteY2400" fmla="*/ 346874 h 957091"/>
                <a:gd name="connsiteX2401" fmla="*/ 2781048 w 10020123"/>
                <a:gd name="connsiteY2401" fmla="*/ 347193 h 957091"/>
                <a:gd name="connsiteX2402" fmla="*/ 2781048 w 10020123"/>
                <a:gd name="connsiteY2402" fmla="*/ 347193 h 957091"/>
                <a:gd name="connsiteX2403" fmla="*/ 2740558 w 10020123"/>
                <a:gd name="connsiteY2403" fmla="*/ 346874 h 957091"/>
                <a:gd name="connsiteX2404" fmla="*/ 2743427 w 10020123"/>
                <a:gd name="connsiteY2404" fmla="*/ 346874 h 957091"/>
                <a:gd name="connsiteX2405" fmla="*/ 2742789 w 10020123"/>
                <a:gd name="connsiteY2405" fmla="*/ 345280 h 957091"/>
                <a:gd name="connsiteX2406" fmla="*/ 2742789 w 10020123"/>
                <a:gd name="connsiteY2406" fmla="*/ 345280 h 957091"/>
                <a:gd name="connsiteX2407" fmla="*/ 2742152 w 10020123"/>
                <a:gd name="connsiteY2407" fmla="*/ 338585 h 957091"/>
                <a:gd name="connsiteX2408" fmla="*/ 2731312 w 10020123"/>
                <a:gd name="connsiteY2408" fmla="*/ 332527 h 957091"/>
                <a:gd name="connsiteX2409" fmla="*/ 2710270 w 10020123"/>
                <a:gd name="connsiteY2409" fmla="*/ 343367 h 957091"/>
                <a:gd name="connsiteX2410" fmla="*/ 2740239 w 10020123"/>
                <a:gd name="connsiteY2410" fmla="*/ 346555 h 957091"/>
                <a:gd name="connsiteX2411" fmla="*/ 2740239 w 10020123"/>
                <a:gd name="connsiteY2411" fmla="*/ 346555 h 957091"/>
                <a:gd name="connsiteX2412" fmla="*/ 2743108 w 10020123"/>
                <a:gd name="connsiteY2412" fmla="*/ 346874 h 957091"/>
                <a:gd name="connsiteX2413" fmla="*/ 2744702 w 10020123"/>
                <a:gd name="connsiteY2413" fmla="*/ 346874 h 957091"/>
                <a:gd name="connsiteX2414" fmla="*/ 2752673 w 10020123"/>
                <a:gd name="connsiteY2414" fmla="*/ 344323 h 957091"/>
                <a:gd name="connsiteX2415" fmla="*/ 2752673 w 10020123"/>
                <a:gd name="connsiteY2415" fmla="*/ 341773 h 957091"/>
                <a:gd name="connsiteX2416" fmla="*/ 2742152 w 10020123"/>
                <a:gd name="connsiteY2416" fmla="*/ 339222 h 957091"/>
                <a:gd name="connsiteX2417" fmla="*/ 2742789 w 10020123"/>
                <a:gd name="connsiteY2417" fmla="*/ 345280 h 957091"/>
                <a:gd name="connsiteX2418" fmla="*/ 2743427 w 10020123"/>
                <a:gd name="connsiteY2418" fmla="*/ 346874 h 957091"/>
                <a:gd name="connsiteX2419" fmla="*/ 2743427 w 10020123"/>
                <a:gd name="connsiteY2419" fmla="*/ 346874 h 957091"/>
                <a:gd name="connsiteX2420" fmla="*/ 2750760 w 10020123"/>
                <a:gd name="connsiteY2420" fmla="*/ 346874 h 957091"/>
                <a:gd name="connsiteX2421" fmla="*/ 2755861 w 10020123"/>
                <a:gd name="connsiteY2421" fmla="*/ 346874 h 957091"/>
                <a:gd name="connsiteX2422" fmla="*/ 2755861 w 10020123"/>
                <a:gd name="connsiteY2422" fmla="*/ 345598 h 957091"/>
                <a:gd name="connsiteX2423" fmla="*/ 2750760 w 10020123"/>
                <a:gd name="connsiteY2423" fmla="*/ 346874 h 957091"/>
                <a:gd name="connsiteX2424" fmla="*/ 2750760 w 10020123"/>
                <a:gd name="connsiteY2424" fmla="*/ 346874 h 957091"/>
                <a:gd name="connsiteX2425" fmla="*/ 2752354 w 10020123"/>
                <a:gd name="connsiteY2425" fmla="*/ 346874 h 957091"/>
                <a:gd name="connsiteX2426" fmla="*/ 2771164 w 10020123"/>
                <a:gd name="connsiteY2426" fmla="*/ 346874 h 957091"/>
                <a:gd name="connsiteX2427" fmla="*/ 2762237 w 10020123"/>
                <a:gd name="connsiteY2427" fmla="*/ 344642 h 957091"/>
                <a:gd name="connsiteX2428" fmla="*/ 2752354 w 10020123"/>
                <a:gd name="connsiteY2428" fmla="*/ 346236 h 957091"/>
                <a:gd name="connsiteX2429" fmla="*/ 2752354 w 10020123"/>
                <a:gd name="connsiteY2429" fmla="*/ 348149 h 957091"/>
                <a:gd name="connsiteX2430" fmla="*/ 2752354 w 10020123"/>
                <a:gd name="connsiteY2430" fmla="*/ 347193 h 957091"/>
                <a:gd name="connsiteX2431" fmla="*/ 2771483 w 10020123"/>
                <a:gd name="connsiteY2431" fmla="*/ 346874 h 957091"/>
                <a:gd name="connsiteX2432" fmla="*/ 2772758 w 10020123"/>
                <a:gd name="connsiteY2432" fmla="*/ 346874 h 957091"/>
                <a:gd name="connsiteX2433" fmla="*/ 2771483 w 10020123"/>
                <a:gd name="connsiteY2433" fmla="*/ 346555 h 957091"/>
                <a:gd name="connsiteX2434" fmla="*/ 2771483 w 10020123"/>
                <a:gd name="connsiteY2434" fmla="*/ 346555 h 957091"/>
                <a:gd name="connsiteX2435" fmla="*/ 2774671 w 10020123"/>
                <a:gd name="connsiteY2435" fmla="*/ 348149 h 957091"/>
                <a:gd name="connsiteX2436" fmla="*/ 2771483 w 10020123"/>
                <a:gd name="connsiteY2436" fmla="*/ 347193 h 957091"/>
                <a:gd name="connsiteX2437" fmla="*/ 2771483 w 10020123"/>
                <a:gd name="connsiteY2437" fmla="*/ 347193 h 957091"/>
                <a:gd name="connsiteX2438" fmla="*/ 2774671 w 10020123"/>
                <a:gd name="connsiteY2438" fmla="*/ 348149 h 957091"/>
                <a:gd name="connsiteX2439" fmla="*/ 2774671 w 10020123"/>
                <a:gd name="connsiteY2439" fmla="*/ 348149 h 957091"/>
                <a:gd name="connsiteX2440" fmla="*/ 2778497 w 10020123"/>
                <a:gd name="connsiteY2440" fmla="*/ 346874 h 957091"/>
                <a:gd name="connsiteX2441" fmla="*/ 2781366 w 10020123"/>
                <a:gd name="connsiteY2441" fmla="*/ 346874 h 957091"/>
                <a:gd name="connsiteX2442" fmla="*/ 2782004 w 10020123"/>
                <a:gd name="connsiteY2442" fmla="*/ 336672 h 957091"/>
                <a:gd name="connsiteX2443" fmla="*/ 2771483 w 10020123"/>
                <a:gd name="connsiteY2443" fmla="*/ 339860 h 957091"/>
                <a:gd name="connsiteX2444" fmla="*/ 2771483 w 10020123"/>
                <a:gd name="connsiteY2444" fmla="*/ 344961 h 957091"/>
                <a:gd name="connsiteX2445" fmla="*/ 2778497 w 10020123"/>
                <a:gd name="connsiteY2445" fmla="*/ 346874 h 957091"/>
                <a:gd name="connsiteX2446" fmla="*/ 2778497 w 10020123"/>
                <a:gd name="connsiteY2446" fmla="*/ 346874 h 957091"/>
                <a:gd name="connsiteX2447" fmla="*/ 2784873 w 10020123"/>
                <a:gd name="connsiteY2447" fmla="*/ 346874 h 957091"/>
                <a:gd name="connsiteX2448" fmla="*/ 2787424 w 10020123"/>
                <a:gd name="connsiteY2448" fmla="*/ 346874 h 957091"/>
                <a:gd name="connsiteX2449" fmla="*/ 2822494 w 10020123"/>
                <a:gd name="connsiteY2449" fmla="*/ 343048 h 957091"/>
                <a:gd name="connsiteX2450" fmla="*/ 2794119 w 10020123"/>
                <a:gd name="connsiteY2450" fmla="*/ 328382 h 957091"/>
                <a:gd name="connsiteX2451" fmla="*/ 2794119 w 10020123"/>
                <a:gd name="connsiteY2451" fmla="*/ 328382 h 957091"/>
                <a:gd name="connsiteX2452" fmla="*/ 2786149 w 10020123"/>
                <a:gd name="connsiteY2452" fmla="*/ 328382 h 957091"/>
                <a:gd name="connsiteX2453" fmla="*/ 2784873 w 10020123"/>
                <a:gd name="connsiteY2453" fmla="*/ 347193 h 957091"/>
                <a:gd name="connsiteX2454" fmla="*/ 2784873 w 10020123"/>
                <a:gd name="connsiteY2454" fmla="*/ 347193 h 957091"/>
                <a:gd name="connsiteX2455" fmla="*/ 3069578 w 10020123"/>
                <a:gd name="connsiteY2455" fmla="*/ 345917 h 957091"/>
                <a:gd name="connsiteX2456" fmla="*/ 3050449 w 10020123"/>
                <a:gd name="connsiteY2456" fmla="*/ 92457 h 957091"/>
                <a:gd name="connsiteX2457" fmla="*/ 2802089 w 10020123"/>
                <a:gd name="connsiteY2457" fmla="*/ 92457 h 957091"/>
                <a:gd name="connsiteX2458" fmla="*/ 2798582 w 10020123"/>
                <a:gd name="connsiteY2458" fmla="*/ 147294 h 957091"/>
                <a:gd name="connsiteX2459" fmla="*/ 2798582 w 10020123"/>
                <a:gd name="connsiteY2459" fmla="*/ 147294 h 957091"/>
                <a:gd name="connsiteX2460" fmla="*/ 2798582 w 10020123"/>
                <a:gd name="connsiteY2460" fmla="*/ 147294 h 957091"/>
                <a:gd name="connsiteX2461" fmla="*/ 2798582 w 10020123"/>
                <a:gd name="connsiteY2461" fmla="*/ 147294 h 957091"/>
                <a:gd name="connsiteX2462" fmla="*/ 2798582 w 10020123"/>
                <a:gd name="connsiteY2462" fmla="*/ 147294 h 957091"/>
                <a:gd name="connsiteX2463" fmla="*/ 2798582 w 10020123"/>
                <a:gd name="connsiteY2463" fmla="*/ 147294 h 957091"/>
                <a:gd name="connsiteX2464" fmla="*/ 2797945 w 10020123"/>
                <a:gd name="connsiteY2464" fmla="*/ 156540 h 957091"/>
                <a:gd name="connsiteX2465" fmla="*/ 2797945 w 10020123"/>
                <a:gd name="connsiteY2465" fmla="*/ 156540 h 957091"/>
                <a:gd name="connsiteX2466" fmla="*/ 2797945 w 10020123"/>
                <a:gd name="connsiteY2466" fmla="*/ 156540 h 957091"/>
                <a:gd name="connsiteX2467" fmla="*/ 2797945 w 10020123"/>
                <a:gd name="connsiteY2467" fmla="*/ 156540 h 957091"/>
                <a:gd name="connsiteX2468" fmla="*/ 2797945 w 10020123"/>
                <a:gd name="connsiteY2468" fmla="*/ 156540 h 957091"/>
                <a:gd name="connsiteX2469" fmla="*/ 2795394 w 10020123"/>
                <a:gd name="connsiteY2469" fmla="*/ 203725 h 957091"/>
                <a:gd name="connsiteX2470" fmla="*/ 2795394 w 10020123"/>
                <a:gd name="connsiteY2470" fmla="*/ 203725 h 957091"/>
                <a:gd name="connsiteX2471" fmla="*/ 2795394 w 10020123"/>
                <a:gd name="connsiteY2471" fmla="*/ 203725 h 957091"/>
                <a:gd name="connsiteX2472" fmla="*/ 2795394 w 10020123"/>
                <a:gd name="connsiteY2472" fmla="*/ 203725 h 957091"/>
                <a:gd name="connsiteX2473" fmla="*/ 2795394 w 10020123"/>
                <a:gd name="connsiteY2473" fmla="*/ 203725 h 957091"/>
                <a:gd name="connsiteX2474" fmla="*/ 2795394 w 10020123"/>
                <a:gd name="connsiteY2474" fmla="*/ 203725 h 957091"/>
                <a:gd name="connsiteX2475" fmla="*/ 2794757 w 10020123"/>
                <a:gd name="connsiteY2475" fmla="*/ 211695 h 957091"/>
                <a:gd name="connsiteX2476" fmla="*/ 2794757 w 10020123"/>
                <a:gd name="connsiteY2476" fmla="*/ 211695 h 957091"/>
                <a:gd name="connsiteX2477" fmla="*/ 2794757 w 10020123"/>
                <a:gd name="connsiteY2477" fmla="*/ 211695 h 957091"/>
                <a:gd name="connsiteX2478" fmla="*/ 2794757 w 10020123"/>
                <a:gd name="connsiteY2478" fmla="*/ 211695 h 957091"/>
                <a:gd name="connsiteX2479" fmla="*/ 2794757 w 10020123"/>
                <a:gd name="connsiteY2479" fmla="*/ 211695 h 957091"/>
                <a:gd name="connsiteX2480" fmla="*/ 2794757 w 10020123"/>
                <a:gd name="connsiteY2480" fmla="*/ 211695 h 957091"/>
                <a:gd name="connsiteX2481" fmla="*/ 2794757 w 10020123"/>
                <a:gd name="connsiteY2481" fmla="*/ 211695 h 957091"/>
                <a:gd name="connsiteX2482" fmla="*/ 2793163 w 10020123"/>
                <a:gd name="connsiteY2482" fmla="*/ 236563 h 957091"/>
                <a:gd name="connsiteX2483" fmla="*/ 2793163 w 10020123"/>
                <a:gd name="connsiteY2483" fmla="*/ 236563 h 957091"/>
                <a:gd name="connsiteX2484" fmla="*/ 2793163 w 10020123"/>
                <a:gd name="connsiteY2484" fmla="*/ 236563 h 957091"/>
                <a:gd name="connsiteX2485" fmla="*/ 2791887 w 10020123"/>
                <a:gd name="connsiteY2485" fmla="*/ 252185 h 957091"/>
                <a:gd name="connsiteX2486" fmla="*/ 2791887 w 10020123"/>
                <a:gd name="connsiteY2486" fmla="*/ 252185 h 957091"/>
                <a:gd name="connsiteX2487" fmla="*/ 2791887 w 10020123"/>
                <a:gd name="connsiteY2487" fmla="*/ 252185 h 957091"/>
                <a:gd name="connsiteX2488" fmla="*/ 2791887 w 10020123"/>
                <a:gd name="connsiteY2488" fmla="*/ 252185 h 957091"/>
                <a:gd name="connsiteX2489" fmla="*/ 2791887 w 10020123"/>
                <a:gd name="connsiteY2489" fmla="*/ 252185 h 957091"/>
                <a:gd name="connsiteX2490" fmla="*/ 2791887 w 10020123"/>
                <a:gd name="connsiteY2490" fmla="*/ 252185 h 957091"/>
                <a:gd name="connsiteX2491" fmla="*/ 2791887 w 10020123"/>
                <a:gd name="connsiteY2491" fmla="*/ 252185 h 957091"/>
                <a:gd name="connsiteX2492" fmla="*/ 2791887 w 10020123"/>
                <a:gd name="connsiteY2492" fmla="*/ 252185 h 957091"/>
                <a:gd name="connsiteX2493" fmla="*/ 2791887 w 10020123"/>
                <a:gd name="connsiteY2493" fmla="*/ 252185 h 957091"/>
                <a:gd name="connsiteX2494" fmla="*/ 2791250 w 10020123"/>
                <a:gd name="connsiteY2494" fmla="*/ 262706 h 957091"/>
                <a:gd name="connsiteX2495" fmla="*/ 2941413 w 10020123"/>
                <a:gd name="connsiteY2495" fmla="*/ 323919 h 957091"/>
                <a:gd name="connsiteX2496" fmla="*/ 2949065 w 10020123"/>
                <a:gd name="connsiteY2496" fmla="*/ 323919 h 957091"/>
                <a:gd name="connsiteX2497" fmla="*/ 2949065 w 10020123"/>
                <a:gd name="connsiteY2497" fmla="*/ 324557 h 957091"/>
                <a:gd name="connsiteX2498" fmla="*/ 2949065 w 10020123"/>
                <a:gd name="connsiteY2498" fmla="*/ 324557 h 957091"/>
                <a:gd name="connsiteX2499" fmla="*/ 3070215 w 10020123"/>
                <a:gd name="connsiteY2499" fmla="*/ 341454 h 957091"/>
                <a:gd name="connsiteX2500" fmla="*/ 3070215 w 10020123"/>
                <a:gd name="connsiteY2500" fmla="*/ 341454 h 957091"/>
                <a:gd name="connsiteX2501" fmla="*/ 2771483 w 10020123"/>
                <a:gd name="connsiteY2501" fmla="*/ 346874 h 957091"/>
                <a:gd name="connsiteX2502" fmla="*/ 2771483 w 10020123"/>
                <a:gd name="connsiteY2502" fmla="*/ 346874 h 957091"/>
                <a:gd name="connsiteX2503" fmla="*/ 2762875 w 10020123"/>
                <a:gd name="connsiteY2503" fmla="*/ 344323 h 957091"/>
                <a:gd name="connsiteX2504" fmla="*/ 2761918 w 10020123"/>
                <a:gd name="connsiteY2504" fmla="*/ 344323 h 957091"/>
                <a:gd name="connsiteX2505" fmla="*/ 2771483 w 10020123"/>
                <a:gd name="connsiteY2505" fmla="*/ 346874 h 957091"/>
                <a:gd name="connsiteX2506" fmla="*/ 2771483 w 10020123"/>
                <a:gd name="connsiteY2506" fmla="*/ 346874 h 957091"/>
                <a:gd name="connsiteX2507" fmla="*/ 3071172 w 10020123"/>
                <a:gd name="connsiteY2507" fmla="*/ 346874 h 957091"/>
                <a:gd name="connsiteX2508" fmla="*/ 3071172 w 10020123"/>
                <a:gd name="connsiteY2508" fmla="*/ 346874 h 957091"/>
                <a:gd name="connsiteX2509" fmla="*/ 3096040 w 10020123"/>
                <a:gd name="connsiteY2509" fmla="*/ 343367 h 957091"/>
                <a:gd name="connsiteX2510" fmla="*/ 3096040 w 10020123"/>
                <a:gd name="connsiteY2510" fmla="*/ 338585 h 957091"/>
                <a:gd name="connsiteX2511" fmla="*/ 3070215 w 10020123"/>
                <a:gd name="connsiteY2511" fmla="*/ 334759 h 957091"/>
                <a:gd name="connsiteX2512" fmla="*/ 3071172 w 10020123"/>
                <a:gd name="connsiteY2512" fmla="*/ 346874 h 957091"/>
                <a:gd name="connsiteX2513" fmla="*/ 3071172 w 10020123"/>
                <a:gd name="connsiteY2513" fmla="*/ 346874 h 957091"/>
                <a:gd name="connsiteX2514" fmla="*/ 3155021 w 10020123"/>
                <a:gd name="connsiteY2514" fmla="*/ 346236 h 957091"/>
                <a:gd name="connsiteX2515" fmla="*/ 3155977 w 10020123"/>
                <a:gd name="connsiteY2515" fmla="*/ 334759 h 957091"/>
                <a:gd name="connsiteX2516" fmla="*/ 3129834 w 10020123"/>
                <a:gd name="connsiteY2516" fmla="*/ 338585 h 957091"/>
                <a:gd name="connsiteX2517" fmla="*/ 3129834 w 10020123"/>
                <a:gd name="connsiteY2517" fmla="*/ 342410 h 957091"/>
                <a:gd name="connsiteX2518" fmla="*/ 3155021 w 10020123"/>
                <a:gd name="connsiteY2518" fmla="*/ 346236 h 957091"/>
                <a:gd name="connsiteX2519" fmla="*/ 3155021 w 10020123"/>
                <a:gd name="connsiteY2519" fmla="*/ 346236 h 957091"/>
                <a:gd name="connsiteX2520" fmla="*/ 2772758 w 10020123"/>
                <a:gd name="connsiteY2520" fmla="*/ 345598 h 957091"/>
                <a:gd name="connsiteX2521" fmla="*/ 2772758 w 10020123"/>
                <a:gd name="connsiteY2521" fmla="*/ 341773 h 957091"/>
                <a:gd name="connsiteX2522" fmla="*/ 2765744 w 10020123"/>
                <a:gd name="connsiteY2522" fmla="*/ 343686 h 957091"/>
                <a:gd name="connsiteX2523" fmla="*/ 2772758 w 10020123"/>
                <a:gd name="connsiteY2523" fmla="*/ 345598 h 957091"/>
                <a:gd name="connsiteX2524" fmla="*/ 2772758 w 10020123"/>
                <a:gd name="connsiteY2524" fmla="*/ 345598 h 957091"/>
                <a:gd name="connsiteX2525" fmla="*/ 2757455 w 10020123"/>
                <a:gd name="connsiteY2525" fmla="*/ 345280 h 957091"/>
                <a:gd name="connsiteX2526" fmla="*/ 2760643 w 10020123"/>
                <a:gd name="connsiteY2526" fmla="*/ 344323 h 957091"/>
                <a:gd name="connsiteX2527" fmla="*/ 2757136 w 10020123"/>
                <a:gd name="connsiteY2527" fmla="*/ 343367 h 957091"/>
                <a:gd name="connsiteX2528" fmla="*/ 2757136 w 10020123"/>
                <a:gd name="connsiteY2528" fmla="*/ 345280 h 957091"/>
                <a:gd name="connsiteX2529" fmla="*/ 2757136 w 10020123"/>
                <a:gd name="connsiteY2529" fmla="*/ 345280 h 957091"/>
                <a:gd name="connsiteX2530" fmla="*/ 2708676 w 10020123"/>
                <a:gd name="connsiteY2530" fmla="*/ 344642 h 957091"/>
                <a:gd name="connsiteX2531" fmla="*/ 2683808 w 10020123"/>
                <a:gd name="connsiteY2531" fmla="*/ 331889 h 957091"/>
                <a:gd name="connsiteX2532" fmla="*/ 2668505 w 10020123"/>
                <a:gd name="connsiteY2532" fmla="*/ 340497 h 957091"/>
                <a:gd name="connsiteX2533" fmla="*/ 2708676 w 10020123"/>
                <a:gd name="connsiteY2533" fmla="*/ 344642 h 957091"/>
                <a:gd name="connsiteX2534" fmla="*/ 2708676 w 10020123"/>
                <a:gd name="connsiteY2534" fmla="*/ 344642 h 957091"/>
                <a:gd name="connsiteX2535" fmla="*/ 2710589 w 10020123"/>
                <a:gd name="connsiteY2535" fmla="*/ 341454 h 957091"/>
                <a:gd name="connsiteX2536" fmla="*/ 2727167 w 10020123"/>
                <a:gd name="connsiteY2536" fmla="*/ 332846 h 957091"/>
                <a:gd name="connsiteX2537" fmla="*/ 2706763 w 10020123"/>
                <a:gd name="connsiteY2537" fmla="*/ 327745 h 957091"/>
                <a:gd name="connsiteX2538" fmla="*/ 2684765 w 10020123"/>
                <a:gd name="connsiteY2538" fmla="*/ 327745 h 957091"/>
                <a:gd name="connsiteX2539" fmla="*/ 2710589 w 10020123"/>
                <a:gd name="connsiteY2539" fmla="*/ 341135 h 957091"/>
                <a:gd name="connsiteX2540" fmla="*/ 2823132 w 10020123"/>
                <a:gd name="connsiteY2540" fmla="*/ 344004 h 957091"/>
                <a:gd name="connsiteX2541" fmla="*/ 2863302 w 10020123"/>
                <a:gd name="connsiteY2541" fmla="*/ 339541 h 957091"/>
                <a:gd name="connsiteX2542" fmla="*/ 2853100 w 10020123"/>
                <a:gd name="connsiteY2542" fmla="*/ 333802 h 957091"/>
                <a:gd name="connsiteX2543" fmla="*/ 2846086 w 10020123"/>
                <a:gd name="connsiteY2543" fmla="*/ 332527 h 957091"/>
                <a:gd name="connsiteX2544" fmla="*/ 2823450 w 10020123"/>
                <a:gd name="connsiteY2544" fmla="*/ 344323 h 957091"/>
                <a:gd name="connsiteX2545" fmla="*/ 2757136 w 10020123"/>
                <a:gd name="connsiteY2545" fmla="*/ 344004 h 957091"/>
                <a:gd name="connsiteX2546" fmla="*/ 2758093 w 10020123"/>
                <a:gd name="connsiteY2546" fmla="*/ 344004 h 957091"/>
                <a:gd name="connsiteX2547" fmla="*/ 2752354 w 10020123"/>
                <a:gd name="connsiteY2547" fmla="*/ 342092 h 957091"/>
                <a:gd name="connsiteX2548" fmla="*/ 2752354 w 10020123"/>
                <a:gd name="connsiteY2548" fmla="*/ 342729 h 957091"/>
                <a:gd name="connsiteX2549" fmla="*/ 2757136 w 10020123"/>
                <a:gd name="connsiteY2549" fmla="*/ 344004 h 957091"/>
                <a:gd name="connsiteX2550" fmla="*/ 2757136 w 10020123"/>
                <a:gd name="connsiteY2550" fmla="*/ 344004 h 957091"/>
                <a:gd name="connsiteX2551" fmla="*/ 2821856 w 10020123"/>
                <a:gd name="connsiteY2551" fmla="*/ 341135 h 957091"/>
                <a:gd name="connsiteX2552" fmla="*/ 2844173 w 10020123"/>
                <a:gd name="connsiteY2552" fmla="*/ 329658 h 957091"/>
                <a:gd name="connsiteX2553" fmla="*/ 2836522 w 10020123"/>
                <a:gd name="connsiteY2553" fmla="*/ 328064 h 957091"/>
                <a:gd name="connsiteX2554" fmla="*/ 2796670 w 10020123"/>
                <a:gd name="connsiteY2554" fmla="*/ 328064 h 957091"/>
                <a:gd name="connsiteX2555" fmla="*/ 2821856 w 10020123"/>
                <a:gd name="connsiteY2555" fmla="*/ 341135 h 957091"/>
                <a:gd name="connsiteX2556" fmla="*/ 2764469 w 10020123"/>
                <a:gd name="connsiteY2556" fmla="*/ 343367 h 957091"/>
                <a:gd name="connsiteX2557" fmla="*/ 2771483 w 10020123"/>
                <a:gd name="connsiteY2557" fmla="*/ 340816 h 957091"/>
                <a:gd name="connsiteX2558" fmla="*/ 2771483 w 10020123"/>
                <a:gd name="connsiteY2558" fmla="*/ 335396 h 957091"/>
                <a:gd name="connsiteX2559" fmla="*/ 2766382 w 10020123"/>
                <a:gd name="connsiteY2559" fmla="*/ 334121 h 957091"/>
                <a:gd name="connsiteX2560" fmla="*/ 2752673 w 10020123"/>
                <a:gd name="connsiteY2560" fmla="*/ 336034 h 957091"/>
                <a:gd name="connsiteX2561" fmla="*/ 2752673 w 10020123"/>
                <a:gd name="connsiteY2561" fmla="*/ 341135 h 957091"/>
                <a:gd name="connsiteX2562" fmla="*/ 2764469 w 10020123"/>
                <a:gd name="connsiteY2562" fmla="*/ 343367 h 957091"/>
                <a:gd name="connsiteX2563" fmla="*/ 3101140 w 10020123"/>
                <a:gd name="connsiteY2563" fmla="*/ 342729 h 957091"/>
                <a:gd name="connsiteX2564" fmla="*/ 3114212 w 10020123"/>
                <a:gd name="connsiteY2564" fmla="*/ 340816 h 957091"/>
                <a:gd name="connsiteX2565" fmla="*/ 3101140 w 10020123"/>
                <a:gd name="connsiteY2565" fmla="*/ 338903 h 957091"/>
                <a:gd name="connsiteX2566" fmla="*/ 3101140 w 10020123"/>
                <a:gd name="connsiteY2566" fmla="*/ 342729 h 957091"/>
                <a:gd name="connsiteX2567" fmla="*/ 3101140 w 10020123"/>
                <a:gd name="connsiteY2567" fmla="*/ 342729 h 957091"/>
                <a:gd name="connsiteX2568" fmla="*/ 2752354 w 10020123"/>
                <a:gd name="connsiteY2568" fmla="*/ 342410 h 957091"/>
                <a:gd name="connsiteX2569" fmla="*/ 2752354 w 10020123"/>
                <a:gd name="connsiteY2569" fmla="*/ 341454 h 957091"/>
                <a:gd name="connsiteX2570" fmla="*/ 2742789 w 10020123"/>
                <a:gd name="connsiteY2570" fmla="*/ 338585 h 957091"/>
                <a:gd name="connsiteX2571" fmla="*/ 2742789 w 10020123"/>
                <a:gd name="connsiteY2571" fmla="*/ 339541 h 957091"/>
                <a:gd name="connsiteX2572" fmla="*/ 2755223 w 10020123"/>
                <a:gd name="connsiteY2572" fmla="*/ 342410 h 957091"/>
                <a:gd name="connsiteX2573" fmla="*/ 2752035 w 10020123"/>
                <a:gd name="connsiteY2573" fmla="*/ 342410 h 957091"/>
                <a:gd name="connsiteX2574" fmla="*/ 3129515 w 10020123"/>
                <a:gd name="connsiteY2574" fmla="*/ 342092 h 957091"/>
                <a:gd name="connsiteX2575" fmla="*/ 3129515 w 10020123"/>
                <a:gd name="connsiteY2575" fmla="*/ 339222 h 957091"/>
                <a:gd name="connsiteX2576" fmla="*/ 3119632 w 10020123"/>
                <a:gd name="connsiteY2576" fmla="*/ 340816 h 957091"/>
                <a:gd name="connsiteX2577" fmla="*/ 3129515 w 10020123"/>
                <a:gd name="connsiteY2577" fmla="*/ 342410 h 957091"/>
                <a:gd name="connsiteX2578" fmla="*/ 2752354 w 10020123"/>
                <a:gd name="connsiteY2578" fmla="*/ 340497 h 957091"/>
                <a:gd name="connsiteX2579" fmla="*/ 2752354 w 10020123"/>
                <a:gd name="connsiteY2579" fmla="*/ 336353 h 957091"/>
                <a:gd name="connsiteX2580" fmla="*/ 2743746 w 10020123"/>
                <a:gd name="connsiteY2580" fmla="*/ 338266 h 957091"/>
                <a:gd name="connsiteX2581" fmla="*/ 2752354 w 10020123"/>
                <a:gd name="connsiteY2581" fmla="*/ 340497 h 957091"/>
                <a:gd name="connsiteX2582" fmla="*/ 2666592 w 10020123"/>
                <a:gd name="connsiteY2582" fmla="*/ 340179 h 957091"/>
                <a:gd name="connsiteX2583" fmla="*/ 2650332 w 10020123"/>
                <a:gd name="connsiteY2583" fmla="*/ 331571 h 957091"/>
                <a:gd name="connsiteX2584" fmla="*/ 2640768 w 10020123"/>
                <a:gd name="connsiteY2584" fmla="*/ 337628 h 957091"/>
                <a:gd name="connsiteX2585" fmla="*/ 2666273 w 10020123"/>
                <a:gd name="connsiteY2585" fmla="*/ 340179 h 957091"/>
                <a:gd name="connsiteX2586" fmla="*/ 2666273 w 10020123"/>
                <a:gd name="connsiteY2586" fmla="*/ 340179 h 957091"/>
                <a:gd name="connsiteX2587" fmla="*/ 2771483 w 10020123"/>
                <a:gd name="connsiteY2587" fmla="*/ 340179 h 957091"/>
                <a:gd name="connsiteX2588" fmla="*/ 2780729 w 10020123"/>
                <a:gd name="connsiteY2588" fmla="*/ 337628 h 957091"/>
                <a:gd name="connsiteX2589" fmla="*/ 2771483 w 10020123"/>
                <a:gd name="connsiteY2589" fmla="*/ 335715 h 957091"/>
                <a:gd name="connsiteX2590" fmla="*/ 2771483 w 10020123"/>
                <a:gd name="connsiteY2590" fmla="*/ 340179 h 957091"/>
                <a:gd name="connsiteX2591" fmla="*/ 3116763 w 10020123"/>
                <a:gd name="connsiteY2591" fmla="*/ 339860 h 957091"/>
                <a:gd name="connsiteX2592" fmla="*/ 3129515 w 10020123"/>
                <a:gd name="connsiteY2592" fmla="*/ 337628 h 957091"/>
                <a:gd name="connsiteX2593" fmla="*/ 3129515 w 10020123"/>
                <a:gd name="connsiteY2593" fmla="*/ 329976 h 957091"/>
                <a:gd name="connsiteX2594" fmla="*/ 3114850 w 10020123"/>
                <a:gd name="connsiteY2594" fmla="*/ 327745 h 957091"/>
                <a:gd name="connsiteX2595" fmla="*/ 3091895 w 10020123"/>
                <a:gd name="connsiteY2595" fmla="*/ 329976 h 957091"/>
                <a:gd name="connsiteX2596" fmla="*/ 3091895 w 10020123"/>
                <a:gd name="connsiteY2596" fmla="*/ 337309 h 957091"/>
                <a:gd name="connsiteX2597" fmla="*/ 3116763 w 10020123"/>
                <a:gd name="connsiteY2597" fmla="*/ 340179 h 957091"/>
                <a:gd name="connsiteX2598" fmla="*/ 3116763 w 10020123"/>
                <a:gd name="connsiteY2598" fmla="*/ 340179 h 957091"/>
                <a:gd name="connsiteX2599" fmla="*/ 2667867 w 10020123"/>
                <a:gd name="connsiteY2599" fmla="*/ 336990 h 957091"/>
                <a:gd name="connsiteX2600" fmla="*/ 2683808 w 10020123"/>
                <a:gd name="connsiteY2600" fmla="*/ 328064 h 957091"/>
                <a:gd name="connsiteX2601" fmla="*/ 2651289 w 10020123"/>
                <a:gd name="connsiteY2601" fmla="*/ 328064 h 957091"/>
                <a:gd name="connsiteX2602" fmla="*/ 2667867 w 10020123"/>
                <a:gd name="connsiteY2602" fmla="*/ 336990 h 957091"/>
                <a:gd name="connsiteX2603" fmla="*/ 2667867 w 10020123"/>
                <a:gd name="connsiteY2603" fmla="*/ 336990 h 957091"/>
                <a:gd name="connsiteX2604" fmla="*/ 2743427 w 10020123"/>
                <a:gd name="connsiteY2604" fmla="*/ 336672 h 957091"/>
                <a:gd name="connsiteX2605" fmla="*/ 2742789 w 10020123"/>
                <a:gd name="connsiteY2605" fmla="*/ 328064 h 957091"/>
                <a:gd name="connsiteX2606" fmla="*/ 2737370 w 10020123"/>
                <a:gd name="connsiteY2606" fmla="*/ 328064 h 957091"/>
                <a:gd name="connsiteX2607" fmla="*/ 2737370 w 10020123"/>
                <a:gd name="connsiteY2607" fmla="*/ 328064 h 957091"/>
                <a:gd name="connsiteX2608" fmla="*/ 2737370 w 10020123"/>
                <a:gd name="connsiteY2608" fmla="*/ 328064 h 957091"/>
                <a:gd name="connsiteX2609" fmla="*/ 2737370 w 10020123"/>
                <a:gd name="connsiteY2609" fmla="*/ 328064 h 957091"/>
                <a:gd name="connsiteX2610" fmla="*/ 2737370 w 10020123"/>
                <a:gd name="connsiteY2610" fmla="*/ 328064 h 957091"/>
                <a:gd name="connsiteX2611" fmla="*/ 2728761 w 10020123"/>
                <a:gd name="connsiteY2611" fmla="*/ 332527 h 957091"/>
                <a:gd name="connsiteX2612" fmla="*/ 2743108 w 10020123"/>
                <a:gd name="connsiteY2612" fmla="*/ 336034 h 957091"/>
                <a:gd name="connsiteX2613" fmla="*/ 2743108 w 10020123"/>
                <a:gd name="connsiteY2613" fmla="*/ 336034 h 957091"/>
                <a:gd name="connsiteX2614" fmla="*/ 2864897 w 10020123"/>
                <a:gd name="connsiteY2614" fmla="*/ 339222 h 957091"/>
                <a:gd name="connsiteX2615" fmla="*/ 2869360 w 10020123"/>
                <a:gd name="connsiteY2615" fmla="*/ 336990 h 957091"/>
                <a:gd name="connsiteX2616" fmla="*/ 2856288 w 10020123"/>
                <a:gd name="connsiteY2616" fmla="*/ 334440 h 957091"/>
                <a:gd name="connsiteX2617" fmla="*/ 2864897 w 10020123"/>
                <a:gd name="connsiteY2617" fmla="*/ 339222 h 957091"/>
                <a:gd name="connsiteX2618" fmla="*/ 2864897 w 10020123"/>
                <a:gd name="connsiteY2618" fmla="*/ 339222 h 957091"/>
                <a:gd name="connsiteX2619" fmla="*/ 2866491 w 10020123"/>
                <a:gd name="connsiteY2619" fmla="*/ 339222 h 957091"/>
                <a:gd name="connsiteX2620" fmla="*/ 2876055 w 10020123"/>
                <a:gd name="connsiteY2620" fmla="*/ 338266 h 957091"/>
                <a:gd name="connsiteX2621" fmla="*/ 2870316 w 10020123"/>
                <a:gd name="connsiteY2621" fmla="*/ 336990 h 957091"/>
                <a:gd name="connsiteX2622" fmla="*/ 2866491 w 10020123"/>
                <a:gd name="connsiteY2622" fmla="*/ 339222 h 957091"/>
                <a:gd name="connsiteX2623" fmla="*/ 2877012 w 10020123"/>
                <a:gd name="connsiteY2623" fmla="*/ 337947 h 957091"/>
                <a:gd name="connsiteX2624" fmla="*/ 2890721 w 10020123"/>
                <a:gd name="connsiteY2624" fmla="*/ 336353 h 957091"/>
                <a:gd name="connsiteX2625" fmla="*/ 2881794 w 10020123"/>
                <a:gd name="connsiteY2625" fmla="*/ 330614 h 957091"/>
                <a:gd name="connsiteX2626" fmla="*/ 2870635 w 10020123"/>
                <a:gd name="connsiteY2626" fmla="*/ 336672 h 957091"/>
                <a:gd name="connsiteX2627" fmla="*/ 2876693 w 10020123"/>
                <a:gd name="connsiteY2627" fmla="*/ 337947 h 957091"/>
                <a:gd name="connsiteX2628" fmla="*/ 2745021 w 10020123"/>
                <a:gd name="connsiteY2628" fmla="*/ 335078 h 957091"/>
                <a:gd name="connsiteX2629" fmla="*/ 2755542 w 10020123"/>
                <a:gd name="connsiteY2629" fmla="*/ 332846 h 957091"/>
                <a:gd name="connsiteX2630" fmla="*/ 2755542 w 10020123"/>
                <a:gd name="connsiteY2630" fmla="*/ 329339 h 957091"/>
                <a:gd name="connsiteX2631" fmla="*/ 2749803 w 10020123"/>
                <a:gd name="connsiteY2631" fmla="*/ 328064 h 957091"/>
                <a:gd name="connsiteX2632" fmla="*/ 2744065 w 10020123"/>
                <a:gd name="connsiteY2632" fmla="*/ 328064 h 957091"/>
                <a:gd name="connsiteX2633" fmla="*/ 2744702 w 10020123"/>
                <a:gd name="connsiteY2633" fmla="*/ 335078 h 957091"/>
                <a:gd name="connsiteX2634" fmla="*/ 2744702 w 10020123"/>
                <a:gd name="connsiteY2634" fmla="*/ 335078 h 957091"/>
                <a:gd name="connsiteX2635" fmla="*/ 2639811 w 10020123"/>
                <a:gd name="connsiteY2635" fmla="*/ 334440 h 957091"/>
                <a:gd name="connsiteX2636" fmla="*/ 2628015 w 10020123"/>
                <a:gd name="connsiteY2636" fmla="*/ 328064 h 957091"/>
                <a:gd name="connsiteX2637" fmla="*/ 2616219 w 10020123"/>
                <a:gd name="connsiteY2637" fmla="*/ 328064 h 957091"/>
                <a:gd name="connsiteX2638" fmla="*/ 2637261 w 10020123"/>
                <a:gd name="connsiteY2638" fmla="*/ 334121 h 957091"/>
                <a:gd name="connsiteX2639" fmla="*/ 2639811 w 10020123"/>
                <a:gd name="connsiteY2639" fmla="*/ 334121 h 957091"/>
                <a:gd name="connsiteX2640" fmla="*/ 2639811 w 10020123"/>
                <a:gd name="connsiteY2640" fmla="*/ 334440 h 957091"/>
                <a:gd name="connsiteX2641" fmla="*/ 3129515 w 10020123"/>
                <a:gd name="connsiteY2641" fmla="*/ 337309 h 957091"/>
                <a:gd name="connsiteX2642" fmla="*/ 3152152 w 10020123"/>
                <a:gd name="connsiteY2642" fmla="*/ 333802 h 957091"/>
                <a:gd name="connsiteX2643" fmla="*/ 3129515 w 10020123"/>
                <a:gd name="connsiteY2643" fmla="*/ 330295 h 957091"/>
                <a:gd name="connsiteX2644" fmla="*/ 3129515 w 10020123"/>
                <a:gd name="connsiteY2644" fmla="*/ 337309 h 957091"/>
                <a:gd name="connsiteX2645" fmla="*/ 3129515 w 10020123"/>
                <a:gd name="connsiteY2645" fmla="*/ 337309 h 957091"/>
                <a:gd name="connsiteX2646" fmla="*/ 2785192 w 10020123"/>
                <a:gd name="connsiteY2646" fmla="*/ 336990 h 957091"/>
                <a:gd name="connsiteX2647" fmla="*/ 2785830 w 10020123"/>
                <a:gd name="connsiteY2647" fmla="*/ 330614 h 957091"/>
                <a:gd name="connsiteX2648" fmla="*/ 2781048 w 10020123"/>
                <a:gd name="connsiteY2648" fmla="*/ 330614 h 957091"/>
                <a:gd name="connsiteX2649" fmla="*/ 2774990 w 10020123"/>
                <a:gd name="connsiteY2649" fmla="*/ 332208 h 957091"/>
                <a:gd name="connsiteX2650" fmla="*/ 2774990 w 10020123"/>
                <a:gd name="connsiteY2650" fmla="*/ 334759 h 957091"/>
                <a:gd name="connsiteX2651" fmla="*/ 2785192 w 10020123"/>
                <a:gd name="connsiteY2651" fmla="*/ 336990 h 957091"/>
                <a:gd name="connsiteX2652" fmla="*/ 2785192 w 10020123"/>
                <a:gd name="connsiteY2652" fmla="*/ 336990 h 957091"/>
                <a:gd name="connsiteX2653" fmla="*/ 2635985 w 10020123"/>
                <a:gd name="connsiteY2653" fmla="*/ 333802 h 957091"/>
                <a:gd name="connsiteX2654" fmla="*/ 2616538 w 10020123"/>
                <a:gd name="connsiteY2654" fmla="*/ 328064 h 957091"/>
                <a:gd name="connsiteX2655" fmla="*/ 2595496 w 10020123"/>
                <a:gd name="connsiteY2655" fmla="*/ 328064 h 957091"/>
                <a:gd name="connsiteX2656" fmla="*/ 2629609 w 10020123"/>
                <a:gd name="connsiteY2656" fmla="*/ 333484 h 957091"/>
                <a:gd name="connsiteX2657" fmla="*/ 2629609 w 10020123"/>
                <a:gd name="connsiteY2657" fmla="*/ 333484 h 957091"/>
                <a:gd name="connsiteX2658" fmla="*/ 2635667 w 10020123"/>
                <a:gd name="connsiteY2658" fmla="*/ 334121 h 957091"/>
                <a:gd name="connsiteX2659" fmla="*/ 2635667 w 10020123"/>
                <a:gd name="connsiteY2659" fmla="*/ 334121 h 957091"/>
                <a:gd name="connsiteX2660" fmla="*/ 2640449 w 10020123"/>
                <a:gd name="connsiteY2660" fmla="*/ 333802 h 957091"/>
                <a:gd name="connsiteX2661" fmla="*/ 2649695 w 10020123"/>
                <a:gd name="connsiteY2661" fmla="*/ 328064 h 957091"/>
                <a:gd name="connsiteX2662" fmla="*/ 2630566 w 10020123"/>
                <a:gd name="connsiteY2662" fmla="*/ 328064 h 957091"/>
                <a:gd name="connsiteX2663" fmla="*/ 2640449 w 10020123"/>
                <a:gd name="connsiteY2663" fmla="*/ 333802 h 957091"/>
                <a:gd name="connsiteX2664" fmla="*/ 2869679 w 10020123"/>
                <a:gd name="connsiteY2664" fmla="*/ 334440 h 957091"/>
                <a:gd name="connsiteX2665" fmla="*/ 2880838 w 10020123"/>
                <a:gd name="connsiteY2665" fmla="*/ 328064 h 957091"/>
                <a:gd name="connsiteX2666" fmla="*/ 2849593 w 10020123"/>
                <a:gd name="connsiteY2666" fmla="*/ 328064 h 957091"/>
                <a:gd name="connsiteX2667" fmla="*/ 2855332 w 10020123"/>
                <a:gd name="connsiteY2667" fmla="*/ 331571 h 957091"/>
                <a:gd name="connsiteX2668" fmla="*/ 2869360 w 10020123"/>
                <a:gd name="connsiteY2668" fmla="*/ 334440 h 957091"/>
                <a:gd name="connsiteX2669" fmla="*/ 2869360 w 10020123"/>
                <a:gd name="connsiteY2669" fmla="*/ 334440 h 957091"/>
                <a:gd name="connsiteX2670" fmla="*/ 3091895 w 10020123"/>
                <a:gd name="connsiteY2670" fmla="*/ 336672 h 957091"/>
                <a:gd name="connsiteX2671" fmla="*/ 3091895 w 10020123"/>
                <a:gd name="connsiteY2671" fmla="*/ 330295 h 957091"/>
                <a:gd name="connsiteX2672" fmla="*/ 3070534 w 10020123"/>
                <a:gd name="connsiteY2672" fmla="*/ 333484 h 957091"/>
                <a:gd name="connsiteX2673" fmla="*/ 3091895 w 10020123"/>
                <a:gd name="connsiteY2673" fmla="*/ 336353 h 957091"/>
                <a:gd name="connsiteX2674" fmla="*/ 2892315 w 10020123"/>
                <a:gd name="connsiteY2674" fmla="*/ 333802 h 957091"/>
                <a:gd name="connsiteX2675" fmla="*/ 2901879 w 10020123"/>
                <a:gd name="connsiteY2675" fmla="*/ 328064 h 957091"/>
                <a:gd name="connsiteX2676" fmla="*/ 2883388 w 10020123"/>
                <a:gd name="connsiteY2676" fmla="*/ 328064 h 957091"/>
                <a:gd name="connsiteX2677" fmla="*/ 2892315 w 10020123"/>
                <a:gd name="connsiteY2677" fmla="*/ 333802 h 957091"/>
                <a:gd name="connsiteX2678" fmla="*/ 2893909 w 10020123"/>
                <a:gd name="connsiteY2678" fmla="*/ 333802 h 957091"/>
                <a:gd name="connsiteX2679" fmla="*/ 2908893 w 10020123"/>
                <a:gd name="connsiteY2679" fmla="*/ 332208 h 957091"/>
                <a:gd name="connsiteX2680" fmla="*/ 2941413 w 10020123"/>
                <a:gd name="connsiteY2680" fmla="*/ 328382 h 957091"/>
                <a:gd name="connsiteX2681" fmla="*/ 2904111 w 10020123"/>
                <a:gd name="connsiteY2681" fmla="*/ 328382 h 957091"/>
                <a:gd name="connsiteX2682" fmla="*/ 2894228 w 10020123"/>
                <a:gd name="connsiteY2682" fmla="*/ 334121 h 957091"/>
                <a:gd name="connsiteX2683" fmla="*/ 2727486 w 10020123"/>
                <a:gd name="connsiteY2683" fmla="*/ 332846 h 957091"/>
                <a:gd name="connsiteX2684" fmla="*/ 2736413 w 10020123"/>
                <a:gd name="connsiteY2684" fmla="*/ 328382 h 957091"/>
                <a:gd name="connsiteX2685" fmla="*/ 2736413 w 10020123"/>
                <a:gd name="connsiteY2685" fmla="*/ 328382 h 957091"/>
                <a:gd name="connsiteX2686" fmla="*/ 2708676 w 10020123"/>
                <a:gd name="connsiteY2686" fmla="*/ 328382 h 957091"/>
                <a:gd name="connsiteX2687" fmla="*/ 2727486 w 10020123"/>
                <a:gd name="connsiteY2687" fmla="*/ 333165 h 957091"/>
                <a:gd name="connsiteX2688" fmla="*/ 2757136 w 10020123"/>
                <a:gd name="connsiteY2688" fmla="*/ 335078 h 957091"/>
                <a:gd name="connsiteX2689" fmla="*/ 2764150 w 10020123"/>
                <a:gd name="connsiteY2689" fmla="*/ 333484 h 957091"/>
                <a:gd name="connsiteX2690" fmla="*/ 2756817 w 10020123"/>
                <a:gd name="connsiteY2690" fmla="*/ 332208 h 957091"/>
                <a:gd name="connsiteX2691" fmla="*/ 2756817 w 10020123"/>
                <a:gd name="connsiteY2691" fmla="*/ 335078 h 957091"/>
                <a:gd name="connsiteX2692" fmla="*/ 2756817 w 10020123"/>
                <a:gd name="connsiteY2692" fmla="*/ 335078 h 957091"/>
                <a:gd name="connsiteX2693" fmla="*/ 2771483 w 10020123"/>
                <a:gd name="connsiteY2693" fmla="*/ 334440 h 957091"/>
                <a:gd name="connsiteX2694" fmla="*/ 2771483 w 10020123"/>
                <a:gd name="connsiteY2694" fmla="*/ 332208 h 957091"/>
                <a:gd name="connsiteX2695" fmla="*/ 2766701 w 10020123"/>
                <a:gd name="connsiteY2695" fmla="*/ 333484 h 957091"/>
                <a:gd name="connsiteX2696" fmla="*/ 2771483 w 10020123"/>
                <a:gd name="connsiteY2696" fmla="*/ 334440 h 957091"/>
                <a:gd name="connsiteX2697" fmla="*/ 2852463 w 10020123"/>
                <a:gd name="connsiteY2697" fmla="*/ 333484 h 957091"/>
                <a:gd name="connsiteX2698" fmla="*/ 2848318 w 10020123"/>
                <a:gd name="connsiteY2698" fmla="*/ 331252 h 957091"/>
                <a:gd name="connsiteX2699" fmla="*/ 2846405 w 10020123"/>
                <a:gd name="connsiteY2699" fmla="*/ 332527 h 957091"/>
                <a:gd name="connsiteX2700" fmla="*/ 2852463 w 10020123"/>
                <a:gd name="connsiteY2700" fmla="*/ 333802 h 957091"/>
                <a:gd name="connsiteX2701" fmla="*/ 2766063 w 10020123"/>
                <a:gd name="connsiteY2701" fmla="*/ 333165 h 957091"/>
                <a:gd name="connsiteX2702" fmla="*/ 2771164 w 10020123"/>
                <a:gd name="connsiteY2702" fmla="*/ 331571 h 957091"/>
                <a:gd name="connsiteX2703" fmla="*/ 2771164 w 10020123"/>
                <a:gd name="connsiteY2703" fmla="*/ 328064 h 957091"/>
                <a:gd name="connsiteX2704" fmla="*/ 2752354 w 10020123"/>
                <a:gd name="connsiteY2704" fmla="*/ 328064 h 957091"/>
                <a:gd name="connsiteX2705" fmla="*/ 2752354 w 10020123"/>
                <a:gd name="connsiteY2705" fmla="*/ 331252 h 957091"/>
                <a:gd name="connsiteX2706" fmla="*/ 2766063 w 10020123"/>
                <a:gd name="connsiteY2706" fmla="*/ 333165 h 957091"/>
                <a:gd name="connsiteX2707" fmla="*/ 2766063 w 10020123"/>
                <a:gd name="connsiteY2707" fmla="*/ 333165 h 957091"/>
                <a:gd name="connsiteX2708" fmla="*/ 3155340 w 10020123"/>
                <a:gd name="connsiteY2708" fmla="*/ 332846 h 957091"/>
                <a:gd name="connsiteX2709" fmla="*/ 3155977 w 10020123"/>
                <a:gd name="connsiteY2709" fmla="*/ 320412 h 957091"/>
                <a:gd name="connsiteX2710" fmla="*/ 3129515 w 10020123"/>
                <a:gd name="connsiteY2710" fmla="*/ 324557 h 957091"/>
                <a:gd name="connsiteX2711" fmla="*/ 3129515 w 10020123"/>
                <a:gd name="connsiteY2711" fmla="*/ 328701 h 957091"/>
                <a:gd name="connsiteX2712" fmla="*/ 3155340 w 10020123"/>
                <a:gd name="connsiteY2712" fmla="*/ 332527 h 957091"/>
                <a:gd name="connsiteX2713" fmla="*/ 3155340 w 10020123"/>
                <a:gd name="connsiteY2713" fmla="*/ 332527 h 957091"/>
                <a:gd name="connsiteX2714" fmla="*/ 3066389 w 10020123"/>
                <a:gd name="connsiteY2714" fmla="*/ 332846 h 957091"/>
                <a:gd name="connsiteX2715" fmla="*/ 3091576 w 10020123"/>
                <a:gd name="connsiteY2715" fmla="*/ 329020 h 957091"/>
                <a:gd name="connsiteX2716" fmla="*/ 3091576 w 10020123"/>
                <a:gd name="connsiteY2716" fmla="*/ 324875 h 957091"/>
                <a:gd name="connsiteX2717" fmla="*/ 3066389 w 10020123"/>
                <a:gd name="connsiteY2717" fmla="*/ 321050 h 957091"/>
                <a:gd name="connsiteX2718" fmla="*/ 3066389 w 10020123"/>
                <a:gd name="connsiteY2718" fmla="*/ 321050 h 957091"/>
                <a:gd name="connsiteX2719" fmla="*/ 3066389 w 10020123"/>
                <a:gd name="connsiteY2719" fmla="*/ 321050 h 957091"/>
                <a:gd name="connsiteX2720" fmla="*/ 3066389 w 10020123"/>
                <a:gd name="connsiteY2720" fmla="*/ 321050 h 957091"/>
                <a:gd name="connsiteX2721" fmla="*/ 3066389 w 10020123"/>
                <a:gd name="connsiteY2721" fmla="*/ 321050 h 957091"/>
                <a:gd name="connsiteX2722" fmla="*/ 3067665 w 10020123"/>
                <a:gd name="connsiteY2722" fmla="*/ 333484 h 957091"/>
                <a:gd name="connsiteX2723" fmla="*/ 3067665 w 10020123"/>
                <a:gd name="connsiteY2723" fmla="*/ 333484 h 957091"/>
                <a:gd name="connsiteX2724" fmla="*/ 2844811 w 10020123"/>
                <a:gd name="connsiteY2724" fmla="*/ 329339 h 957091"/>
                <a:gd name="connsiteX2725" fmla="*/ 2847043 w 10020123"/>
                <a:gd name="connsiteY2725" fmla="*/ 328064 h 957091"/>
                <a:gd name="connsiteX2726" fmla="*/ 2837797 w 10020123"/>
                <a:gd name="connsiteY2726" fmla="*/ 328064 h 957091"/>
                <a:gd name="connsiteX2727" fmla="*/ 2844492 w 10020123"/>
                <a:gd name="connsiteY2727" fmla="*/ 329339 h 957091"/>
                <a:gd name="connsiteX2728" fmla="*/ 2771483 w 10020123"/>
                <a:gd name="connsiteY2728" fmla="*/ 328701 h 957091"/>
                <a:gd name="connsiteX2729" fmla="*/ 2773396 w 10020123"/>
                <a:gd name="connsiteY2729" fmla="*/ 328064 h 957091"/>
                <a:gd name="connsiteX2730" fmla="*/ 2771483 w 10020123"/>
                <a:gd name="connsiteY2730" fmla="*/ 328064 h 957091"/>
                <a:gd name="connsiteX2731" fmla="*/ 2771483 w 10020123"/>
                <a:gd name="connsiteY2731" fmla="*/ 328701 h 957091"/>
                <a:gd name="connsiteX2732" fmla="*/ 2752354 w 10020123"/>
                <a:gd name="connsiteY2732" fmla="*/ 328382 h 957091"/>
                <a:gd name="connsiteX2733" fmla="*/ 2752354 w 10020123"/>
                <a:gd name="connsiteY2733" fmla="*/ 328382 h 957091"/>
                <a:gd name="connsiteX2734" fmla="*/ 2751716 w 10020123"/>
                <a:gd name="connsiteY2734" fmla="*/ 328382 h 957091"/>
                <a:gd name="connsiteX2735" fmla="*/ 2752354 w 10020123"/>
                <a:gd name="connsiteY2735" fmla="*/ 328382 h 957091"/>
                <a:gd name="connsiteX2736" fmla="*/ 2614625 w 10020123"/>
                <a:gd name="connsiteY2736" fmla="*/ 328064 h 957091"/>
                <a:gd name="connsiteX2737" fmla="*/ 2705488 w 10020123"/>
                <a:gd name="connsiteY2737" fmla="*/ 328064 h 957091"/>
                <a:gd name="connsiteX2738" fmla="*/ 2521530 w 10020123"/>
                <a:gd name="connsiteY2738" fmla="*/ 240070 h 957091"/>
                <a:gd name="connsiteX2739" fmla="*/ 2509096 w 10020123"/>
                <a:gd name="connsiteY2739" fmla="*/ 241345 h 957091"/>
                <a:gd name="connsiteX2740" fmla="*/ 2505589 w 10020123"/>
                <a:gd name="connsiteY2740" fmla="*/ 254417 h 957091"/>
                <a:gd name="connsiteX2741" fmla="*/ 2613349 w 10020123"/>
                <a:gd name="connsiteY2741" fmla="*/ 327426 h 957091"/>
                <a:gd name="connsiteX2742" fmla="*/ 2614943 w 10020123"/>
                <a:gd name="connsiteY2742" fmla="*/ 328064 h 957091"/>
                <a:gd name="connsiteX2743" fmla="*/ 2614943 w 10020123"/>
                <a:gd name="connsiteY2743" fmla="*/ 328064 h 957091"/>
                <a:gd name="connsiteX2744" fmla="*/ 2696880 w 10020123"/>
                <a:gd name="connsiteY2744" fmla="*/ 328064 h 957091"/>
                <a:gd name="connsiteX2745" fmla="*/ 2733225 w 10020123"/>
                <a:gd name="connsiteY2745" fmla="*/ 328064 h 957091"/>
                <a:gd name="connsiteX2746" fmla="*/ 2731631 w 10020123"/>
                <a:gd name="connsiteY2746" fmla="*/ 308616 h 957091"/>
                <a:gd name="connsiteX2747" fmla="*/ 2731631 w 10020123"/>
                <a:gd name="connsiteY2747" fmla="*/ 308616 h 957091"/>
                <a:gd name="connsiteX2748" fmla="*/ 2731631 w 10020123"/>
                <a:gd name="connsiteY2748" fmla="*/ 308616 h 957091"/>
                <a:gd name="connsiteX2749" fmla="*/ 2731631 w 10020123"/>
                <a:gd name="connsiteY2749" fmla="*/ 308616 h 957091"/>
                <a:gd name="connsiteX2750" fmla="*/ 2731631 w 10020123"/>
                <a:gd name="connsiteY2750" fmla="*/ 308616 h 957091"/>
                <a:gd name="connsiteX2751" fmla="*/ 2730037 w 10020123"/>
                <a:gd name="connsiteY2751" fmla="*/ 289168 h 957091"/>
                <a:gd name="connsiteX2752" fmla="*/ 2547673 w 10020123"/>
                <a:gd name="connsiteY2752" fmla="*/ 229868 h 957091"/>
                <a:gd name="connsiteX2753" fmla="*/ 2507502 w 10020123"/>
                <a:gd name="connsiteY2753" fmla="*/ 234650 h 957091"/>
                <a:gd name="connsiteX2754" fmla="*/ 2509734 w 10020123"/>
                <a:gd name="connsiteY2754" fmla="*/ 234650 h 957091"/>
                <a:gd name="connsiteX2755" fmla="*/ 2508458 w 10020123"/>
                <a:gd name="connsiteY2755" fmla="*/ 239113 h 957091"/>
                <a:gd name="connsiteX2756" fmla="*/ 2511965 w 10020123"/>
                <a:gd name="connsiteY2756" fmla="*/ 234650 h 957091"/>
                <a:gd name="connsiteX2757" fmla="*/ 2529819 w 10020123"/>
                <a:gd name="connsiteY2757" fmla="*/ 244214 h 957091"/>
                <a:gd name="connsiteX2758" fmla="*/ 2535239 w 10020123"/>
                <a:gd name="connsiteY2758" fmla="*/ 244214 h 957091"/>
                <a:gd name="connsiteX2759" fmla="*/ 2535239 w 10020123"/>
                <a:gd name="connsiteY2759" fmla="*/ 241026 h 957091"/>
                <a:gd name="connsiteX2760" fmla="*/ 2526631 w 10020123"/>
                <a:gd name="connsiteY2760" fmla="*/ 242302 h 957091"/>
                <a:gd name="connsiteX2761" fmla="*/ 2516110 w 10020123"/>
                <a:gd name="connsiteY2761" fmla="*/ 243577 h 957091"/>
                <a:gd name="connsiteX2762" fmla="*/ 2695286 w 10020123"/>
                <a:gd name="connsiteY2762" fmla="*/ 329020 h 957091"/>
                <a:gd name="connsiteX2763" fmla="*/ 2696561 w 10020123"/>
                <a:gd name="connsiteY2763" fmla="*/ 329339 h 957091"/>
                <a:gd name="connsiteX2764" fmla="*/ 2696561 w 10020123"/>
                <a:gd name="connsiteY2764" fmla="*/ 329339 h 957091"/>
                <a:gd name="connsiteX2765" fmla="*/ 2743108 w 10020123"/>
                <a:gd name="connsiteY2765" fmla="*/ 328064 h 957091"/>
                <a:gd name="connsiteX2766" fmla="*/ 2744702 w 10020123"/>
                <a:gd name="connsiteY2766" fmla="*/ 328064 h 957091"/>
                <a:gd name="connsiteX2767" fmla="*/ 2743108 w 10020123"/>
                <a:gd name="connsiteY2767" fmla="*/ 328064 h 957091"/>
                <a:gd name="connsiteX2768" fmla="*/ 2743108 w 10020123"/>
                <a:gd name="connsiteY2768" fmla="*/ 328064 h 957091"/>
                <a:gd name="connsiteX2769" fmla="*/ 2747572 w 10020123"/>
                <a:gd name="connsiteY2769" fmla="*/ 328064 h 957091"/>
                <a:gd name="connsiteX2770" fmla="*/ 2752673 w 10020123"/>
                <a:gd name="connsiteY2770" fmla="*/ 328064 h 957091"/>
                <a:gd name="connsiteX2771" fmla="*/ 2752673 w 10020123"/>
                <a:gd name="connsiteY2771" fmla="*/ 326151 h 957091"/>
                <a:gd name="connsiteX2772" fmla="*/ 2744384 w 10020123"/>
                <a:gd name="connsiteY2772" fmla="*/ 327426 h 957091"/>
                <a:gd name="connsiteX2773" fmla="*/ 2747572 w 10020123"/>
                <a:gd name="connsiteY2773" fmla="*/ 328064 h 957091"/>
                <a:gd name="connsiteX2774" fmla="*/ 2747572 w 10020123"/>
                <a:gd name="connsiteY2774" fmla="*/ 328064 h 957091"/>
                <a:gd name="connsiteX2775" fmla="*/ 2752354 w 10020123"/>
                <a:gd name="connsiteY2775" fmla="*/ 328064 h 957091"/>
                <a:gd name="connsiteX2776" fmla="*/ 2771164 w 10020123"/>
                <a:gd name="connsiteY2776" fmla="*/ 328064 h 957091"/>
                <a:gd name="connsiteX2777" fmla="*/ 2764150 w 10020123"/>
                <a:gd name="connsiteY2777" fmla="*/ 326469 h 957091"/>
                <a:gd name="connsiteX2778" fmla="*/ 2752354 w 10020123"/>
                <a:gd name="connsiteY2778" fmla="*/ 327745 h 957091"/>
                <a:gd name="connsiteX2779" fmla="*/ 2752354 w 10020123"/>
                <a:gd name="connsiteY2779" fmla="*/ 329976 h 957091"/>
                <a:gd name="connsiteX2780" fmla="*/ 2752354 w 10020123"/>
                <a:gd name="connsiteY2780" fmla="*/ 328064 h 957091"/>
                <a:gd name="connsiteX2781" fmla="*/ 2771483 w 10020123"/>
                <a:gd name="connsiteY2781" fmla="*/ 328064 h 957091"/>
                <a:gd name="connsiteX2782" fmla="*/ 2779453 w 10020123"/>
                <a:gd name="connsiteY2782" fmla="*/ 328064 h 957091"/>
                <a:gd name="connsiteX2783" fmla="*/ 2771483 w 10020123"/>
                <a:gd name="connsiteY2783" fmla="*/ 326469 h 957091"/>
                <a:gd name="connsiteX2784" fmla="*/ 2771483 w 10020123"/>
                <a:gd name="connsiteY2784" fmla="*/ 328064 h 957091"/>
                <a:gd name="connsiteX2785" fmla="*/ 2771483 w 10020123"/>
                <a:gd name="connsiteY2785" fmla="*/ 328064 h 957091"/>
                <a:gd name="connsiteX2786" fmla="*/ 2789975 w 10020123"/>
                <a:gd name="connsiteY2786" fmla="*/ 328064 h 957091"/>
                <a:gd name="connsiteX2787" fmla="*/ 2789975 w 10020123"/>
                <a:gd name="connsiteY2787" fmla="*/ 328064 h 957091"/>
                <a:gd name="connsiteX2788" fmla="*/ 2789975 w 10020123"/>
                <a:gd name="connsiteY2788" fmla="*/ 328064 h 957091"/>
                <a:gd name="connsiteX2789" fmla="*/ 2789975 w 10020123"/>
                <a:gd name="connsiteY2789" fmla="*/ 328064 h 957091"/>
                <a:gd name="connsiteX2790" fmla="*/ 2787424 w 10020123"/>
                <a:gd name="connsiteY2790" fmla="*/ 328064 h 957091"/>
                <a:gd name="connsiteX2791" fmla="*/ 2833015 w 10020123"/>
                <a:gd name="connsiteY2791" fmla="*/ 328064 h 957091"/>
                <a:gd name="connsiteX2792" fmla="*/ 2788380 w 10020123"/>
                <a:gd name="connsiteY2792" fmla="*/ 308297 h 957091"/>
                <a:gd name="connsiteX2793" fmla="*/ 2787105 w 10020123"/>
                <a:gd name="connsiteY2793" fmla="*/ 328064 h 957091"/>
                <a:gd name="connsiteX2794" fmla="*/ 2834290 w 10020123"/>
                <a:gd name="connsiteY2794" fmla="*/ 328064 h 957091"/>
                <a:gd name="connsiteX2795" fmla="*/ 2939500 w 10020123"/>
                <a:gd name="connsiteY2795" fmla="*/ 328064 h 957091"/>
                <a:gd name="connsiteX2796" fmla="*/ 2791250 w 10020123"/>
                <a:gd name="connsiteY2796" fmla="*/ 267488 h 957091"/>
                <a:gd name="connsiteX2797" fmla="*/ 2791250 w 10020123"/>
                <a:gd name="connsiteY2797" fmla="*/ 271633 h 957091"/>
                <a:gd name="connsiteX2798" fmla="*/ 2790612 w 10020123"/>
                <a:gd name="connsiteY2798" fmla="*/ 278966 h 957091"/>
                <a:gd name="connsiteX2799" fmla="*/ 2789975 w 10020123"/>
                <a:gd name="connsiteY2799" fmla="*/ 286298 h 957091"/>
                <a:gd name="connsiteX2800" fmla="*/ 2789975 w 10020123"/>
                <a:gd name="connsiteY2800" fmla="*/ 286298 h 957091"/>
                <a:gd name="connsiteX2801" fmla="*/ 2789975 w 10020123"/>
                <a:gd name="connsiteY2801" fmla="*/ 286298 h 957091"/>
                <a:gd name="connsiteX2802" fmla="*/ 2789337 w 10020123"/>
                <a:gd name="connsiteY2802" fmla="*/ 292994 h 957091"/>
                <a:gd name="connsiteX2803" fmla="*/ 2789337 w 10020123"/>
                <a:gd name="connsiteY2803" fmla="*/ 292994 h 957091"/>
                <a:gd name="connsiteX2804" fmla="*/ 2789337 w 10020123"/>
                <a:gd name="connsiteY2804" fmla="*/ 292994 h 957091"/>
                <a:gd name="connsiteX2805" fmla="*/ 2788699 w 10020123"/>
                <a:gd name="connsiteY2805" fmla="*/ 306703 h 957091"/>
                <a:gd name="connsiteX2806" fmla="*/ 2788699 w 10020123"/>
                <a:gd name="connsiteY2806" fmla="*/ 306703 h 957091"/>
                <a:gd name="connsiteX2807" fmla="*/ 2833971 w 10020123"/>
                <a:gd name="connsiteY2807" fmla="*/ 327107 h 957091"/>
                <a:gd name="connsiteX2808" fmla="*/ 2833971 w 10020123"/>
                <a:gd name="connsiteY2808" fmla="*/ 327107 h 957091"/>
                <a:gd name="connsiteX2809" fmla="*/ 2781685 w 10020123"/>
                <a:gd name="connsiteY2809" fmla="*/ 329020 h 957091"/>
                <a:gd name="connsiteX2810" fmla="*/ 2781685 w 10020123"/>
                <a:gd name="connsiteY2810" fmla="*/ 329020 h 957091"/>
                <a:gd name="connsiteX2811" fmla="*/ 2781685 w 10020123"/>
                <a:gd name="connsiteY2811" fmla="*/ 329020 h 957091"/>
                <a:gd name="connsiteX2812" fmla="*/ 2781685 w 10020123"/>
                <a:gd name="connsiteY2812" fmla="*/ 323281 h 957091"/>
                <a:gd name="connsiteX2813" fmla="*/ 2770845 w 10020123"/>
                <a:gd name="connsiteY2813" fmla="*/ 324875 h 957091"/>
                <a:gd name="connsiteX2814" fmla="*/ 2770845 w 10020123"/>
                <a:gd name="connsiteY2814" fmla="*/ 327107 h 957091"/>
                <a:gd name="connsiteX2815" fmla="*/ 2781048 w 10020123"/>
                <a:gd name="connsiteY2815" fmla="*/ 328701 h 957091"/>
                <a:gd name="connsiteX2816" fmla="*/ 2781048 w 10020123"/>
                <a:gd name="connsiteY2816" fmla="*/ 328701 h 957091"/>
                <a:gd name="connsiteX2817" fmla="*/ 2741514 w 10020123"/>
                <a:gd name="connsiteY2817" fmla="*/ 328701 h 957091"/>
                <a:gd name="connsiteX2818" fmla="*/ 2752354 w 10020123"/>
                <a:gd name="connsiteY2818" fmla="*/ 327107 h 957091"/>
                <a:gd name="connsiteX2819" fmla="*/ 2752354 w 10020123"/>
                <a:gd name="connsiteY2819" fmla="*/ 325194 h 957091"/>
                <a:gd name="connsiteX2820" fmla="*/ 2740877 w 10020123"/>
                <a:gd name="connsiteY2820" fmla="*/ 323600 h 957091"/>
                <a:gd name="connsiteX2821" fmla="*/ 2741514 w 10020123"/>
                <a:gd name="connsiteY2821" fmla="*/ 329020 h 957091"/>
                <a:gd name="connsiteX2822" fmla="*/ 2741514 w 10020123"/>
                <a:gd name="connsiteY2822" fmla="*/ 329020 h 957091"/>
                <a:gd name="connsiteX2823" fmla="*/ 3101140 w 10020123"/>
                <a:gd name="connsiteY2823" fmla="*/ 328701 h 957091"/>
                <a:gd name="connsiteX2824" fmla="*/ 3112937 w 10020123"/>
                <a:gd name="connsiteY2824" fmla="*/ 326788 h 957091"/>
                <a:gd name="connsiteX2825" fmla="*/ 3101140 w 10020123"/>
                <a:gd name="connsiteY2825" fmla="*/ 325194 h 957091"/>
                <a:gd name="connsiteX2826" fmla="*/ 3101140 w 10020123"/>
                <a:gd name="connsiteY2826" fmla="*/ 328701 h 957091"/>
                <a:gd name="connsiteX2827" fmla="*/ 3129515 w 10020123"/>
                <a:gd name="connsiteY2827" fmla="*/ 328701 h 957091"/>
                <a:gd name="connsiteX2828" fmla="*/ 3129515 w 10020123"/>
                <a:gd name="connsiteY2828" fmla="*/ 325194 h 957091"/>
                <a:gd name="connsiteX2829" fmla="*/ 3117719 w 10020123"/>
                <a:gd name="connsiteY2829" fmla="*/ 326788 h 957091"/>
                <a:gd name="connsiteX2830" fmla="*/ 3129515 w 10020123"/>
                <a:gd name="connsiteY2830" fmla="*/ 328701 h 957091"/>
                <a:gd name="connsiteX2831" fmla="*/ 2771483 w 10020123"/>
                <a:gd name="connsiteY2831" fmla="*/ 327107 h 957091"/>
                <a:gd name="connsiteX2832" fmla="*/ 2771483 w 10020123"/>
                <a:gd name="connsiteY2832" fmla="*/ 325194 h 957091"/>
                <a:gd name="connsiteX2833" fmla="*/ 2765744 w 10020123"/>
                <a:gd name="connsiteY2833" fmla="*/ 326151 h 957091"/>
                <a:gd name="connsiteX2834" fmla="*/ 2771483 w 10020123"/>
                <a:gd name="connsiteY2834" fmla="*/ 327107 h 957091"/>
                <a:gd name="connsiteX2835" fmla="*/ 2752354 w 10020123"/>
                <a:gd name="connsiteY2835" fmla="*/ 327107 h 957091"/>
                <a:gd name="connsiteX2836" fmla="*/ 2757136 w 10020123"/>
                <a:gd name="connsiteY2836" fmla="*/ 326151 h 957091"/>
                <a:gd name="connsiteX2837" fmla="*/ 2752354 w 10020123"/>
                <a:gd name="connsiteY2837" fmla="*/ 325513 h 957091"/>
                <a:gd name="connsiteX2838" fmla="*/ 2752354 w 10020123"/>
                <a:gd name="connsiteY2838" fmla="*/ 327107 h 957091"/>
                <a:gd name="connsiteX2839" fmla="*/ 2752354 w 10020123"/>
                <a:gd name="connsiteY2839" fmla="*/ 327107 h 957091"/>
                <a:gd name="connsiteX2840" fmla="*/ 3112618 w 10020123"/>
                <a:gd name="connsiteY2840" fmla="*/ 326151 h 957091"/>
                <a:gd name="connsiteX2841" fmla="*/ 3129515 w 10020123"/>
                <a:gd name="connsiteY2841" fmla="*/ 323600 h 957091"/>
                <a:gd name="connsiteX2842" fmla="*/ 3129515 w 10020123"/>
                <a:gd name="connsiteY2842" fmla="*/ 316267 h 957091"/>
                <a:gd name="connsiteX2843" fmla="*/ 3114531 w 10020123"/>
                <a:gd name="connsiteY2843" fmla="*/ 314036 h 957091"/>
                <a:gd name="connsiteX2844" fmla="*/ 3095721 w 10020123"/>
                <a:gd name="connsiteY2844" fmla="*/ 316905 h 957091"/>
                <a:gd name="connsiteX2845" fmla="*/ 3095721 w 10020123"/>
                <a:gd name="connsiteY2845" fmla="*/ 323919 h 957091"/>
                <a:gd name="connsiteX2846" fmla="*/ 3112937 w 10020123"/>
                <a:gd name="connsiteY2846" fmla="*/ 326469 h 957091"/>
                <a:gd name="connsiteX2847" fmla="*/ 3112937 w 10020123"/>
                <a:gd name="connsiteY2847" fmla="*/ 326469 h 957091"/>
                <a:gd name="connsiteX2848" fmla="*/ 2762556 w 10020123"/>
                <a:gd name="connsiteY2848" fmla="*/ 325513 h 957091"/>
                <a:gd name="connsiteX2849" fmla="*/ 2771483 w 10020123"/>
                <a:gd name="connsiteY2849" fmla="*/ 324238 h 957091"/>
                <a:gd name="connsiteX2850" fmla="*/ 2771483 w 10020123"/>
                <a:gd name="connsiteY2850" fmla="*/ 321368 h 957091"/>
                <a:gd name="connsiteX2851" fmla="*/ 2763513 w 10020123"/>
                <a:gd name="connsiteY2851" fmla="*/ 320093 h 957091"/>
                <a:gd name="connsiteX2852" fmla="*/ 2754586 w 10020123"/>
                <a:gd name="connsiteY2852" fmla="*/ 321368 h 957091"/>
                <a:gd name="connsiteX2853" fmla="*/ 2754586 w 10020123"/>
                <a:gd name="connsiteY2853" fmla="*/ 324238 h 957091"/>
                <a:gd name="connsiteX2854" fmla="*/ 2762556 w 10020123"/>
                <a:gd name="connsiteY2854" fmla="*/ 325513 h 957091"/>
                <a:gd name="connsiteX2855" fmla="*/ 2762556 w 10020123"/>
                <a:gd name="connsiteY2855" fmla="*/ 325513 h 957091"/>
                <a:gd name="connsiteX2856" fmla="*/ 2755223 w 10020123"/>
                <a:gd name="connsiteY2856" fmla="*/ 324238 h 957091"/>
                <a:gd name="connsiteX2857" fmla="*/ 2755223 w 10020123"/>
                <a:gd name="connsiteY2857" fmla="*/ 321687 h 957091"/>
                <a:gd name="connsiteX2858" fmla="*/ 2746296 w 10020123"/>
                <a:gd name="connsiteY2858" fmla="*/ 322962 h 957091"/>
                <a:gd name="connsiteX2859" fmla="*/ 2755223 w 10020123"/>
                <a:gd name="connsiteY2859" fmla="*/ 324238 h 957091"/>
                <a:gd name="connsiteX2860" fmla="*/ 2755223 w 10020123"/>
                <a:gd name="connsiteY2860" fmla="*/ 324238 h 957091"/>
                <a:gd name="connsiteX2861" fmla="*/ 2771483 w 10020123"/>
                <a:gd name="connsiteY2861" fmla="*/ 324238 h 957091"/>
                <a:gd name="connsiteX2862" fmla="*/ 2779772 w 10020123"/>
                <a:gd name="connsiteY2862" fmla="*/ 322962 h 957091"/>
                <a:gd name="connsiteX2863" fmla="*/ 2771483 w 10020123"/>
                <a:gd name="connsiteY2863" fmla="*/ 321687 h 957091"/>
                <a:gd name="connsiteX2864" fmla="*/ 2771483 w 10020123"/>
                <a:gd name="connsiteY2864" fmla="*/ 324238 h 957091"/>
                <a:gd name="connsiteX2865" fmla="*/ 3095721 w 10020123"/>
                <a:gd name="connsiteY2865" fmla="*/ 323281 h 957091"/>
                <a:gd name="connsiteX2866" fmla="*/ 3095721 w 10020123"/>
                <a:gd name="connsiteY2866" fmla="*/ 316905 h 957091"/>
                <a:gd name="connsiteX2867" fmla="*/ 3075316 w 10020123"/>
                <a:gd name="connsiteY2867" fmla="*/ 320093 h 957091"/>
                <a:gd name="connsiteX2868" fmla="*/ 3095721 w 10020123"/>
                <a:gd name="connsiteY2868" fmla="*/ 323281 h 957091"/>
                <a:gd name="connsiteX2869" fmla="*/ 3095721 w 10020123"/>
                <a:gd name="connsiteY2869" fmla="*/ 323281 h 957091"/>
                <a:gd name="connsiteX2870" fmla="*/ 3129515 w 10020123"/>
                <a:gd name="connsiteY2870" fmla="*/ 323281 h 957091"/>
                <a:gd name="connsiteX2871" fmla="*/ 3151514 w 10020123"/>
                <a:gd name="connsiteY2871" fmla="*/ 320093 h 957091"/>
                <a:gd name="connsiteX2872" fmla="*/ 3129515 w 10020123"/>
                <a:gd name="connsiteY2872" fmla="*/ 316905 h 957091"/>
                <a:gd name="connsiteX2873" fmla="*/ 3129515 w 10020123"/>
                <a:gd name="connsiteY2873" fmla="*/ 323600 h 957091"/>
                <a:gd name="connsiteX2874" fmla="*/ 3129515 w 10020123"/>
                <a:gd name="connsiteY2874" fmla="*/ 323600 h 957091"/>
                <a:gd name="connsiteX2875" fmla="*/ 2741195 w 10020123"/>
                <a:gd name="connsiteY2875" fmla="*/ 322644 h 957091"/>
                <a:gd name="connsiteX2876" fmla="*/ 2752354 w 10020123"/>
                <a:gd name="connsiteY2876" fmla="*/ 321050 h 957091"/>
                <a:gd name="connsiteX2877" fmla="*/ 2752354 w 10020123"/>
                <a:gd name="connsiteY2877" fmla="*/ 318818 h 957091"/>
                <a:gd name="connsiteX2878" fmla="*/ 2740877 w 10020123"/>
                <a:gd name="connsiteY2878" fmla="*/ 317224 h 957091"/>
                <a:gd name="connsiteX2879" fmla="*/ 2740877 w 10020123"/>
                <a:gd name="connsiteY2879" fmla="*/ 322962 h 957091"/>
                <a:gd name="connsiteX2880" fmla="*/ 2740877 w 10020123"/>
                <a:gd name="connsiteY2880" fmla="*/ 322962 h 957091"/>
                <a:gd name="connsiteX2881" fmla="*/ 2782642 w 10020123"/>
                <a:gd name="connsiteY2881" fmla="*/ 322644 h 957091"/>
                <a:gd name="connsiteX2882" fmla="*/ 2782642 w 10020123"/>
                <a:gd name="connsiteY2882" fmla="*/ 316905 h 957091"/>
                <a:gd name="connsiteX2883" fmla="*/ 2771483 w 10020123"/>
                <a:gd name="connsiteY2883" fmla="*/ 318818 h 957091"/>
                <a:gd name="connsiteX2884" fmla="*/ 2771483 w 10020123"/>
                <a:gd name="connsiteY2884" fmla="*/ 320731 h 957091"/>
                <a:gd name="connsiteX2885" fmla="*/ 2782642 w 10020123"/>
                <a:gd name="connsiteY2885" fmla="*/ 322644 h 957091"/>
                <a:gd name="connsiteX2886" fmla="*/ 2782642 w 10020123"/>
                <a:gd name="connsiteY2886" fmla="*/ 322644 h 957091"/>
                <a:gd name="connsiteX2887" fmla="*/ 2752354 w 10020123"/>
                <a:gd name="connsiteY2887" fmla="*/ 320731 h 957091"/>
                <a:gd name="connsiteX2888" fmla="*/ 2758411 w 10020123"/>
                <a:gd name="connsiteY2888" fmla="*/ 319774 h 957091"/>
                <a:gd name="connsiteX2889" fmla="*/ 2752354 w 10020123"/>
                <a:gd name="connsiteY2889" fmla="*/ 318818 h 957091"/>
                <a:gd name="connsiteX2890" fmla="*/ 2752354 w 10020123"/>
                <a:gd name="connsiteY2890" fmla="*/ 320731 h 957091"/>
                <a:gd name="connsiteX2891" fmla="*/ 2771483 w 10020123"/>
                <a:gd name="connsiteY2891" fmla="*/ 320412 h 957091"/>
                <a:gd name="connsiteX2892" fmla="*/ 2771483 w 10020123"/>
                <a:gd name="connsiteY2892" fmla="*/ 318818 h 957091"/>
                <a:gd name="connsiteX2893" fmla="*/ 2766701 w 10020123"/>
                <a:gd name="connsiteY2893" fmla="*/ 319774 h 957091"/>
                <a:gd name="connsiteX2894" fmla="*/ 2771483 w 10020123"/>
                <a:gd name="connsiteY2894" fmla="*/ 320731 h 957091"/>
                <a:gd name="connsiteX2895" fmla="*/ 3065752 w 10020123"/>
                <a:gd name="connsiteY2895" fmla="*/ 319774 h 957091"/>
                <a:gd name="connsiteX2896" fmla="*/ 3065752 w 10020123"/>
                <a:gd name="connsiteY2896" fmla="*/ 319774 h 957091"/>
                <a:gd name="connsiteX2897" fmla="*/ 3065752 w 10020123"/>
                <a:gd name="connsiteY2897" fmla="*/ 319774 h 957091"/>
                <a:gd name="connsiteX2898" fmla="*/ 3065752 w 10020123"/>
                <a:gd name="connsiteY2898" fmla="*/ 319774 h 957091"/>
                <a:gd name="connsiteX2899" fmla="*/ 3065752 w 10020123"/>
                <a:gd name="connsiteY2899" fmla="*/ 319774 h 957091"/>
                <a:gd name="connsiteX2900" fmla="*/ 3090938 w 10020123"/>
                <a:gd name="connsiteY2900" fmla="*/ 315948 h 957091"/>
                <a:gd name="connsiteX2901" fmla="*/ 3090938 w 10020123"/>
                <a:gd name="connsiteY2901" fmla="*/ 310847 h 957091"/>
                <a:gd name="connsiteX2902" fmla="*/ 3064158 w 10020123"/>
                <a:gd name="connsiteY2902" fmla="*/ 306703 h 957091"/>
                <a:gd name="connsiteX2903" fmla="*/ 3064158 w 10020123"/>
                <a:gd name="connsiteY2903" fmla="*/ 306703 h 957091"/>
                <a:gd name="connsiteX2904" fmla="*/ 3065114 w 10020123"/>
                <a:gd name="connsiteY2904" fmla="*/ 319774 h 957091"/>
                <a:gd name="connsiteX2905" fmla="*/ 3065114 w 10020123"/>
                <a:gd name="connsiteY2905" fmla="*/ 319774 h 957091"/>
                <a:gd name="connsiteX2906" fmla="*/ 2761918 w 10020123"/>
                <a:gd name="connsiteY2906" fmla="*/ 319455 h 957091"/>
                <a:gd name="connsiteX2907" fmla="*/ 2770527 w 10020123"/>
                <a:gd name="connsiteY2907" fmla="*/ 318180 h 957091"/>
                <a:gd name="connsiteX2908" fmla="*/ 2770527 w 10020123"/>
                <a:gd name="connsiteY2908" fmla="*/ 314992 h 957091"/>
                <a:gd name="connsiteX2909" fmla="*/ 2760962 w 10020123"/>
                <a:gd name="connsiteY2909" fmla="*/ 313717 h 957091"/>
                <a:gd name="connsiteX2910" fmla="*/ 2752354 w 10020123"/>
                <a:gd name="connsiteY2910" fmla="*/ 314992 h 957091"/>
                <a:gd name="connsiteX2911" fmla="*/ 2752354 w 10020123"/>
                <a:gd name="connsiteY2911" fmla="*/ 318180 h 957091"/>
                <a:gd name="connsiteX2912" fmla="*/ 2761918 w 10020123"/>
                <a:gd name="connsiteY2912" fmla="*/ 319774 h 957091"/>
                <a:gd name="connsiteX2913" fmla="*/ 2761918 w 10020123"/>
                <a:gd name="connsiteY2913" fmla="*/ 319774 h 957091"/>
                <a:gd name="connsiteX2914" fmla="*/ 3156296 w 10020123"/>
                <a:gd name="connsiteY2914" fmla="*/ 319137 h 957091"/>
                <a:gd name="connsiteX2915" fmla="*/ 3157252 w 10020123"/>
                <a:gd name="connsiteY2915" fmla="*/ 307022 h 957091"/>
                <a:gd name="connsiteX2916" fmla="*/ 3129515 w 10020123"/>
                <a:gd name="connsiteY2916" fmla="*/ 311166 h 957091"/>
                <a:gd name="connsiteX2917" fmla="*/ 3129515 w 10020123"/>
                <a:gd name="connsiteY2917" fmla="*/ 314992 h 957091"/>
                <a:gd name="connsiteX2918" fmla="*/ 3156296 w 10020123"/>
                <a:gd name="connsiteY2918" fmla="*/ 319137 h 957091"/>
                <a:gd name="connsiteX2919" fmla="*/ 3156296 w 10020123"/>
                <a:gd name="connsiteY2919" fmla="*/ 319137 h 957091"/>
                <a:gd name="connsiteX2920" fmla="*/ 2771483 w 10020123"/>
                <a:gd name="connsiteY2920" fmla="*/ 317861 h 957091"/>
                <a:gd name="connsiteX2921" fmla="*/ 2779772 w 10020123"/>
                <a:gd name="connsiteY2921" fmla="*/ 316586 h 957091"/>
                <a:gd name="connsiteX2922" fmla="*/ 2771483 w 10020123"/>
                <a:gd name="connsiteY2922" fmla="*/ 315311 h 957091"/>
                <a:gd name="connsiteX2923" fmla="*/ 2771483 w 10020123"/>
                <a:gd name="connsiteY2923" fmla="*/ 317861 h 957091"/>
                <a:gd name="connsiteX2924" fmla="*/ 2771483 w 10020123"/>
                <a:gd name="connsiteY2924" fmla="*/ 317861 h 957091"/>
                <a:gd name="connsiteX2925" fmla="*/ 2752354 w 10020123"/>
                <a:gd name="connsiteY2925" fmla="*/ 317861 h 957091"/>
                <a:gd name="connsiteX2926" fmla="*/ 2752354 w 10020123"/>
                <a:gd name="connsiteY2926" fmla="*/ 315311 h 957091"/>
                <a:gd name="connsiteX2927" fmla="*/ 2743746 w 10020123"/>
                <a:gd name="connsiteY2927" fmla="*/ 316586 h 957091"/>
                <a:gd name="connsiteX2928" fmla="*/ 2752354 w 10020123"/>
                <a:gd name="connsiteY2928" fmla="*/ 317861 h 957091"/>
                <a:gd name="connsiteX2929" fmla="*/ 2782960 w 10020123"/>
                <a:gd name="connsiteY2929" fmla="*/ 316267 h 957091"/>
                <a:gd name="connsiteX2930" fmla="*/ 2782960 w 10020123"/>
                <a:gd name="connsiteY2930" fmla="*/ 316267 h 957091"/>
                <a:gd name="connsiteX2931" fmla="*/ 2782960 w 10020123"/>
                <a:gd name="connsiteY2931" fmla="*/ 310210 h 957091"/>
                <a:gd name="connsiteX2932" fmla="*/ 2771164 w 10020123"/>
                <a:gd name="connsiteY2932" fmla="*/ 312123 h 957091"/>
                <a:gd name="connsiteX2933" fmla="*/ 2771164 w 10020123"/>
                <a:gd name="connsiteY2933" fmla="*/ 314354 h 957091"/>
                <a:gd name="connsiteX2934" fmla="*/ 2782642 w 10020123"/>
                <a:gd name="connsiteY2934" fmla="*/ 316267 h 957091"/>
                <a:gd name="connsiteX2935" fmla="*/ 2782642 w 10020123"/>
                <a:gd name="connsiteY2935" fmla="*/ 316267 h 957091"/>
                <a:gd name="connsiteX2936" fmla="*/ 2740558 w 10020123"/>
                <a:gd name="connsiteY2936" fmla="*/ 315948 h 957091"/>
                <a:gd name="connsiteX2937" fmla="*/ 2752354 w 10020123"/>
                <a:gd name="connsiteY2937" fmla="*/ 314036 h 957091"/>
                <a:gd name="connsiteX2938" fmla="*/ 2752354 w 10020123"/>
                <a:gd name="connsiteY2938" fmla="*/ 312123 h 957091"/>
                <a:gd name="connsiteX2939" fmla="*/ 2740239 w 10020123"/>
                <a:gd name="connsiteY2939" fmla="*/ 310210 h 957091"/>
                <a:gd name="connsiteX2940" fmla="*/ 2740239 w 10020123"/>
                <a:gd name="connsiteY2940" fmla="*/ 315948 h 957091"/>
                <a:gd name="connsiteX2941" fmla="*/ 2740239 w 10020123"/>
                <a:gd name="connsiteY2941" fmla="*/ 315948 h 957091"/>
                <a:gd name="connsiteX2942" fmla="*/ 3101140 w 10020123"/>
                <a:gd name="connsiteY2942" fmla="*/ 315311 h 957091"/>
                <a:gd name="connsiteX2943" fmla="*/ 3114850 w 10020123"/>
                <a:gd name="connsiteY2943" fmla="*/ 313079 h 957091"/>
                <a:gd name="connsiteX2944" fmla="*/ 3101140 w 10020123"/>
                <a:gd name="connsiteY2944" fmla="*/ 310847 h 957091"/>
                <a:gd name="connsiteX2945" fmla="*/ 3101140 w 10020123"/>
                <a:gd name="connsiteY2945" fmla="*/ 314992 h 957091"/>
                <a:gd name="connsiteX2946" fmla="*/ 3129515 w 10020123"/>
                <a:gd name="connsiteY2946" fmla="*/ 314673 h 957091"/>
                <a:gd name="connsiteX2947" fmla="*/ 3129515 w 10020123"/>
                <a:gd name="connsiteY2947" fmla="*/ 311485 h 957091"/>
                <a:gd name="connsiteX2948" fmla="*/ 3119313 w 10020123"/>
                <a:gd name="connsiteY2948" fmla="*/ 313079 h 957091"/>
                <a:gd name="connsiteX2949" fmla="*/ 3129515 w 10020123"/>
                <a:gd name="connsiteY2949" fmla="*/ 314673 h 957091"/>
                <a:gd name="connsiteX2950" fmla="*/ 2771483 w 10020123"/>
                <a:gd name="connsiteY2950" fmla="*/ 314354 h 957091"/>
                <a:gd name="connsiteX2951" fmla="*/ 2771483 w 10020123"/>
                <a:gd name="connsiteY2951" fmla="*/ 312442 h 957091"/>
                <a:gd name="connsiteX2952" fmla="*/ 2765107 w 10020123"/>
                <a:gd name="connsiteY2952" fmla="*/ 313398 h 957091"/>
                <a:gd name="connsiteX2953" fmla="*/ 2771483 w 10020123"/>
                <a:gd name="connsiteY2953" fmla="*/ 314354 h 957091"/>
                <a:gd name="connsiteX2954" fmla="*/ 2752354 w 10020123"/>
                <a:gd name="connsiteY2954" fmla="*/ 314036 h 957091"/>
                <a:gd name="connsiteX2955" fmla="*/ 2757455 w 10020123"/>
                <a:gd name="connsiteY2955" fmla="*/ 313398 h 957091"/>
                <a:gd name="connsiteX2956" fmla="*/ 2752354 w 10020123"/>
                <a:gd name="connsiteY2956" fmla="*/ 312442 h 957091"/>
                <a:gd name="connsiteX2957" fmla="*/ 2752354 w 10020123"/>
                <a:gd name="connsiteY2957" fmla="*/ 314036 h 957091"/>
                <a:gd name="connsiteX2958" fmla="*/ 2752354 w 10020123"/>
                <a:gd name="connsiteY2958" fmla="*/ 314036 h 957091"/>
                <a:gd name="connsiteX2959" fmla="*/ 2762237 w 10020123"/>
                <a:gd name="connsiteY2959" fmla="*/ 312760 h 957091"/>
                <a:gd name="connsiteX2960" fmla="*/ 2771483 w 10020123"/>
                <a:gd name="connsiteY2960" fmla="*/ 311485 h 957091"/>
                <a:gd name="connsiteX2961" fmla="*/ 2771483 w 10020123"/>
                <a:gd name="connsiteY2961" fmla="*/ 307978 h 957091"/>
                <a:gd name="connsiteX2962" fmla="*/ 2763513 w 10020123"/>
                <a:gd name="connsiteY2962" fmla="*/ 306703 h 957091"/>
                <a:gd name="connsiteX2963" fmla="*/ 2753948 w 10020123"/>
                <a:gd name="connsiteY2963" fmla="*/ 308297 h 957091"/>
                <a:gd name="connsiteX2964" fmla="*/ 2753948 w 10020123"/>
                <a:gd name="connsiteY2964" fmla="*/ 311804 h 957091"/>
                <a:gd name="connsiteX2965" fmla="*/ 2762237 w 10020123"/>
                <a:gd name="connsiteY2965" fmla="*/ 313079 h 957091"/>
                <a:gd name="connsiteX2966" fmla="*/ 2762237 w 10020123"/>
                <a:gd name="connsiteY2966" fmla="*/ 313079 h 957091"/>
                <a:gd name="connsiteX2967" fmla="*/ 3116444 w 10020123"/>
                <a:gd name="connsiteY2967" fmla="*/ 312442 h 957091"/>
                <a:gd name="connsiteX2968" fmla="*/ 3129515 w 10020123"/>
                <a:gd name="connsiteY2968" fmla="*/ 309891 h 957091"/>
                <a:gd name="connsiteX2969" fmla="*/ 3129515 w 10020123"/>
                <a:gd name="connsiteY2969" fmla="*/ 302239 h 957091"/>
                <a:gd name="connsiteX2970" fmla="*/ 3114850 w 10020123"/>
                <a:gd name="connsiteY2970" fmla="*/ 299689 h 957091"/>
                <a:gd name="connsiteX2971" fmla="*/ 3091895 w 10020123"/>
                <a:gd name="connsiteY2971" fmla="*/ 302558 h 957091"/>
                <a:gd name="connsiteX2972" fmla="*/ 3091895 w 10020123"/>
                <a:gd name="connsiteY2972" fmla="*/ 309572 h 957091"/>
                <a:gd name="connsiteX2973" fmla="*/ 3116444 w 10020123"/>
                <a:gd name="connsiteY2973" fmla="*/ 312442 h 957091"/>
                <a:gd name="connsiteX2974" fmla="*/ 3116444 w 10020123"/>
                <a:gd name="connsiteY2974" fmla="*/ 312442 h 957091"/>
                <a:gd name="connsiteX2975" fmla="*/ 2754905 w 10020123"/>
                <a:gd name="connsiteY2975" fmla="*/ 311166 h 957091"/>
                <a:gd name="connsiteX2976" fmla="*/ 2754905 w 10020123"/>
                <a:gd name="connsiteY2976" fmla="*/ 308297 h 957091"/>
                <a:gd name="connsiteX2977" fmla="*/ 2744702 w 10020123"/>
                <a:gd name="connsiteY2977" fmla="*/ 309891 h 957091"/>
                <a:gd name="connsiteX2978" fmla="*/ 2754905 w 10020123"/>
                <a:gd name="connsiteY2978" fmla="*/ 311485 h 957091"/>
                <a:gd name="connsiteX2979" fmla="*/ 2754905 w 10020123"/>
                <a:gd name="connsiteY2979" fmla="*/ 311485 h 957091"/>
                <a:gd name="connsiteX2980" fmla="*/ 2771483 w 10020123"/>
                <a:gd name="connsiteY2980" fmla="*/ 311166 h 957091"/>
                <a:gd name="connsiteX2981" fmla="*/ 2781366 w 10020123"/>
                <a:gd name="connsiteY2981" fmla="*/ 309572 h 957091"/>
                <a:gd name="connsiteX2982" fmla="*/ 2771483 w 10020123"/>
                <a:gd name="connsiteY2982" fmla="*/ 307978 h 957091"/>
                <a:gd name="connsiteX2983" fmla="*/ 2771483 w 10020123"/>
                <a:gd name="connsiteY2983" fmla="*/ 310847 h 957091"/>
                <a:gd name="connsiteX2984" fmla="*/ 3139080 w 10020123"/>
                <a:gd name="connsiteY2984" fmla="*/ 309891 h 957091"/>
                <a:gd name="connsiteX2985" fmla="*/ 3162035 w 10020123"/>
                <a:gd name="connsiteY2985" fmla="*/ 306384 h 957091"/>
                <a:gd name="connsiteX2986" fmla="*/ 3139080 w 10020123"/>
                <a:gd name="connsiteY2986" fmla="*/ 302877 h 957091"/>
                <a:gd name="connsiteX2987" fmla="*/ 3139080 w 10020123"/>
                <a:gd name="connsiteY2987" fmla="*/ 310210 h 957091"/>
                <a:gd name="connsiteX2988" fmla="*/ 2740558 w 10020123"/>
                <a:gd name="connsiteY2988" fmla="*/ 309253 h 957091"/>
                <a:gd name="connsiteX2989" fmla="*/ 2752354 w 10020123"/>
                <a:gd name="connsiteY2989" fmla="*/ 307340 h 957091"/>
                <a:gd name="connsiteX2990" fmla="*/ 2752354 w 10020123"/>
                <a:gd name="connsiteY2990" fmla="*/ 304790 h 957091"/>
                <a:gd name="connsiteX2991" fmla="*/ 2739920 w 10020123"/>
                <a:gd name="connsiteY2991" fmla="*/ 302877 h 957091"/>
                <a:gd name="connsiteX2992" fmla="*/ 2740558 w 10020123"/>
                <a:gd name="connsiteY2992" fmla="*/ 308935 h 957091"/>
                <a:gd name="connsiteX2993" fmla="*/ 3091895 w 10020123"/>
                <a:gd name="connsiteY2993" fmla="*/ 309253 h 957091"/>
                <a:gd name="connsiteX2994" fmla="*/ 3091895 w 10020123"/>
                <a:gd name="connsiteY2994" fmla="*/ 302877 h 957091"/>
                <a:gd name="connsiteX2995" fmla="*/ 3070534 w 10020123"/>
                <a:gd name="connsiteY2995" fmla="*/ 306065 h 957091"/>
                <a:gd name="connsiteX2996" fmla="*/ 3091895 w 10020123"/>
                <a:gd name="connsiteY2996" fmla="*/ 309253 h 957091"/>
                <a:gd name="connsiteX2997" fmla="*/ 2782323 w 10020123"/>
                <a:gd name="connsiteY2997" fmla="*/ 308935 h 957091"/>
                <a:gd name="connsiteX2998" fmla="*/ 2773077 w 10020123"/>
                <a:gd name="connsiteY2998" fmla="*/ 305109 h 957091"/>
                <a:gd name="connsiteX2999" fmla="*/ 2771164 w 10020123"/>
                <a:gd name="connsiteY2999" fmla="*/ 305109 h 957091"/>
                <a:gd name="connsiteX3000" fmla="*/ 2771164 w 10020123"/>
                <a:gd name="connsiteY3000" fmla="*/ 307340 h 957091"/>
                <a:gd name="connsiteX3001" fmla="*/ 2782004 w 10020123"/>
                <a:gd name="connsiteY3001" fmla="*/ 308935 h 957091"/>
                <a:gd name="connsiteX3002" fmla="*/ 2787105 w 10020123"/>
                <a:gd name="connsiteY3002" fmla="*/ 308935 h 957091"/>
                <a:gd name="connsiteX3003" fmla="*/ 2787105 w 10020123"/>
                <a:gd name="connsiteY3003" fmla="*/ 303515 h 957091"/>
                <a:gd name="connsiteX3004" fmla="*/ 2777541 w 10020123"/>
                <a:gd name="connsiteY3004" fmla="*/ 305109 h 957091"/>
                <a:gd name="connsiteX3005" fmla="*/ 2787105 w 10020123"/>
                <a:gd name="connsiteY3005" fmla="*/ 308935 h 957091"/>
                <a:gd name="connsiteX3006" fmla="*/ 2787105 w 10020123"/>
                <a:gd name="connsiteY3006" fmla="*/ 308935 h 957091"/>
                <a:gd name="connsiteX3007" fmla="*/ 2752354 w 10020123"/>
                <a:gd name="connsiteY3007" fmla="*/ 307340 h 957091"/>
                <a:gd name="connsiteX3008" fmla="*/ 2758730 w 10020123"/>
                <a:gd name="connsiteY3008" fmla="*/ 306384 h 957091"/>
                <a:gd name="connsiteX3009" fmla="*/ 2752354 w 10020123"/>
                <a:gd name="connsiteY3009" fmla="*/ 305428 h 957091"/>
                <a:gd name="connsiteX3010" fmla="*/ 2752354 w 10020123"/>
                <a:gd name="connsiteY3010" fmla="*/ 307340 h 957091"/>
                <a:gd name="connsiteX3011" fmla="*/ 2752354 w 10020123"/>
                <a:gd name="connsiteY3011" fmla="*/ 307340 h 957091"/>
                <a:gd name="connsiteX3012" fmla="*/ 2771483 w 10020123"/>
                <a:gd name="connsiteY3012" fmla="*/ 307022 h 957091"/>
                <a:gd name="connsiteX3013" fmla="*/ 2771483 w 10020123"/>
                <a:gd name="connsiteY3013" fmla="*/ 305428 h 957091"/>
                <a:gd name="connsiteX3014" fmla="*/ 2766382 w 10020123"/>
                <a:gd name="connsiteY3014" fmla="*/ 306384 h 957091"/>
                <a:gd name="connsiteX3015" fmla="*/ 2771483 w 10020123"/>
                <a:gd name="connsiteY3015" fmla="*/ 307022 h 957091"/>
                <a:gd name="connsiteX3016" fmla="*/ 2771483 w 10020123"/>
                <a:gd name="connsiteY3016" fmla="*/ 307022 h 957091"/>
                <a:gd name="connsiteX3017" fmla="*/ 2762237 w 10020123"/>
                <a:gd name="connsiteY3017" fmla="*/ 306065 h 957091"/>
                <a:gd name="connsiteX3018" fmla="*/ 2771164 w 10020123"/>
                <a:gd name="connsiteY3018" fmla="*/ 304790 h 957091"/>
                <a:gd name="connsiteX3019" fmla="*/ 2771164 w 10020123"/>
                <a:gd name="connsiteY3019" fmla="*/ 303833 h 957091"/>
                <a:gd name="connsiteX3020" fmla="*/ 2761281 w 10020123"/>
                <a:gd name="connsiteY3020" fmla="*/ 299689 h 957091"/>
                <a:gd name="connsiteX3021" fmla="*/ 2752354 w 10020123"/>
                <a:gd name="connsiteY3021" fmla="*/ 300964 h 957091"/>
                <a:gd name="connsiteX3022" fmla="*/ 2752354 w 10020123"/>
                <a:gd name="connsiteY3022" fmla="*/ 304790 h 957091"/>
                <a:gd name="connsiteX3023" fmla="*/ 2762237 w 10020123"/>
                <a:gd name="connsiteY3023" fmla="*/ 306065 h 957091"/>
                <a:gd name="connsiteX3024" fmla="*/ 3068302 w 10020123"/>
                <a:gd name="connsiteY3024" fmla="*/ 305428 h 957091"/>
                <a:gd name="connsiteX3025" fmla="*/ 3068302 w 10020123"/>
                <a:gd name="connsiteY3025" fmla="*/ 305428 h 957091"/>
                <a:gd name="connsiteX3026" fmla="*/ 3094764 w 10020123"/>
                <a:gd name="connsiteY3026" fmla="*/ 301283 h 957091"/>
                <a:gd name="connsiteX3027" fmla="*/ 3094764 w 10020123"/>
                <a:gd name="connsiteY3027" fmla="*/ 296819 h 957091"/>
                <a:gd name="connsiteX3028" fmla="*/ 3067027 w 10020123"/>
                <a:gd name="connsiteY3028" fmla="*/ 292675 h 957091"/>
                <a:gd name="connsiteX3029" fmla="*/ 3067984 w 10020123"/>
                <a:gd name="connsiteY3029" fmla="*/ 305428 h 957091"/>
                <a:gd name="connsiteX3030" fmla="*/ 3067984 w 10020123"/>
                <a:gd name="connsiteY3030" fmla="*/ 305428 h 957091"/>
                <a:gd name="connsiteX3031" fmla="*/ 3166498 w 10020123"/>
                <a:gd name="connsiteY3031" fmla="*/ 305428 h 957091"/>
                <a:gd name="connsiteX3032" fmla="*/ 3167455 w 10020123"/>
                <a:gd name="connsiteY3032" fmla="*/ 292675 h 957091"/>
                <a:gd name="connsiteX3033" fmla="*/ 3139080 w 10020123"/>
                <a:gd name="connsiteY3033" fmla="*/ 296819 h 957091"/>
                <a:gd name="connsiteX3034" fmla="*/ 3139080 w 10020123"/>
                <a:gd name="connsiteY3034" fmla="*/ 301283 h 957091"/>
                <a:gd name="connsiteX3035" fmla="*/ 3166498 w 10020123"/>
                <a:gd name="connsiteY3035" fmla="*/ 305428 h 957091"/>
                <a:gd name="connsiteX3036" fmla="*/ 3166498 w 10020123"/>
                <a:gd name="connsiteY3036" fmla="*/ 305428 h 957091"/>
                <a:gd name="connsiteX3037" fmla="*/ 2752354 w 10020123"/>
                <a:gd name="connsiteY3037" fmla="*/ 304152 h 957091"/>
                <a:gd name="connsiteX3038" fmla="*/ 2752354 w 10020123"/>
                <a:gd name="connsiteY3038" fmla="*/ 301283 h 957091"/>
                <a:gd name="connsiteX3039" fmla="*/ 2742470 w 10020123"/>
                <a:gd name="connsiteY3039" fmla="*/ 302877 h 957091"/>
                <a:gd name="connsiteX3040" fmla="*/ 2752354 w 10020123"/>
                <a:gd name="connsiteY3040" fmla="*/ 304471 h 957091"/>
                <a:gd name="connsiteX3041" fmla="*/ 2772439 w 10020123"/>
                <a:gd name="connsiteY3041" fmla="*/ 304152 h 957091"/>
                <a:gd name="connsiteX3042" fmla="*/ 2781048 w 10020123"/>
                <a:gd name="connsiteY3042" fmla="*/ 302877 h 957091"/>
                <a:gd name="connsiteX3043" fmla="*/ 2771483 w 10020123"/>
                <a:gd name="connsiteY3043" fmla="*/ 301283 h 957091"/>
                <a:gd name="connsiteX3044" fmla="*/ 2771483 w 10020123"/>
                <a:gd name="connsiteY3044" fmla="*/ 303515 h 957091"/>
                <a:gd name="connsiteX3045" fmla="*/ 2772758 w 10020123"/>
                <a:gd name="connsiteY3045" fmla="*/ 304152 h 957091"/>
                <a:gd name="connsiteX3046" fmla="*/ 2772758 w 10020123"/>
                <a:gd name="connsiteY3046" fmla="*/ 304152 h 957091"/>
                <a:gd name="connsiteX3047" fmla="*/ 2771483 w 10020123"/>
                <a:gd name="connsiteY3047" fmla="*/ 303196 h 957091"/>
                <a:gd name="connsiteX3048" fmla="*/ 2771483 w 10020123"/>
                <a:gd name="connsiteY3048" fmla="*/ 301283 h 957091"/>
                <a:gd name="connsiteX3049" fmla="*/ 2764150 w 10020123"/>
                <a:gd name="connsiteY3049" fmla="*/ 300008 h 957091"/>
                <a:gd name="connsiteX3050" fmla="*/ 2771483 w 10020123"/>
                <a:gd name="connsiteY3050" fmla="*/ 303196 h 957091"/>
                <a:gd name="connsiteX3051" fmla="*/ 2783598 w 10020123"/>
                <a:gd name="connsiteY3051" fmla="*/ 302558 h 957091"/>
                <a:gd name="connsiteX3052" fmla="*/ 2783598 w 10020123"/>
                <a:gd name="connsiteY3052" fmla="*/ 296182 h 957091"/>
                <a:gd name="connsiteX3053" fmla="*/ 2771164 w 10020123"/>
                <a:gd name="connsiteY3053" fmla="*/ 298095 h 957091"/>
                <a:gd name="connsiteX3054" fmla="*/ 2771164 w 10020123"/>
                <a:gd name="connsiteY3054" fmla="*/ 300326 h 957091"/>
                <a:gd name="connsiteX3055" fmla="*/ 2783598 w 10020123"/>
                <a:gd name="connsiteY3055" fmla="*/ 302239 h 957091"/>
                <a:gd name="connsiteX3056" fmla="*/ 2783598 w 10020123"/>
                <a:gd name="connsiteY3056" fmla="*/ 302239 h 957091"/>
                <a:gd name="connsiteX3057" fmla="*/ 2742152 w 10020123"/>
                <a:gd name="connsiteY3057" fmla="*/ 302239 h 957091"/>
                <a:gd name="connsiteX3058" fmla="*/ 2754586 w 10020123"/>
                <a:gd name="connsiteY3058" fmla="*/ 300326 h 957091"/>
                <a:gd name="connsiteX3059" fmla="*/ 2754586 w 10020123"/>
                <a:gd name="connsiteY3059" fmla="*/ 298095 h 957091"/>
                <a:gd name="connsiteX3060" fmla="*/ 2741833 w 10020123"/>
                <a:gd name="connsiteY3060" fmla="*/ 296182 h 957091"/>
                <a:gd name="connsiteX3061" fmla="*/ 2741833 w 10020123"/>
                <a:gd name="connsiteY3061" fmla="*/ 302239 h 957091"/>
                <a:gd name="connsiteX3062" fmla="*/ 3097952 w 10020123"/>
                <a:gd name="connsiteY3062" fmla="*/ 300645 h 957091"/>
                <a:gd name="connsiteX3063" fmla="*/ 3110068 w 10020123"/>
                <a:gd name="connsiteY3063" fmla="*/ 298732 h 957091"/>
                <a:gd name="connsiteX3064" fmla="*/ 3097634 w 10020123"/>
                <a:gd name="connsiteY3064" fmla="*/ 296819 h 957091"/>
                <a:gd name="connsiteX3065" fmla="*/ 3097634 w 10020123"/>
                <a:gd name="connsiteY3065" fmla="*/ 300326 h 957091"/>
                <a:gd name="connsiteX3066" fmla="*/ 3097634 w 10020123"/>
                <a:gd name="connsiteY3066" fmla="*/ 300326 h 957091"/>
                <a:gd name="connsiteX3067" fmla="*/ 3129515 w 10020123"/>
                <a:gd name="connsiteY3067" fmla="*/ 300645 h 957091"/>
                <a:gd name="connsiteX3068" fmla="*/ 3129515 w 10020123"/>
                <a:gd name="connsiteY3068" fmla="*/ 297138 h 957091"/>
                <a:gd name="connsiteX3069" fmla="*/ 3117400 w 10020123"/>
                <a:gd name="connsiteY3069" fmla="*/ 299051 h 957091"/>
                <a:gd name="connsiteX3070" fmla="*/ 3129515 w 10020123"/>
                <a:gd name="connsiteY3070" fmla="*/ 300964 h 957091"/>
                <a:gd name="connsiteX3071" fmla="*/ 2771483 w 10020123"/>
                <a:gd name="connsiteY3071" fmla="*/ 300326 h 957091"/>
                <a:gd name="connsiteX3072" fmla="*/ 2771483 w 10020123"/>
                <a:gd name="connsiteY3072" fmla="*/ 298413 h 957091"/>
                <a:gd name="connsiteX3073" fmla="*/ 2765107 w 10020123"/>
                <a:gd name="connsiteY3073" fmla="*/ 299370 h 957091"/>
                <a:gd name="connsiteX3074" fmla="*/ 2771483 w 10020123"/>
                <a:gd name="connsiteY3074" fmla="*/ 300326 h 957091"/>
                <a:gd name="connsiteX3075" fmla="*/ 2752354 w 10020123"/>
                <a:gd name="connsiteY3075" fmla="*/ 300008 h 957091"/>
                <a:gd name="connsiteX3076" fmla="*/ 2757774 w 10020123"/>
                <a:gd name="connsiteY3076" fmla="*/ 299051 h 957091"/>
                <a:gd name="connsiteX3077" fmla="*/ 2752354 w 10020123"/>
                <a:gd name="connsiteY3077" fmla="*/ 298095 h 957091"/>
                <a:gd name="connsiteX3078" fmla="*/ 2752354 w 10020123"/>
                <a:gd name="connsiteY3078" fmla="*/ 299689 h 957091"/>
                <a:gd name="connsiteX3079" fmla="*/ 2761600 w 10020123"/>
                <a:gd name="connsiteY3079" fmla="*/ 299051 h 957091"/>
                <a:gd name="connsiteX3080" fmla="*/ 2771483 w 10020123"/>
                <a:gd name="connsiteY3080" fmla="*/ 297776 h 957091"/>
                <a:gd name="connsiteX3081" fmla="*/ 2771483 w 10020123"/>
                <a:gd name="connsiteY3081" fmla="*/ 293631 h 957091"/>
                <a:gd name="connsiteX3082" fmla="*/ 2762556 w 10020123"/>
                <a:gd name="connsiteY3082" fmla="*/ 292356 h 957091"/>
                <a:gd name="connsiteX3083" fmla="*/ 2752354 w 10020123"/>
                <a:gd name="connsiteY3083" fmla="*/ 293950 h 957091"/>
                <a:gd name="connsiteX3084" fmla="*/ 2752354 w 10020123"/>
                <a:gd name="connsiteY3084" fmla="*/ 295863 h 957091"/>
                <a:gd name="connsiteX3085" fmla="*/ 2760006 w 10020123"/>
                <a:gd name="connsiteY3085" fmla="*/ 299051 h 957091"/>
                <a:gd name="connsiteX3086" fmla="*/ 2761600 w 10020123"/>
                <a:gd name="connsiteY3086" fmla="*/ 299051 h 957091"/>
                <a:gd name="connsiteX3087" fmla="*/ 2757136 w 10020123"/>
                <a:gd name="connsiteY3087" fmla="*/ 298413 h 957091"/>
                <a:gd name="connsiteX3088" fmla="*/ 2752354 w 10020123"/>
                <a:gd name="connsiteY3088" fmla="*/ 296501 h 957091"/>
                <a:gd name="connsiteX3089" fmla="*/ 2752354 w 10020123"/>
                <a:gd name="connsiteY3089" fmla="*/ 297776 h 957091"/>
                <a:gd name="connsiteX3090" fmla="*/ 2757136 w 10020123"/>
                <a:gd name="connsiteY3090" fmla="*/ 298413 h 957091"/>
                <a:gd name="connsiteX3091" fmla="*/ 2757136 w 10020123"/>
                <a:gd name="connsiteY3091" fmla="*/ 298413 h 957091"/>
                <a:gd name="connsiteX3092" fmla="*/ 3114850 w 10020123"/>
                <a:gd name="connsiteY3092" fmla="*/ 298413 h 957091"/>
                <a:gd name="connsiteX3093" fmla="*/ 3129515 w 10020123"/>
                <a:gd name="connsiteY3093" fmla="*/ 295863 h 957091"/>
                <a:gd name="connsiteX3094" fmla="*/ 3129515 w 10020123"/>
                <a:gd name="connsiteY3094" fmla="*/ 287574 h 957091"/>
                <a:gd name="connsiteX3095" fmla="*/ 3116444 w 10020123"/>
                <a:gd name="connsiteY3095" fmla="*/ 285023 h 957091"/>
                <a:gd name="connsiteX3096" fmla="*/ 3091895 w 10020123"/>
                <a:gd name="connsiteY3096" fmla="*/ 287893 h 957091"/>
                <a:gd name="connsiteX3097" fmla="*/ 3091895 w 10020123"/>
                <a:gd name="connsiteY3097" fmla="*/ 295863 h 957091"/>
                <a:gd name="connsiteX3098" fmla="*/ 3114850 w 10020123"/>
                <a:gd name="connsiteY3098" fmla="*/ 298413 h 957091"/>
                <a:gd name="connsiteX3099" fmla="*/ 3114850 w 10020123"/>
                <a:gd name="connsiteY3099" fmla="*/ 298413 h 957091"/>
                <a:gd name="connsiteX3100" fmla="*/ 2752354 w 10020123"/>
                <a:gd name="connsiteY3100" fmla="*/ 297457 h 957091"/>
                <a:gd name="connsiteX3101" fmla="*/ 2752354 w 10020123"/>
                <a:gd name="connsiteY3101" fmla="*/ 295863 h 957091"/>
                <a:gd name="connsiteX3102" fmla="*/ 2749803 w 10020123"/>
                <a:gd name="connsiteY3102" fmla="*/ 294588 h 957091"/>
                <a:gd name="connsiteX3103" fmla="*/ 2742152 w 10020123"/>
                <a:gd name="connsiteY3103" fmla="*/ 295863 h 957091"/>
                <a:gd name="connsiteX3104" fmla="*/ 2752354 w 10020123"/>
                <a:gd name="connsiteY3104" fmla="*/ 297457 h 957091"/>
                <a:gd name="connsiteX3105" fmla="*/ 2771483 w 10020123"/>
                <a:gd name="connsiteY3105" fmla="*/ 297138 h 957091"/>
                <a:gd name="connsiteX3106" fmla="*/ 2782004 w 10020123"/>
                <a:gd name="connsiteY3106" fmla="*/ 295544 h 957091"/>
                <a:gd name="connsiteX3107" fmla="*/ 2771483 w 10020123"/>
                <a:gd name="connsiteY3107" fmla="*/ 293950 h 957091"/>
                <a:gd name="connsiteX3108" fmla="*/ 2771483 w 10020123"/>
                <a:gd name="connsiteY3108" fmla="*/ 297138 h 957091"/>
                <a:gd name="connsiteX3109" fmla="*/ 2771483 w 10020123"/>
                <a:gd name="connsiteY3109" fmla="*/ 297138 h 957091"/>
                <a:gd name="connsiteX3110" fmla="*/ 3094764 w 10020123"/>
                <a:gd name="connsiteY3110" fmla="*/ 295225 h 957091"/>
                <a:gd name="connsiteX3111" fmla="*/ 3094764 w 10020123"/>
                <a:gd name="connsiteY3111" fmla="*/ 288211 h 957091"/>
                <a:gd name="connsiteX3112" fmla="*/ 3071809 w 10020123"/>
                <a:gd name="connsiteY3112" fmla="*/ 291718 h 957091"/>
                <a:gd name="connsiteX3113" fmla="*/ 3094764 w 10020123"/>
                <a:gd name="connsiteY3113" fmla="*/ 295225 h 957091"/>
                <a:gd name="connsiteX3114" fmla="*/ 3094764 w 10020123"/>
                <a:gd name="connsiteY3114" fmla="*/ 295225 h 957091"/>
                <a:gd name="connsiteX3115" fmla="*/ 3139080 w 10020123"/>
                <a:gd name="connsiteY3115" fmla="*/ 295225 h 957091"/>
                <a:gd name="connsiteX3116" fmla="*/ 3164266 w 10020123"/>
                <a:gd name="connsiteY3116" fmla="*/ 291400 h 957091"/>
                <a:gd name="connsiteX3117" fmla="*/ 3139080 w 10020123"/>
                <a:gd name="connsiteY3117" fmla="*/ 287574 h 957091"/>
                <a:gd name="connsiteX3118" fmla="*/ 3139080 w 10020123"/>
                <a:gd name="connsiteY3118" fmla="*/ 295225 h 957091"/>
                <a:gd name="connsiteX3119" fmla="*/ 3139080 w 10020123"/>
                <a:gd name="connsiteY3119" fmla="*/ 295225 h 957091"/>
                <a:gd name="connsiteX3120" fmla="*/ 2741833 w 10020123"/>
                <a:gd name="connsiteY3120" fmla="*/ 295225 h 957091"/>
                <a:gd name="connsiteX3121" fmla="*/ 2750441 w 10020123"/>
                <a:gd name="connsiteY3121" fmla="*/ 293950 h 957091"/>
                <a:gd name="connsiteX3122" fmla="*/ 2741514 w 10020123"/>
                <a:gd name="connsiteY3122" fmla="*/ 290124 h 957091"/>
                <a:gd name="connsiteX3123" fmla="*/ 2741514 w 10020123"/>
                <a:gd name="connsiteY3123" fmla="*/ 295225 h 957091"/>
                <a:gd name="connsiteX3124" fmla="*/ 2741514 w 10020123"/>
                <a:gd name="connsiteY3124" fmla="*/ 295225 h 957091"/>
                <a:gd name="connsiteX3125" fmla="*/ 2752354 w 10020123"/>
                <a:gd name="connsiteY3125" fmla="*/ 294906 h 957091"/>
                <a:gd name="connsiteX3126" fmla="*/ 2752354 w 10020123"/>
                <a:gd name="connsiteY3126" fmla="*/ 293950 h 957091"/>
                <a:gd name="connsiteX3127" fmla="*/ 2750760 w 10020123"/>
                <a:gd name="connsiteY3127" fmla="*/ 293950 h 957091"/>
                <a:gd name="connsiteX3128" fmla="*/ 2752354 w 10020123"/>
                <a:gd name="connsiteY3128" fmla="*/ 294906 h 957091"/>
                <a:gd name="connsiteX3129" fmla="*/ 2783917 w 10020123"/>
                <a:gd name="connsiteY3129" fmla="*/ 294906 h 957091"/>
                <a:gd name="connsiteX3130" fmla="*/ 2784554 w 10020123"/>
                <a:gd name="connsiteY3130" fmla="*/ 288849 h 957091"/>
                <a:gd name="connsiteX3131" fmla="*/ 2771164 w 10020123"/>
                <a:gd name="connsiteY3131" fmla="*/ 290762 h 957091"/>
                <a:gd name="connsiteX3132" fmla="*/ 2771164 w 10020123"/>
                <a:gd name="connsiteY3132" fmla="*/ 292994 h 957091"/>
                <a:gd name="connsiteX3133" fmla="*/ 2783917 w 10020123"/>
                <a:gd name="connsiteY3133" fmla="*/ 294906 h 957091"/>
                <a:gd name="connsiteX3134" fmla="*/ 2751079 w 10020123"/>
                <a:gd name="connsiteY3134" fmla="*/ 293950 h 957091"/>
                <a:gd name="connsiteX3135" fmla="*/ 2752354 w 10020123"/>
                <a:gd name="connsiteY3135" fmla="*/ 293312 h 957091"/>
                <a:gd name="connsiteX3136" fmla="*/ 2752354 w 10020123"/>
                <a:gd name="connsiteY3136" fmla="*/ 290762 h 957091"/>
                <a:gd name="connsiteX3137" fmla="*/ 2742789 w 10020123"/>
                <a:gd name="connsiteY3137" fmla="*/ 288849 h 957091"/>
                <a:gd name="connsiteX3138" fmla="*/ 2742789 w 10020123"/>
                <a:gd name="connsiteY3138" fmla="*/ 289805 h 957091"/>
                <a:gd name="connsiteX3139" fmla="*/ 2750760 w 10020123"/>
                <a:gd name="connsiteY3139" fmla="*/ 293950 h 957091"/>
                <a:gd name="connsiteX3140" fmla="*/ 2750760 w 10020123"/>
                <a:gd name="connsiteY3140" fmla="*/ 293950 h 957091"/>
                <a:gd name="connsiteX3141" fmla="*/ 2752354 w 10020123"/>
                <a:gd name="connsiteY3141" fmla="*/ 292994 h 957091"/>
                <a:gd name="connsiteX3142" fmla="*/ 2759049 w 10020123"/>
                <a:gd name="connsiteY3142" fmla="*/ 292037 h 957091"/>
                <a:gd name="connsiteX3143" fmla="*/ 2752354 w 10020123"/>
                <a:gd name="connsiteY3143" fmla="*/ 291081 h 957091"/>
                <a:gd name="connsiteX3144" fmla="*/ 2752354 w 10020123"/>
                <a:gd name="connsiteY3144" fmla="*/ 292994 h 957091"/>
                <a:gd name="connsiteX3145" fmla="*/ 2771483 w 10020123"/>
                <a:gd name="connsiteY3145" fmla="*/ 292994 h 957091"/>
                <a:gd name="connsiteX3146" fmla="*/ 2771483 w 10020123"/>
                <a:gd name="connsiteY3146" fmla="*/ 291400 h 957091"/>
                <a:gd name="connsiteX3147" fmla="*/ 2766382 w 10020123"/>
                <a:gd name="connsiteY3147" fmla="*/ 292356 h 957091"/>
                <a:gd name="connsiteX3148" fmla="*/ 2771483 w 10020123"/>
                <a:gd name="connsiteY3148" fmla="*/ 293312 h 957091"/>
                <a:gd name="connsiteX3149" fmla="*/ 2765425 w 10020123"/>
                <a:gd name="connsiteY3149" fmla="*/ 291400 h 957091"/>
                <a:gd name="connsiteX3150" fmla="*/ 2773396 w 10020123"/>
                <a:gd name="connsiteY3150" fmla="*/ 290124 h 957091"/>
                <a:gd name="connsiteX3151" fmla="*/ 2773396 w 10020123"/>
                <a:gd name="connsiteY3151" fmla="*/ 286298 h 957091"/>
                <a:gd name="connsiteX3152" fmla="*/ 2764150 w 10020123"/>
                <a:gd name="connsiteY3152" fmla="*/ 284704 h 957091"/>
                <a:gd name="connsiteX3153" fmla="*/ 2755223 w 10020123"/>
                <a:gd name="connsiteY3153" fmla="*/ 285980 h 957091"/>
                <a:gd name="connsiteX3154" fmla="*/ 2755223 w 10020123"/>
                <a:gd name="connsiteY3154" fmla="*/ 289805 h 957091"/>
                <a:gd name="connsiteX3155" fmla="*/ 2765107 w 10020123"/>
                <a:gd name="connsiteY3155" fmla="*/ 291081 h 957091"/>
                <a:gd name="connsiteX3156" fmla="*/ 2765107 w 10020123"/>
                <a:gd name="connsiteY3156" fmla="*/ 291081 h 957091"/>
                <a:gd name="connsiteX3157" fmla="*/ 3064795 w 10020123"/>
                <a:gd name="connsiteY3157" fmla="*/ 291081 h 957091"/>
                <a:gd name="connsiteX3158" fmla="*/ 3091895 w 10020123"/>
                <a:gd name="connsiteY3158" fmla="*/ 286936 h 957091"/>
                <a:gd name="connsiteX3159" fmla="*/ 3091895 w 10020123"/>
                <a:gd name="connsiteY3159" fmla="*/ 281835 h 957091"/>
                <a:gd name="connsiteX3160" fmla="*/ 3063201 w 10020123"/>
                <a:gd name="connsiteY3160" fmla="*/ 277372 h 957091"/>
                <a:gd name="connsiteX3161" fmla="*/ 3064795 w 10020123"/>
                <a:gd name="connsiteY3161" fmla="*/ 291081 h 957091"/>
                <a:gd name="connsiteX3162" fmla="*/ 3064795 w 10020123"/>
                <a:gd name="connsiteY3162" fmla="*/ 291081 h 957091"/>
                <a:gd name="connsiteX3163" fmla="*/ 3166817 w 10020123"/>
                <a:gd name="connsiteY3163" fmla="*/ 290443 h 957091"/>
                <a:gd name="connsiteX3164" fmla="*/ 3167774 w 10020123"/>
                <a:gd name="connsiteY3164" fmla="*/ 278009 h 957091"/>
                <a:gd name="connsiteX3165" fmla="*/ 3138761 w 10020123"/>
                <a:gd name="connsiteY3165" fmla="*/ 282473 h 957091"/>
                <a:gd name="connsiteX3166" fmla="*/ 3138761 w 10020123"/>
                <a:gd name="connsiteY3166" fmla="*/ 286298 h 957091"/>
                <a:gd name="connsiteX3167" fmla="*/ 3166817 w 10020123"/>
                <a:gd name="connsiteY3167" fmla="*/ 290443 h 957091"/>
                <a:gd name="connsiteX3168" fmla="*/ 3166817 w 10020123"/>
                <a:gd name="connsiteY3168" fmla="*/ 290443 h 957091"/>
                <a:gd name="connsiteX3169" fmla="*/ 2771483 w 10020123"/>
                <a:gd name="connsiteY3169" fmla="*/ 290124 h 957091"/>
                <a:gd name="connsiteX3170" fmla="*/ 2782642 w 10020123"/>
                <a:gd name="connsiteY3170" fmla="*/ 288530 h 957091"/>
                <a:gd name="connsiteX3171" fmla="*/ 2771483 w 10020123"/>
                <a:gd name="connsiteY3171" fmla="*/ 286617 h 957091"/>
                <a:gd name="connsiteX3172" fmla="*/ 2771483 w 10020123"/>
                <a:gd name="connsiteY3172" fmla="*/ 289805 h 957091"/>
                <a:gd name="connsiteX3173" fmla="*/ 2754267 w 10020123"/>
                <a:gd name="connsiteY3173" fmla="*/ 289805 h 957091"/>
                <a:gd name="connsiteX3174" fmla="*/ 2754267 w 10020123"/>
                <a:gd name="connsiteY3174" fmla="*/ 286617 h 957091"/>
                <a:gd name="connsiteX3175" fmla="*/ 2743108 w 10020123"/>
                <a:gd name="connsiteY3175" fmla="*/ 288211 h 957091"/>
                <a:gd name="connsiteX3176" fmla="*/ 2754267 w 10020123"/>
                <a:gd name="connsiteY3176" fmla="*/ 289805 h 957091"/>
                <a:gd name="connsiteX3177" fmla="*/ 2754267 w 10020123"/>
                <a:gd name="connsiteY3177" fmla="*/ 289805 h 957091"/>
                <a:gd name="connsiteX3178" fmla="*/ 2743108 w 10020123"/>
                <a:gd name="connsiteY3178" fmla="*/ 289168 h 957091"/>
                <a:gd name="connsiteX3179" fmla="*/ 2743108 w 10020123"/>
                <a:gd name="connsiteY3179" fmla="*/ 288530 h 957091"/>
                <a:gd name="connsiteX3180" fmla="*/ 2743108 w 10020123"/>
                <a:gd name="connsiteY3180" fmla="*/ 288530 h 957091"/>
                <a:gd name="connsiteX3181" fmla="*/ 2740877 w 10020123"/>
                <a:gd name="connsiteY3181" fmla="*/ 258242 h 957091"/>
                <a:gd name="connsiteX3182" fmla="*/ 2740877 w 10020123"/>
                <a:gd name="connsiteY3182" fmla="*/ 258242 h 957091"/>
                <a:gd name="connsiteX3183" fmla="*/ 2740877 w 10020123"/>
                <a:gd name="connsiteY3183" fmla="*/ 258242 h 957091"/>
                <a:gd name="connsiteX3184" fmla="*/ 2740877 w 10020123"/>
                <a:gd name="connsiteY3184" fmla="*/ 258242 h 957091"/>
                <a:gd name="connsiteX3185" fmla="*/ 2740877 w 10020123"/>
                <a:gd name="connsiteY3185" fmla="*/ 258242 h 957091"/>
                <a:gd name="connsiteX3186" fmla="*/ 2740877 w 10020123"/>
                <a:gd name="connsiteY3186" fmla="*/ 258242 h 957091"/>
                <a:gd name="connsiteX3187" fmla="*/ 2740877 w 10020123"/>
                <a:gd name="connsiteY3187" fmla="*/ 252504 h 957091"/>
                <a:gd name="connsiteX3188" fmla="*/ 2591989 w 10020123"/>
                <a:gd name="connsiteY3188" fmla="*/ 225404 h 957091"/>
                <a:gd name="connsiteX3189" fmla="*/ 2577004 w 10020123"/>
                <a:gd name="connsiteY3189" fmla="*/ 227317 h 957091"/>
                <a:gd name="connsiteX3190" fmla="*/ 2557556 w 10020123"/>
                <a:gd name="connsiteY3190" fmla="*/ 229549 h 957091"/>
                <a:gd name="connsiteX3191" fmla="*/ 2743108 w 10020123"/>
                <a:gd name="connsiteY3191" fmla="*/ 290124 h 957091"/>
                <a:gd name="connsiteX3192" fmla="*/ 2743108 w 10020123"/>
                <a:gd name="connsiteY3192" fmla="*/ 290124 h 957091"/>
                <a:gd name="connsiteX3193" fmla="*/ 2784554 w 10020123"/>
                <a:gd name="connsiteY3193" fmla="*/ 287893 h 957091"/>
                <a:gd name="connsiteX3194" fmla="*/ 2784554 w 10020123"/>
                <a:gd name="connsiteY3194" fmla="*/ 281516 h 957091"/>
                <a:gd name="connsiteX3195" fmla="*/ 2771164 w 10020123"/>
                <a:gd name="connsiteY3195" fmla="*/ 283429 h 957091"/>
                <a:gd name="connsiteX3196" fmla="*/ 2771164 w 10020123"/>
                <a:gd name="connsiteY3196" fmla="*/ 285980 h 957091"/>
                <a:gd name="connsiteX3197" fmla="*/ 2784554 w 10020123"/>
                <a:gd name="connsiteY3197" fmla="*/ 287893 h 957091"/>
                <a:gd name="connsiteX3198" fmla="*/ 2784554 w 10020123"/>
                <a:gd name="connsiteY3198" fmla="*/ 287893 h 957091"/>
                <a:gd name="connsiteX3199" fmla="*/ 2739920 w 10020123"/>
                <a:gd name="connsiteY3199" fmla="*/ 287893 h 957091"/>
                <a:gd name="connsiteX3200" fmla="*/ 2752673 w 10020123"/>
                <a:gd name="connsiteY3200" fmla="*/ 285980 h 957091"/>
                <a:gd name="connsiteX3201" fmla="*/ 2752673 w 10020123"/>
                <a:gd name="connsiteY3201" fmla="*/ 283748 h 957091"/>
                <a:gd name="connsiteX3202" fmla="*/ 2739282 w 10020123"/>
                <a:gd name="connsiteY3202" fmla="*/ 281835 h 957091"/>
                <a:gd name="connsiteX3203" fmla="*/ 2739920 w 10020123"/>
                <a:gd name="connsiteY3203" fmla="*/ 288211 h 957091"/>
                <a:gd name="connsiteX3204" fmla="*/ 2739920 w 10020123"/>
                <a:gd name="connsiteY3204" fmla="*/ 288211 h 957091"/>
                <a:gd name="connsiteX3205" fmla="*/ 3101140 w 10020123"/>
                <a:gd name="connsiteY3205" fmla="*/ 286298 h 957091"/>
                <a:gd name="connsiteX3206" fmla="*/ 3115487 w 10020123"/>
                <a:gd name="connsiteY3206" fmla="*/ 284067 h 957091"/>
                <a:gd name="connsiteX3207" fmla="*/ 3101140 w 10020123"/>
                <a:gd name="connsiteY3207" fmla="*/ 281835 h 957091"/>
                <a:gd name="connsiteX3208" fmla="*/ 3101140 w 10020123"/>
                <a:gd name="connsiteY3208" fmla="*/ 285980 h 957091"/>
                <a:gd name="connsiteX3209" fmla="*/ 3129515 w 10020123"/>
                <a:gd name="connsiteY3209" fmla="*/ 285661 h 957091"/>
                <a:gd name="connsiteX3210" fmla="*/ 3129515 w 10020123"/>
                <a:gd name="connsiteY3210" fmla="*/ 282473 h 957091"/>
                <a:gd name="connsiteX3211" fmla="*/ 3119313 w 10020123"/>
                <a:gd name="connsiteY3211" fmla="*/ 284067 h 957091"/>
                <a:gd name="connsiteX3212" fmla="*/ 3129515 w 10020123"/>
                <a:gd name="connsiteY3212" fmla="*/ 285661 h 957091"/>
                <a:gd name="connsiteX3213" fmla="*/ 2752354 w 10020123"/>
                <a:gd name="connsiteY3213" fmla="*/ 285661 h 957091"/>
                <a:gd name="connsiteX3214" fmla="*/ 2758093 w 10020123"/>
                <a:gd name="connsiteY3214" fmla="*/ 284704 h 957091"/>
                <a:gd name="connsiteX3215" fmla="*/ 2752354 w 10020123"/>
                <a:gd name="connsiteY3215" fmla="*/ 283748 h 957091"/>
                <a:gd name="connsiteX3216" fmla="*/ 2752354 w 10020123"/>
                <a:gd name="connsiteY3216" fmla="*/ 285661 h 957091"/>
                <a:gd name="connsiteX3217" fmla="*/ 2771483 w 10020123"/>
                <a:gd name="connsiteY3217" fmla="*/ 285661 h 957091"/>
                <a:gd name="connsiteX3218" fmla="*/ 2771483 w 10020123"/>
                <a:gd name="connsiteY3218" fmla="*/ 283748 h 957091"/>
                <a:gd name="connsiteX3219" fmla="*/ 2765107 w 10020123"/>
                <a:gd name="connsiteY3219" fmla="*/ 285023 h 957091"/>
                <a:gd name="connsiteX3220" fmla="*/ 2771483 w 10020123"/>
                <a:gd name="connsiteY3220" fmla="*/ 285980 h 957091"/>
                <a:gd name="connsiteX3221" fmla="*/ 2761600 w 10020123"/>
                <a:gd name="connsiteY3221" fmla="*/ 284067 h 957091"/>
                <a:gd name="connsiteX3222" fmla="*/ 2771483 w 10020123"/>
                <a:gd name="connsiteY3222" fmla="*/ 282791 h 957091"/>
                <a:gd name="connsiteX3223" fmla="*/ 2771483 w 10020123"/>
                <a:gd name="connsiteY3223" fmla="*/ 278647 h 957091"/>
                <a:gd name="connsiteX3224" fmla="*/ 2762556 w 10020123"/>
                <a:gd name="connsiteY3224" fmla="*/ 277372 h 957091"/>
                <a:gd name="connsiteX3225" fmla="*/ 2752673 w 10020123"/>
                <a:gd name="connsiteY3225" fmla="*/ 278647 h 957091"/>
                <a:gd name="connsiteX3226" fmla="*/ 2752673 w 10020123"/>
                <a:gd name="connsiteY3226" fmla="*/ 282473 h 957091"/>
                <a:gd name="connsiteX3227" fmla="*/ 2761918 w 10020123"/>
                <a:gd name="connsiteY3227" fmla="*/ 283748 h 957091"/>
                <a:gd name="connsiteX3228" fmla="*/ 2761918 w 10020123"/>
                <a:gd name="connsiteY3228" fmla="*/ 283748 h 957091"/>
                <a:gd name="connsiteX3229" fmla="*/ 3114212 w 10020123"/>
                <a:gd name="connsiteY3229" fmla="*/ 283748 h 957091"/>
                <a:gd name="connsiteX3230" fmla="*/ 3129515 w 10020123"/>
                <a:gd name="connsiteY3230" fmla="*/ 281197 h 957091"/>
                <a:gd name="connsiteX3231" fmla="*/ 3129515 w 10020123"/>
                <a:gd name="connsiteY3231" fmla="*/ 272908 h 957091"/>
                <a:gd name="connsiteX3232" fmla="*/ 3111662 w 10020123"/>
                <a:gd name="connsiteY3232" fmla="*/ 270358 h 957091"/>
                <a:gd name="connsiteX3233" fmla="*/ 3094445 w 10020123"/>
                <a:gd name="connsiteY3233" fmla="*/ 272908 h 957091"/>
                <a:gd name="connsiteX3234" fmla="*/ 3094445 w 10020123"/>
                <a:gd name="connsiteY3234" fmla="*/ 280879 h 957091"/>
                <a:gd name="connsiteX3235" fmla="*/ 3114212 w 10020123"/>
                <a:gd name="connsiteY3235" fmla="*/ 283748 h 957091"/>
                <a:gd name="connsiteX3236" fmla="*/ 3114212 w 10020123"/>
                <a:gd name="connsiteY3236" fmla="*/ 283748 h 957091"/>
                <a:gd name="connsiteX3237" fmla="*/ 2752354 w 10020123"/>
                <a:gd name="connsiteY3237" fmla="*/ 282791 h 957091"/>
                <a:gd name="connsiteX3238" fmla="*/ 2752354 w 10020123"/>
                <a:gd name="connsiteY3238" fmla="*/ 279603 h 957091"/>
                <a:gd name="connsiteX3239" fmla="*/ 2741514 w 10020123"/>
                <a:gd name="connsiteY3239" fmla="*/ 281197 h 957091"/>
                <a:gd name="connsiteX3240" fmla="*/ 2752354 w 10020123"/>
                <a:gd name="connsiteY3240" fmla="*/ 282791 h 957091"/>
                <a:gd name="connsiteX3241" fmla="*/ 2752354 w 10020123"/>
                <a:gd name="connsiteY3241" fmla="*/ 282791 h 957091"/>
                <a:gd name="connsiteX3242" fmla="*/ 2771483 w 10020123"/>
                <a:gd name="connsiteY3242" fmla="*/ 282791 h 957091"/>
                <a:gd name="connsiteX3243" fmla="*/ 2782960 w 10020123"/>
                <a:gd name="connsiteY3243" fmla="*/ 280879 h 957091"/>
                <a:gd name="connsiteX3244" fmla="*/ 2771483 w 10020123"/>
                <a:gd name="connsiteY3244" fmla="*/ 279284 h 957091"/>
                <a:gd name="connsiteX3245" fmla="*/ 2771483 w 10020123"/>
                <a:gd name="connsiteY3245" fmla="*/ 282791 h 957091"/>
                <a:gd name="connsiteX3246" fmla="*/ 3139080 w 10020123"/>
                <a:gd name="connsiteY3246" fmla="*/ 280879 h 957091"/>
                <a:gd name="connsiteX3247" fmla="*/ 3164585 w 10020123"/>
                <a:gd name="connsiteY3247" fmla="*/ 277053 h 957091"/>
                <a:gd name="connsiteX3248" fmla="*/ 3139080 w 10020123"/>
                <a:gd name="connsiteY3248" fmla="*/ 273227 h 957091"/>
                <a:gd name="connsiteX3249" fmla="*/ 3139080 w 10020123"/>
                <a:gd name="connsiteY3249" fmla="*/ 280879 h 957091"/>
                <a:gd name="connsiteX3250" fmla="*/ 3139080 w 10020123"/>
                <a:gd name="connsiteY3250" fmla="*/ 280879 h 957091"/>
                <a:gd name="connsiteX3251" fmla="*/ 2739282 w 10020123"/>
                <a:gd name="connsiteY3251" fmla="*/ 280560 h 957091"/>
                <a:gd name="connsiteX3252" fmla="*/ 2752673 w 10020123"/>
                <a:gd name="connsiteY3252" fmla="*/ 278647 h 957091"/>
                <a:gd name="connsiteX3253" fmla="*/ 2752673 w 10020123"/>
                <a:gd name="connsiteY3253" fmla="*/ 276096 h 957091"/>
                <a:gd name="connsiteX3254" fmla="*/ 2738964 w 10020123"/>
                <a:gd name="connsiteY3254" fmla="*/ 274183 h 957091"/>
                <a:gd name="connsiteX3255" fmla="*/ 2739601 w 10020123"/>
                <a:gd name="connsiteY3255" fmla="*/ 280879 h 957091"/>
                <a:gd name="connsiteX3256" fmla="*/ 2785192 w 10020123"/>
                <a:gd name="connsiteY3256" fmla="*/ 280241 h 957091"/>
                <a:gd name="connsiteX3257" fmla="*/ 2785192 w 10020123"/>
                <a:gd name="connsiteY3257" fmla="*/ 273864 h 957091"/>
                <a:gd name="connsiteX3258" fmla="*/ 2771483 w 10020123"/>
                <a:gd name="connsiteY3258" fmla="*/ 275777 h 957091"/>
                <a:gd name="connsiteX3259" fmla="*/ 2771483 w 10020123"/>
                <a:gd name="connsiteY3259" fmla="*/ 278009 h 957091"/>
                <a:gd name="connsiteX3260" fmla="*/ 2785192 w 10020123"/>
                <a:gd name="connsiteY3260" fmla="*/ 280241 h 957091"/>
                <a:gd name="connsiteX3261" fmla="*/ 2785192 w 10020123"/>
                <a:gd name="connsiteY3261" fmla="*/ 280241 h 957091"/>
                <a:gd name="connsiteX3262" fmla="*/ 3091895 w 10020123"/>
                <a:gd name="connsiteY3262" fmla="*/ 280241 h 957091"/>
                <a:gd name="connsiteX3263" fmla="*/ 3091895 w 10020123"/>
                <a:gd name="connsiteY3263" fmla="*/ 273227 h 957091"/>
                <a:gd name="connsiteX3264" fmla="*/ 3067984 w 10020123"/>
                <a:gd name="connsiteY3264" fmla="*/ 276734 h 957091"/>
                <a:gd name="connsiteX3265" fmla="*/ 3091895 w 10020123"/>
                <a:gd name="connsiteY3265" fmla="*/ 280241 h 957091"/>
                <a:gd name="connsiteX3266" fmla="*/ 2752354 w 10020123"/>
                <a:gd name="connsiteY3266" fmla="*/ 278328 h 957091"/>
                <a:gd name="connsiteX3267" fmla="*/ 2759368 w 10020123"/>
                <a:gd name="connsiteY3267" fmla="*/ 277372 h 957091"/>
                <a:gd name="connsiteX3268" fmla="*/ 2752354 w 10020123"/>
                <a:gd name="connsiteY3268" fmla="*/ 276096 h 957091"/>
                <a:gd name="connsiteX3269" fmla="*/ 2752354 w 10020123"/>
                <a:gd name="connsiteY3269" fmla="*/ 278328 h 957091"/>
                <a:gd name="connsiteX3270" fmla="*/ 2771483 w 10020123"/>
                <a:gd name="connsiteY3270" fmla="*/ 278009 h 957091"/>
                <a:gd name="connsiteX3271" fmla="*/ 2771483 w 10020123"/>
                <a:gd name="connsiteY3271" fmla="*/ 276096 h 957091"/>
                <a:gd name="connsiteX3272" fmla="*/ 2765744 w 10020123"/>
                <a:gd name="connsiteY3272" fmla="*/ 277053 h 957091"/>
                <a:gd name="connsiteX3273" fmla="*/ 2771483 w 10020123"/>
                <a:gd name="connsiteY3273" fmla="*/ 278009 h 957091"/>
                <a:gd name="connsiteX3274" fmla="*/ 2771483 w 10020123"/>
                <a:gd name="connsiteY3274" fmla="*/ 278009 h 957091"/>
                <a:gd name="connsiteX3275" fmla="*/ 2763194 w 10020123"/>
                <a:gd name="connsiteY3275" fmla="*/ 276734 h 957091"/>
                <a:gd name="connsiteX3276" fmla="*/ 2771483 w 10020123"/>
                <a:gd name="connsiteY3276" fmla="*/ 275459 h 957091"/>
                <a:gd name="connsiteX3277" fmla="*/ 2771483 w 10020123"/>
                <a:gd name="connsiteY3277" fmla="*/ 271633 h 957091"/>
                <a:gd name="connsiteX3278" fmla="*/ 2761918 w 10020123"/>
                <a:gd name="connsiteY3278" fmla="*/ 270039 h 957091"/>
                <a:gd name="connsiteX3279" fmla="*/ 2752673 w 10020123"/>
                <a:gd name="connsiteY3279" fmla="*/ 271314 h 957091"/>
                <a:gd name="connsiteX3280" fmla="*/ 2752673 w 10020123"/>
                <a:gd name="connsiteY3280" fmla="*/ 275140 h 957091"/>
                <a:gd name="connsiteX3281" fmla="*/ 2762875 w 10020123"/>
                <a:gd name="connsiteY3281" fmla="*/ 276734 h 957091"/>
                <a:gd name="connsiteX3282" fmla="*/ 2762875 w 10020123"/>
                <a:gd name="connsiteY3282" fmla="*/ 276734 h 957091"/>
                <a:gd name="connsiteX3283" fmla="*/ 3063520 w 10020123"/>
                <a:gd name="connsiteY3283" fmla="*/ 275777 h 957091"/>
                <a:gd name="connsiteX3284" fmla="*/ 3091895 w 10020123"/>
                <a:gd name="connsiteY3284" fmla="*/ 271633 h 957091"/>
                <a:gd name="connsiteX3285" fmla="*/ 3091895 w 10020123"/>
                <a:gd name="connsiteY3285" fmla="*/ 267488 h 957091"/>
                <a:gd name="connsiteX3286" fmla="*/ 3062882 w 10020123"/>
                <a:gd name="connsiteY3286" fmla="*/ 263025 h 957091"/>
                <a:gd name="connsiteX3287" fmla="*/ 3063839 w 10020123"/>
                <a:gd name="connsiteY3287" fmla="*/ 276096 h 957091"/>
                <a:gd name="connsiteX3288" fmla="*/ 3063839 w 10020123"/>
                <a:gd name="connsiteY3288" fmla="*/ 276096 h 957091"/>
                <a:gd name="connsiteX3289" fmla="*/ 3168092 w 10020123"/>
                <a:gd name="connsiteY3289" fmla="*/ 275777 h 957091"/>
                <a:gd name="connsiteX3290" fmla="*/ 3168730 w 10020123"/>
                <a:gd name="connsiteY3290" fmla="*/ 262387 h 957091"/>
                <a:gd name="connsiteX3291" fmla="*/ 3139080 w 10020123"/>
                <a:gd name="connsiteY3291" fmla="*/ 266851 h 957091"/>
                <a:gd name="connsiteX3292" fmla="*/ 3139080 w 10020123"/>
                <a:gd name="connsiteY3292" fmla="*/ 271314 h 957091"/>
                <a:gd name="connsiteX3293" fmla="*/ 3168092 w 10020123"/>
                <a:gd name="connsiteY3293" fmla="*/ 275459 h 957091"/>
                <a:gd name="connsiteX3294" fmla="*/ 2771483 w 10020123"/>
                <a:gd name="connsiteY3294" fmla="*/ 275140 h 957091"/>
                <a:gd name="connsiteX3295" fmla="*/ 2783279 w 10020123"/>
                <a:gd name="connsiteY3295" fmla="*/ 273227 h 957091"/>
                <a:gd name="connsiteX3296" fmla="*/ 2771483 w 10020123"/>
                <a:gd name="connsiteY3296" fmla="*/ 271314 h 957091"/>
                <a:gd name="connsiteX3297" fmla="*/ 2771483 w 10020123"/>
                <a:gd name="connsiteY3297" fmla="*/ 274821 h 957091"/>
                <a:gd name="connsiteX3298" fmla="*/ 2753948 w 10020123"/>
                <a:gd name="connsiteY3298" fmla="*/ 275140 h 957091"/>
                <a:gd name="connsiteX3299" fmla="*/ 2753948 w 10020123"/>
                <a:gd name="connsiteY3299" fmla="*/ 271633 h 957091"/>
                <a:gd name="connsiteX3300" fmla="*/ 2742470 w 10020123"/>
                <a:gd name="connsiteY3300" fmla="*/ 273227 h 957091"/>
                <a:gd name="connsiteX3301" fmla="*/ 2753948 w 10020123"/>
                <a:gd name="connsiteY3301" fmla="*/ 275140 h 957091"/>
                <a:gd name="connsiteX3302" fmla="*/ 2753948 w 10020123"/>
                <a:gd name="connsiteY3302" fmla="*/ 275140 h 957091"/>
                <a:gd name="connsiteX3303" fmla="*/ 2740239 w 10020123"/>
                <a:gd name="connsiteY3303" fmla="*/ 272908 h 957091"/>
                <a:gd name="connsiteX3304" fmla="*/ 2753948 w 10020123"/>
                <a:gd name="connsiteY3304" fmla="*/ 270995 h 957091"/>
                <a:gd name="connsiteX3305" fmla="*/ 2753948 w 10020123"/>
                <a:gd name="connsiteY3305" fmla="*/ 268445 h 957091"/>
                <a:gd name="connsiteX3306" fmla="*/ 2739920 w 10020123"/>
                <a:gd name="connsiteY3306" fmla="*/ 266213 h 957091"/>
                <a:gd name="connsiteX3307" fmla="*/ 2740558 w 10020123"/>
                <a:gd name="connsiteY3307" fmla="*/ 272908 h 957091"/>
                <a:gd name="connsiteX3308" fmla="*/ 2740558 w 10020123"/>
                <a:gd name="connsiteY3308" fmla="*/ 272908 h 957091"/>
                <a:gd name="connsiteX3309" fmla="*/ 2785192 w 10020123"/>
                <a:gd name="connsiteY3309" fmla="*/ 272908 h 957091"/>
                <a:gd name="connsiteX3310" fmla="*/ 2785192 w 10020123"/>
                <a:gd name="connsiteY3310" fmla="*/ 269082 h 957091"/>
                <a:gd name="connsiteX3311" fmla="*/ 2780410 w 10020123"/>
                <a:gd name="connsiteY3311" fmla="*/ 267169 h 957091"/>
                <a:gd name="connsiteX3312" fmla="*/ 2771164 w 10020123"/>
                <a:gd name="connsiteY3312" fmla="*/ 268445 h 957091"/>
                <a:gd name="connsiteX3313" fmla="*/ 2771164 w 10020123"/>
                <a:gd name="connsiteY3313" fmla="*/ 270995 h 957091"/>
                <a:gd name="connsiteX3314" fmla="*/ 2784873 w 10020123"/>
                <a:gd name="connsiteY3314" fmla="*/ 272908 h 957091"/>
                <a:gd name="connsiteX3315" fmla="*/ 2784873 w 10020123"/>
                <a:gd name="connsiteY3315" fmla="*/ 272908 h 957091"/>
                <a:gd name="connsiteX3316" fmla="*/ 3101140 w 10020123"/>
                <a:gd name="connsiteY3316" fmla="*/ 271314 h 957091"/>
                <a:gd name="connsiteX3317" fmla="*/ 3113256 w 10020123"/>
                <a:gd name="connsiteY3317" fmla="*/ 269401 h 957091"/>
                <a:gd name="connsiteX3318" fmla="*/ 3101140 w 10020123"/>
                <a:gd name="connsiteY3318" fmla="*/ 267488 h 957091"/>
                <a:gd name="connsiteX3319" fmla="*/ 3101140 w 10020123"/>
                <a:gd name="connsiteY3319" fmla="*/ 270995 h 957091"/>
                <a:gd name="connsiteX3320" fmla="*/ 3129515 w 10020123"/>
                <a:gd name="connsiteY3320" fmla="*/ 271314 h 957091"/>
                <a:gd name="connsiteX3321" fmla="*/ 3129515 w 10020123"/>
                <a:gd name="connsiteY3321" fmla="*/ 267488 h 957091"/>
                <a:gd name="connsiteX3322" fmla="*/ 3116125 w 10020123"/>
                <a:gd name="connsiteY3322" fmla="*/ 269401 h 957091"/>
                <a:gd name="connsiteX3323" fmla="*/ 3129515 w 10020123"/>
                <a:gd name="connsiteY3323" fmla="*/ 271314 h 957091"/>
                <a:gd name="connsiteX3324" fmla="*/ 2771483 w 10020123"/>
                <a:gd name="connsiteY3324" fmla="*/ 270676 h 957091"/>
                <a:gd name="connsiteX3325" fmla="*/ 2771483 w 10020123"/>
                <a:gd name="connsiteY3325" fmla="*/ 268445 h 957091"/>
                <a:gd name="connsiteX3326" fmla="*/ 2764788 w 10020123"/>
                <a:gd name="connsiteY3326" fmla="*/ 269401 h 957091"/>
                <a:gd name="connsiteX3327" fmla="*/ 2771483 w 10020123"/>
                <a:gd name="connsiteY3327" fmla="*/ 270676 h 957091"/>
                <a:gd name="connsiteX3328" fmla="*/ 2752354 w 10020123"/>
                <a:gd name="connsiteY3328" fmla="*/ 270358 h 957091"/>
                <a:gd name="connsiteX3329" fmla="*/ 2758411 w 10020123"/>
                <a:gd name="connsiteY3329" fmla="*/ 269401 h 957091"/>
                <a:gd name="connsiteX3330" fmla="*/ 2752354 w 10020123"/>
                <a:gd name="connsiteY3330" fmla="*/ 268445 h 957091"/>
                <a:gd name="connsiteX3331" fmla="*/ 2752354 w 10020123"/>
                <a:gd name="connsiteY3331" fmla="*/ 270358 h 957091"/>
                <a:gd name="connsiteX3332" fmla="*/ 2761600 w 10020123"/>
                <a:gd name="connsiteY3332" fmla="*/ 269082 h 957091"/>
                <a:gd name="connsiteX3333" fmla="*/ 2771164 w 10020123"/>
                <a:gd name="connsiteY3333" fmla="*/ 267488 h 957091"/>
                <a:gd name="connsiteX3334" fmla="*/ 2771164 w 10020123"/>
                <a:gd name="connsiteY3334" fmla="*/ 263344 h 957091"/>
                <a:gd name="connsiteX3335" fmla="*/ 2762556 w 10020123"/>
                <a:gd name="connsiteY3335" fmla="*/ 262068 h 957091"/>
                <a:gd name="connsiteX3336" fmla="*/ 2752673 w 10020123"/>
                <a:gd name="connsiteY3336" fmla="*/ 263662 h 957091"/>
                <a:gd name="connsiteX3337" fmla="*/ 2752673 w 10020123"/>
                <a:gd name="connsiteY3337" fmla="*/ 267488 h 957091"/>
                <a:gd name="connsiteX3338" fmla="*/ 2761918 w 10020123"/>
                <a:gd name="connsiteY3338" fmla="*/ 269082 h 957091"/>
                <a:gd name="connsiteX3339" fmla="*/ 2761918 w 10020123"/>
                <a:gd name="connsiteY3339" fmla="*/ 269082 h 957091"/>
                <a:gd name="connsiteX3340" fmla="*/ 3113893 w 10020123"/>
                <a:gd name="connsiteY3340" fmla="*/ 268763 h 957091"/>
                <a:gd name="connsiteX3341" fmla="*/ 3131747 w 10020123"/>
                <a:gd name="connsiteY3341" fmla="*/ 265894 h 957091"/>
                <a:gd name="connsiteX3342" fmla="*/ 3131747 w 10020123"/>
                <a:gd name="connsiteY3342" fmla="*/ 257605 h 957091"/>
                <a:gd name="connsiteX3343" fmla="*/ 3115169 w 10020123"/>
                <a:gd name="connsiteY3343" fmla="*/ 255373 h 957091"/>
                <a:gd name="connsiteX3344" fmla="*/ 3096358 w 10020123"/>
                <a:gd name="connsiteY3344" fmla="*/ 258242 h 957091"/>
                <a:gd name="connsiteX3345" fmla="*/ 3096358 w 10020123"/>
                <a:gd name="connsiteY3345" fmla="*/ 266532 h 957091"/>
                <a:gd name="connsiteX3346" fmla="*/ 3113893 w 10020123"/>
                <a:gd name="connsiteY3346" fmla="*/ 269082 h 957091"/>
                <a:gd name="connsiteX3347" fmla="*/ 3113893 w 10020123"/>
                <a:gd name="connsiteY3347" fmla="*/ 269082 h 957091"/>
                <a:gd name="connsiteX3348" fmla="*/ 2789656 w 10020123"/>
                <a:gd name="connsiteY3348" fmla="*/ 268445 h 957091"/>
                <a:gd name="connsiteX3349" fmla="*/ 2789656 w 10020123"/>
                <a:gd name="connsiteY3349" fmla="*/ 266213 h 957091"/>
                <a:gd name="connsiteX3350" fmla="*/ 2785830 w 10020123"/>
                <a:gd name="connsiteY3350" fmla="*/ 266851 h 957091"/>
                <a:gd name="connsiteX3351" fmla="*/ 2789656 w 10020123"/>
                <a:gd name="connsiteY3351" fmla="*/ 268445 h 957091"/>
                <a:gd name="connsiteX3352" fmla="*/ 2789656 w 10020123"/>
                <a:gd name="connsiteY3352" fmla="*/ 268445 h 957091"/>
                <a:gd name="connsiteX3353" fmla="*/ 2752354 w 10020123"/>
                <a:gd name="connsiteY3353" fmla="*/ 267488 h 957091"/>
                <a:gd name="connsiteX3354" fmla="*/ 2752354 w 10020123"/>
                <a:gd name="connsiteY3354" fmla="*/ 263981 h 957091"/>
                <a:gd name="connsiteX3355" fmla="*/ 2741514 w 10020123"/>
                <a:gd name="connsiteY3355" fmla="*/ 265894 h 957091"/>
                <a:gd name="connsiteX3356" fmla="*/ 2752354 w 10020123"/>
                <a:gd name="connsiteY3356" fmla="*/ 267488 h 957091"/>
                <a:gd name="connsiteX3357" fmla="*/ 2771483 w 10020123"/>
                <a:gd name="connsiteY3357" fmla="*/ 267488 h 957091"/>
                <a:gd name="connsiteX3358" fmla="*/ 2778816 w 10020123"/>
                <a:gd name="connsiteY3358" fmla="*/ 266213 h 957091"/>
                <a:gd name="connsiteX3359" fmla="*/ 2771483 w 10020123"/>
                <a:gd name="connsiteY3359" fmla="*/ 263662 h 957091"/>
                <a:gd name="connsiteX3360" fmla="*/ 2771483 w 10020123"/>
                <a:gd name="connsiteY3360" fmla="*/ 267169 h 957091"/>
                <a:gd name="connsiteX3361" fmla="*/ 2784236 w 10020123"/>
                <a:gd name="connsiteY3361" fmla="*/ 266213 h 957091"/>
                <a:gd name="connsiteX3362" fmla="*/ 2787424 w 10020123"/>
                <a:gd name="connsiteY3362" fmla="*/ 265575 h 957091"/>
                <a:gd name="connsiteX3363" fmla="*/ 2779135 w 10020123"/>
                <a:gd name="connsiteY3363" fmla="*/ 264300 h 957091"/>
                <a:gd name="connsiteX3364" fmla="*/ 2784236 w 10020123"/>
                <a:gd name="connsiteY3364" fmla="*/ 266213 h 957091"/>
                <a:gd name="connsiteX3365" fmla="*/ 2784236 w 10020123"/>
                <a:gd name="connsiteY3365" fmla="*/ 266213 h 957091"/>
                <a:gd name="connsiteX3366" fmla="*/ 3094445 w 10020123"/>
                <a:gd name="connsiteY3366" fmla="*/ 265575 h 957091"/>
                <a:gd name="connsiteX3367" fmla="*/ 3094445 w 10020123"/>
                <a:gd name="connsiteY3367" fmla="*/ 258242 h 957091"/>
                <a:gd name="connsiteX3368" fmla="*/ 3069259 w 10020123"/>
                <a:gd name="connsiteY3368" fmla="*/ 262068 h 957091"/>
                <a:gd name="connsiteX3369" fmla="*/ 3094445 w 10020123"/>
                <a:gd name="connsiteY3369" fmla="*/ 265575 h 957091"/>
                <a:gd name="connsiteX3370" fmla="*/ 3094445 w 10020123"/>
                <a:gd name="connsiteY3370" fmla="*/ 265575 h 957091"/>
                <a:gd name="connsiteX3371" fmla="*/ 2500488 w 10020123"/>
                <a:gd name="connsiteY3371" fmla="*/ 265575 h 957091"/>
                <a:gd name="connsiteX3372" fmla="*/ 2502720 w 10020123"/>
                <a:gd name="connsiteY3372" fmla="*/ 256967 h 957091"/>
                <a:gd name="connsiteX3373" fmla="*/ 2496662 w 10020123"/>
                <a:gd name="connsiteY3373" fmla="*/ 254098 h 957091"/>
                <a:gd name="connsiteX3374" fmla="*/ 2500488 w 10020123"/>
                <a:gd name="connsiteY3374" fmla="*/ 265575 h 957091"/>
                <a:gd name="connsiteX3375" fmla="*/ 3134616 w 10020123"/>
                <a:gd name="connsiteY3375" fmla="*/ 265575 h 957091"/>
                <a:gd name="connsiteX3376" fmla="*/ 3159803 w 10020123"/>
                <a:gd name="connsiteY3376" fmla="*/ 261749 h 957091"/>
                <a:gd name="connsiteX3377" fmla="*/ 3134616 w 10020123"/>
                <a:gd name="connsiteY3377" fmla="*/ 257924 h 957091"/>
                <a:gd name="connsiteX3378" fmla="*/ 3134616 w 10020123"/>
                <a:gd name="connsiteY3378" fmla="*/ 265575 h 957091"/>
                <a:gd name="connsiteX3379" fmla="*/ 3134616 w 10020123"/>
                <a:gd name="connsiteY3379" fmla="*/ 265575 h 957091"/>
                <a:gd name="connsiteX3380" fmla="*/ 2738326 w 10020123"/>
                <a:gd name="connsiteY3380" fmla="*/ 265256 h 957091"/>
                <a:gd name="connsiteX3381" fmla="*/ 2752354 w 10020123"/>
                <a:gd name="connsiteY3381" fmla="*/ 263025 h 957091"/>
                <a:gd name="connsiteX3382" fmla="*/ 2752354 w 10020123"/>
                <a:gd name="connsiteY3382" fmla="*/ 260155 h 957091"/>
                <a:gd name="connsiteX3383" fmla="*/ 2738007 w 10020123"/>
                <a:gd name="connsiteY3383" fmla="*/ 257924 h 957091"/>
                <a:gd name="connsiteX3384" fmla="*/ 2738007 w 10020123"/>
                <a:gd name="connsiteY3384" fmla="*/ 264938 h 957091"/>
                <a:gd name="connsiteX3385" fmla="*/ 2738007 w 10020123"/>
                <a:gd name="connsiteY3385" fmla="*/ 264938 h 957091"/>
                <a:gd name="connsiteX3386" fmla="*/ 2785830 w 10020123"/>
                <a:gd name="connsiteY3386" fmla="*/ 264938 h 957091"/>
                <a:gd name="connsiteX3387" fmla="*/ 2785830 w 10020123"/>
                <a:gd name="connsiteY3387" fmla="*/ 258561 h 957091"/>
                <a:gd name="connsiteX3388" fmla="*/ 2771483 w 10020123"/>
                <a:gd name="connsiteY3388" fmla="*/ 260793 h 957091"/>
                <a:gd name="connsiteX3389" fmla="*/ 2771483 w 10020123"/>
                <a:gd name="connsiteY3389" fmla="*/ 263025 h 957091"/>
                <a:gd name="connsiteX3390" fmla="*/ 2785830 w 10020123"/>
                <a:gd name="connsiteY3390" fmla="*/ 265256 h 957091"/>
                <a:gd name="connsiteX3391" fmla="*/ 2785830 w 10020123"/>
                <a:gd name="connsiteY3391" fmla="*/ 265256 h 957091"/>
                <a:gd name="connsiteX3392" fmla="*/ 2755223 w 10020123"/>
                <a:gd name="connsiteY3392" fmla="*/ 263025 h 957091"/>
                <a:gd name="connsiteX3393" fmla="*/ 2762556 w 10020123"/>
                <a:gd name="connsiteY3393" fmla="*/ 262068 h 957091"/>
                <a:gd name="connsiteX3394" fmla="*/ 2754905 w 10020123"/>
                <a:gd name="connsiteY3394" fmla="*/ 260793 h 957091"/>
                <a:gd name="connsiteX3395" fmla="*/ 2754905 w 10020123"/>
                <a:gd name="connsiteY3395" fmla="*/ 263025 h 957091"/>
                <a:gd name="connsiteX3396" fmla="*/ 2754905 w 10020123"/>
                <a:gd name="connsiteY3396" fmla="*/ 263025 h 957091"/>
                <a:gd name="connsiteX3397" fmla="*/ 2771483 w 10020123"/>
                <a:gd name="connsiteY3397" fmla="*/ 262706 h 957091"/>
                <a:gd name="connsiteX3398" fmla="*/ 2771483 w 10020123"/>
                <a:gd name="connsiteY3398" fmla="*/ 260793 h 957091"/>
                <a:gd name="connsiteX3399" fmla="*/ 2767976 w 10020123"/>
                <a:gd name="connsiteY3399" fmla="*/ 261431 h 957091"/>
                <a:gd name="connsiteX3400" fmla="*/ 2771483 w 10020123"/>
                <a:gd name="connsiteY3400" fmla="*/ 262706 h 957091"/>
                <a:gd name="connsiteX3401" fmla="*/ 2771483 w 10020123"/>
                <a:gd name="connsiteY3401" fmla="*/ 262706 h 957091"/>
                <a:gd name="connsiteX3402" fmla="*/ 2770527 w 10020123"/>
                <a:gd name="connsiteY3402" fmla="*/ 262068 h 957091"/>
                <a:gd name="connsiteX3403" fmla="*/ 2769251 w 10020123"/>
                <a:gd name="connsiteY3403" fmla="*/ 261431 h 957091"/>
                <a:gd name="connsiteX3404" fmla="*/ 2768295 w 10020123"/>
                <a:gd name="connsiteY3404" fmla="*/ 261431 h 957091"/>
                <a:gd name="connsiteX3405" fmla="*/ 2770208 w 10020123"/>
                <a:gd name="connsiteY3405" fmla="*/ 262068 h 957091"/>
                <a:gd name="connsiteX3406" fmla="*/ 2770208 w 10020123"/>
                <a:gd name="connsiteY3406" fmla="*/ 262068 h 957091"/>
                <a:gd name="connsiteX3407" fmla="*/ 2763194 w 10020123"/>
                <a:gd name="connsiteY3407" fmla="*/ 261431 h 957091"/>
                <a:gd name="connsiteX3408" fmla="*/ 2765107 w 10020123"/>
                <a:gd name="connsiteY3408" fmla="*/ 261431 h 957091"/>
                <a:gd name="connsiteX3409" fmla="*/ 2752673 w 10020123"/>
                <a:gd name="connsiteY3409" fmla="*/ 257286 h 957091"/>
                <a:gd name="connsiteX3410" fmla="*/ 2752673 w 10020123"/>
                <a:gd name="connsiteY3410" fmla="*/ 259837 h 957091"/>
                <a:gd name="connsiteX3411" fmla="*/ 2763194 w 10020123"/>
                <a:gd name="connsiteY3411" fmla="*/ 261431 h 957091"/>
                <a:gd name="connsiteX3412" fmla="*/ 2763194 w 10020123"/>
                <a:gd name="connsiteY3412" fmla="*/ 261431 h 957091"/>
                <a:gd name="connsiteX3413" fmla="*/ 3062564 w 10020123"/>
                <a:gd name="connsiteY3413" fmla="*/ 261112 h 957091"/>
                <a:gd name="connsiteX3414" fmla="*/ 3091576 w 10020123"/>
                <a:gd name="connsiteY3414" fmla="*/ 256967 h 957091"/>
                <a:gd name="connsiteX3415" fmla="*/ 3091576 w 10020123"/>
                <a:gd name="connsiteY3415" fmla="*/ 251547 h 957091"/>
                <a:gd name="connsiteX3416" fmla="*/ 3061607 w 10020123"/>
                <a:gd name="connsiteY3416" fmla="*/ 247084 h 957091"/>
                <a:gd name="connsiteX3417" fmla="*/ 3062564 w 10020123"/>
                <a:gd name="connsiteY3417" fmla="*/ 261112 h 957091"/>
                <a:gd name="connsiteX3418" fmla="*/ 3062564 w 10020123"/>
                <a:gd name="connsiteY3418" fmla="*/ 261112 h 957091"/>
                <a:gd name="connsiteX3419" fmla="*/ 3168730 w 10020123"/>
                <a:gd name="connsiteY3419" fmla="*/ 261112 h 957091"/>
                <a:gd name="connsiteX3420" fmla="*/ 3169368 w 10020123"/>
                <a:gd name="connsiteY3420" fmla="*/ 247721 h 957091"/>
                <a:gd name="connsiteX3421" fmla="*/ 3139080 w 10020123"/>
                <a:gd name="connsiteY3421" fmla="*/ 252185 h 957091"/>
                <a:gd name="connsiteX3422" fmla="*/ 3139080 w 10020123"/>
                <a:gd name="connsiteY3422" fmla="*/ 256330 h 957091"/>
                <a:gd name="connsiteX3423" fmla="*/ 3168730 w 10020123"/>
                <a:gd name="connsiteY3423" fmla="*/ 260793 h 957091"/>
                <a:gd name="connsiteX3424" fmla="*/ 2766063 w 10020123"/>
                <a:gd name="connsiteY3424" fmla="*/ 260793 h 957091"/>
                <a:gd name="connsiteX3425" fmla="*/ 2771164 w 10020123"/>
                <a:gd name="connsiteY3425" fmla="*/ 259837 h 957091"/>
                <a:gd name="connsiteX3426" fmla="*/ 2771164 w 10020123"/>
                <a:gd name="connsiteY3426" fmla="*/ 255373 h 957091"/>
                <a:gd name="connsiteX3427" fmla="*/ 2761600 w 10020123"/>
                <a:gd name="connsiteY3427" fmla="*/ 253779 h 957091"/>
                <a:gd name="connsiteX3428" fmla="*/ 2752354 w 10020123"/>
                <a:gd name="connsiteY3428" fmla="*/ 255373 h 957091"/>
                <a:gd name="connsiteX3429" fmla="*/ 2752354 w 10020123"/>
                <a:gd name="connsiteY3429" fmla="*/ 256330 h 957091"/>
                <a:gd name="connsiteX3430" fmla="*/ 2766063 w 10020123"/>
                <a:gd name="connsiteY3430" fmla="*/ 260793 h 957091"/>
                <a:gd name="connsiteX3431" fmla="*/ 2771483 w 10020123"/>
                <a:gd name="connsiteY3431" fmla="*/ 259837 h 957091"/>
                <a:gd name="connsiteX3432" fmla="*/ 2784873 w 10020123"/>
                <a:gd name="connsiteY3432" fmla="*/ 257924 h 957091"/>
                <a:gd name="connsiteX3433" fmla="*/ 2771483 w 10020123"/>
                <a:gd name="connsiteY3433" fmla="*/ 255692 h 957091"/>
                <a:gd name="connsiteX3434" fmla="*/ 2771483 w 10020123"/>
                <a:gd name="connsiteY3434" fmla="*/ 259837 h 957091"/>
                <a:gd name="connsiteX3435" fmla="*/ 2771483 w 10020123"/>
                <a:gd name="connsiteY3435" fmla="*/ 259837 h 957091"/>
                <a:gd name="connsiteX3436" fmla="*/ 2753310 w 10020123"/>
                <a:gd name="connsiteY3436" fmla="*/ 259518 h 957091"/>
                <a:gd name="connsiteX3437" fmla="*/ 2753310 w 10020123"/>
                <a:gd name="connsiteY3437" fmla="*/ 256648 h 957091"/>
                <a:gd name="connsiteX3438" fmla="*/ 2751398 w 10020123"/>
                <a:gd name="connsiteY3438" fmla="*/ 256011 h 957091"/>
                <a:gd name="connsiteX3439" fmla="*/ 2741195 w 10020123"/>
                <a:gd name="connsiteY3439" fmla="*/ 257605 h 957091"/>
                <a:gd name="connsiteX3440" fmla="*/ 2753629 w 10020123"/>
                <a:gd name="connsiteY3440" fmla="*/ 259518 h 957091"/>
                <a:gd name="connsiteX3441" fmla="*/ 2753629 w 10020123"/>
                <a:gd name="connsiteY3441" fmla="*/ 259518 h 957091"/>
                <a:gd name="connsiteX3442" fmla="*/ 2738645 w 10020123"/>
                <a:gd name="connsiteY3442" fmla="*/ 256967 h 957091"/>
                <a:gd name="connsiteX3443" fmla="*/ 2749485 w 10020123"/>
                <a:gd name="connsiteY3443" fmla="*/ 255373 h 957091"/>
                <a:gd name="connsiteX3444" fmla="*/ 2738326 w 10020123"/>
                <a:gd name="connsiteY3444" fmla="*/ 252185 h 957091"/>
                <a:gd name="connsiteX3445" fmla="*/ 2738326 w 10020123"/>
                <a:gd name="connsiteY3445" fmla="*/ 257286 h 957091"/>
                <a:gd name="connsiteX3446" fmla="*/ 2738326 w 10020123"/>
                <a:gd name="connsiteY3446" fmla="*/ 257286 h 957091"/>
                <a:gd name="connsiteX3447" fmla="*/ 2786149 w 10020123"/>
                <a:gd name="connsiteY3447" fmla="*/ 256967 h 957091"/>
                <a:gd name="connsiteX3448" fmla="*/ 2786149 w 10020123"/>
                <a:gd name="connsiteY3448" fmla="*/ 249953 h 957091"/>
                <a:gd name="connsiteX3449" fmla="*/ 2771483 w 10020123"/>
                <a:gd name="connsiteY3449" fmla="*/ 252185 h 957091"/>
                <a:gd name="connsiteX3450" fmla="*/ 2771483 w 10020123"/>
                <a:gd name="connsiteY3450" fmla="*/ 254735 h 957091"/>
                <a:gd name="connsiteX3451" fmla="*/ 2786149 w 10020123"/>
                <a:gd name="connsiteY3451" fmla="*/ 256967 h 957091"/>
                <a:gd name="connsiteX3452" fmla="*/ 2786149 w 10020123"/>
                <a:gd name="connsiteY3452" fmla="*/ 256967 h 957091"/>
                <a:gd name="connsiteX3453" fmla="*/ 3091895 w 10020123"/>
                <a:gd name="connsiteY3453" fmla="*/ 256330 h 957091"/>
                <a:gd name="connsiteX3454" fmla="*/ 3106242 w 10020123"/>
                <a:gd name="connsiteY3454" fmla="*/ 254417 h 957091"/>
                <a:gd name="connsiteX3455" fmla="*/ 3091895 w 10020123"/>
                <a:gd name="connsiteY3455" fmla="*/ 252185 h 957091"/>
                <a:gd name="connsiteX3456" fmla="*/ 3091895 w 10020123"/>
                <a:gd name="connsiteY3456" fmla="*/ 256330 h 957091"/>
                <a:gd name="connsiteX3457" fmla="*/ 2502720 w 10020123"/>
                <a:gd name="connsiteY3457" fmla="*/ 255692 h 957091"/>
                <a:gd name="connsiteX3458" fmla="*/ 2506227 w 10020123"/>
                <a:gd name="connsiteY3458" fmla="*/ 243258 h 957091"/>
                <a:gd name="connsiteX3459" fmla="*/ 2504314 w 10020123"/>
                <a:gd name="connsiteY3459" fmla="*/ 243258 h 957091"/>
                <a:gd name="connsiteX3460" fmla="*/ 2493793 w 10020123"/>
                <a:gd name="connsiteY3460" fmla="*/ 243258 h 957091"/>
                <a:gd name="connsiteX3461" fmla="*/ 2492836 w 10020123"/>
                <a:gd name="connsiteY3461" fmla="*/ 243258 h 957091"/>
                <a:gd name="connsiteX3462" fmla="*/ 2496024 w 10020123"/>
                <a:gd name="connsiteY3462" fmla="*/ 252504 h 957091"/>
                <a:gd name="connsiteX3463" fmla="*/ 2502401 w 10020123"/>
                <a:gd name="connsiteY3463" fmla="*/ 255373 h 957091"/>
                <a:gd name="connsiteX3464" fmla="*/ 2502401 w 10020123"/>
                <a:gd name="connsiteY3464" fmla="*/ 255373 h 957091"/>
                <a:gd name="connsiteX3465" fmla="*/ 3129515 w 10020123"/>
                <a:gd name="connsiteY3465" fmla="*/ 256011 h 957091"/>
                <a:gd name="connsiteX3466" fmla="*/ 3129515 w 10020123"/>
                <a:gd name="connsiteY3466" fmla="*/ 252504 h 957091"/>
                <a:gd name="connsiteX3467" fmla="*/ 3117719 w 10020123"/>
                <a:gd name="connsiteY3467" fmla="*/ 254417 h 957091"/>
                <a:gd name="connsiteX3468" fmla="*/ 3129515 w 10020123"/>
                <a:gd name="connsiteY3468" fmla="*/ 256330 h 957091"/>
                <a:gd name="connsiteX3469" fmla="*/ 2751079 w 10020123"/>
                <a:gd name="connsiteY3469" fmla="*/ 255373 h 957091"/>
                <a:gd name="connsiteX3470" fmla="*/ 2752354 w 10020123"/>
                <a:gd name="connsiteY3470" fmla="*/ 255373 h 957091"/>
                <a:gd name="connsiteX3471" fmla="*/ 2752354 w 10020123"/>
                <a:gd name="connsiteY3471" fmla="*/ 252504 h 957091"/>
                <a:gd name="connsiteX3472" fmla="*/ 2738326 w 10020123"/>
                <a:gd name="connsiteY3472" fmla="*/ 250272 h 957091"/>
                <a:gd name="connsiteX3473" fmla="*/ 2733544 w 10020123"/>
                <a:gd name="connsiteY3473" fmla="*/ 250272 h 957091"/>
                <a:gd name="connsiteX3474" fmla="*/ 2733544 w 10020123"/>
                <a:gd name="connsiteY3474" fmla="*/ 251547 h 957091"/>
                <a:gd name="connsiteX3475" fmla="*/ 2751079 w 10020123"/>
                <a:gd name="connsiteY3475" fmla="*/ 255373 h 957091"/>
                <a:gd name="connsiteX3476" fmla="*/ 2751079 w 10020123"/>
                <a:gd name="connsiteY3476" fmla="*/ 255373 h 957091"/>
                <a:gd name="connsiteX3477" fmla="*/ 2771483 w 10020123"/>
                <a:gd name="connsiteY3477" fmla="*/ 254735 h 957091"/>
                <a:gd name="connsiteX3478" fmla="*/ 2771483 w 10020123"/>
                <a:gd name="connsiteY3478" fmla="*/ 252504 h 957091"/>
                <a:gd name="connsiteX3479" fmla="*/ 2764788 w 10020123"/>
                <a:gd name="connsiteY3479" fmla="*/ 253779 h 957091"/>
                <a:gd name="connsiteX3480" fmla="*/ 2771483 w 10020123"/>
                <a:gd name="connsiteY3480" fmla="*/ 254735 h 957091"/>
                <a:gd name="connsiteX3481" fmla="*/ 2752354 w 10020123"/>
                <a:gd name="connsiteY3481" fmla="*/ 254735 h 957091"/>
                <a:gd name="connsiteX3482" fmla="*/ 2758730 w 10020123"/>
                <a:gd name="connsiteY3482" fmla="*/ 253779 h 957091"/>
                <a:gd name="connsiteX3483" fmla="*/ 2752354 w 10020123"/>
                <a:gd name="connsiteY3483" fmla="*/ 252504 h 957091"/>
                <a:gd name="connsiteX3484" fmla="*/ 2752354 w 10020123"/>
                <a:gd name="connsiteY3484" fmla="*/ 254417 h 957091"/>
                <a:gd name="connsiteX3485" fmla="*/ 3112299 w 10020123"/>
                <a:gd name="connsiteY3485" fmla="*/ 253779 h 957091"/>
                <a:gd name="connsiteX3486" fmla="*/ 3129515 w 10020123"/>
                <a:gd name="connsiteY3486" fmla="*/ 251228 h 957091"/>
                <a:gd name="connsiteX3487" fmla="*/ 3129515 w 10020123"/>
                <a:gd name="connsiteY3487" fmla="*/ 241983 h 957091"/>
                <a:gd name="connsiteX3488" fmla="*/ 3110068 w 10020123"/>
                <a:gd name="connsiteY3488" fmla="*/ 238795 h 957091"/>
                <a:gd name="connsiteX3489" fmla="*/ 3091895 w 10020123"/>
                <a:gd name="connsiteY3489" fmla="*/ 241664 h 957091"/>
                <a:gd name="connsiteX3490" fmla="*/ 3091895 w 10020123"/>
                <a:gd name="connsiteY3490" fmla="*/ 250591 h 957091"/>
                <a:gd name="connsiteX3491" fmla="*/ 3112299 w 10020123"/>
                <a:gd name="connsiteY3491" fmla="*/ 253460 h 957091"/>
                <a:gd name="connsiteX3492" fmla="*/ 2761600 w 10020123"/>
                <a:gd name="connsiteY3492" fmla="*/ 253141 h 957091"/>
                <a:gd name="connsiteX3493" fmla="*/ 2771164 w 10020123"/>
                <a:gd name="connsiteY3493" fmla="*/ 251866 h 957091"/>
                <a:gd name="connsiteX3494" fmla="*/ 2771164 w 10020123"/>
                <a:gd name="connsiteY3494" fmla="*/ 247721 h 957091"/>
                <a:gd name="connsiteX3495" fmla="*/ 2762237 w 10020123"/>
                <a:gd name="connsiteY3495" fmla="*/ 246446 h 957091"/>
                <a:gd name="connsiteX3496" fmla="*/ 2751716 w 10020123"/>
                <a:gd name="connsiteY3496" fmla="*/ 248040 h 957091"/>
                <a:gd name="connsiteX3497" fmla="*/ 2751716 w 10020123"/>
                <a:gd name="connsiteY3497" fmla="*/ 252185 h 957091"/>
                <a:gd name="connsiteX3498" fmla="*/ 2761281 w 10020123"/>
                <a:gd name="connsiteY3498" fmla="*/ 253460 h 957091"/>
                <a:gd name="connsiteX3499" fmla="*/ 2761281 w 10020123"/>
                <a:gd name="connsiteY3499" fmla="*/ 253460 h 957091"/>
                <a:gd name="connsiteX3500" fmla="*/ 2496662 w 10020123"/>
                <a:gd name="connsiteY3500" fmla="*/ 253141 h 957091"/>
                <a:gd name="connsiteX3501" fmla="*/ 2493793 w 10020123"/>
                <a:gd name="connsiteY3501" fmla="*/ 243896 h 957091"/>
                <a:gd name="connsiteX3502" fmla="*/ 2469563 w 10020123"/>
                <a:gd name="connsiteY3502" fmla="*/ 241664 h 957091"/>
                <a:gd name="connsiteX3503" fmla="*/ 2469563 w 10020123"/>
                <a:gd name="connsiteY3503" fmla="*/ 241664 h 957091"/>
                <a:gd name="connsiteX3504" fmla="*/ 2466056 w 10020123"/>
                <a:gd name="connsiteY3504" fmla="*/ 241026 h 957091"/>
                <a:gd name="connsiteX3505" fmla="*/ 2496662 w 10020123"/>
                <a:gd name="connsiteY3505" fmla="*/ 253460 h 957091"/>
                <a:gd name="connsiteX3506" fmla="*/ 2496662 w 10020123"/>
                <a:gd name="connsiteY3506" fmla="*/ 253460 h 957091"/>
                <a:gd name="connsiteX3507" fmla="*/ 2752354 w 10020123"/>
                <a:gd name="connsiteY3507" fmla="*/ 251547 h 957091"/>
                <a:gd name="connsiteX3508" fmla="*/ 2752354 w 10020123"/>
                <a:gd name="connsiteY3508" fmla="*/ 248040 h 957091"/>
                <a:gd name="connsiteX3509" fmla="*/ 2740558 w 10020123"/>
                <a:gd name="connsiteY3509" fmla="*/ 249953 h 957091"/>
                <a:gd name="connsiteX3510" fmla="*/ 2752354 w 10020123"/>
                <a:gd name="connsiteY3510" fmla="*/ 251547 h 957091"/>
                <a:gd name="connsiteX3511" fmla="*/ 2771483 w 10020123"/>
                <a:gd name="connsiteY3511" fmla="*/ 251547 h 957091"/>
                <a:gd name="connsiteX3512" fmla="*/ 2784236 w 10020123"/>
                <a:gd name="connsiteY3512" fmla="*/ 249634 h 957091"/>
                <a:gd name="connsiteX3513" fmla="*/ 2771483 w 10020123"/>
                <a:gd name="connsiteY3513" fmla="*/ 247721 h 957091"/>
                <a:gd name="connsiteX3514" fmla="*/ 2771483 w 10020123"/>
                <a:gd name="connsiteY3514" fmla="*/ 251547 h 957091"/>
                <a:gd name="connsiteX3515" fmla="*/ 2736732 w 10020123"/>
                <a:gd name="connsiteY3515" fmla="*/ 250910 h 957091"/>
                <a:gd name="connsiteX3516" fmla="*/ 2725255 w 10020123"/>
                <a:gd name="connsiteY3516" fmla="*/ 92457 h 957091"/>
                <a:gd name="connsiteX3517" fmla="*/ 2518661 w 10020123"/>
                <a:gd name="connsiteY3517" fmla="*/ 92457 h 957091"/>
                <a:gd name="connsiteX3518" fmla="*/ 2516748 w 10020123"/>
                <a:gd name="connsiteY3518" fmla="*/ 130715 h 957091"/>
                <a:gd name="connsiteX3519" fmla="*/ 2516748 w 10020123"/>
                <a:gd name="connsiteY3519" fmla="*/ 130715 h 957091"/>
                <a:gd name="connsiteX3520" fmla="*/ 2516748 w 10020123"/>
                <a:gd name="connsiteY3520" fmla="*/ 130715 h 957091"/>
                <a:gd name="connsiteX3521" fmla="*/ 2516748 w 10020123"/>
                <a:gd name="connsiteY3521" fmla="*/ 130715 h 957091"/>
                <a:gd name="connsiteX3522" fmla="*/ 2516748 w 10020123"/>
                <a:gd name="connsiteY3522" fmla="*/ 135498 h 957091"/>
                <a:gd name="connsiteX3523" fmla="*/ 2516748 w 10020123"/>
                <a:gd name="connsiteY3523" fmla="*/ 135498 h 957091"/>
                <a:gd name="connsiteX3524" fmla="*/ 2516748 w 10020123"/>
                <a:gd name="connsiteY3524" fmla="*/ 135498 h 957091"/>
                <a:gd name="connsiteX3525" fmla="*/ 2516748 w 10020123"/>
                <a:gd name="connsiteY3525" fmla="*/ 135498 h 957091"/>
                <a:gd name="connsiteX3526" fmla="*/ 2515153 w 10020123"/>
                <a:gd name="connsiteY3526" fmla="*/ 159728 h 957091"/>
                <a:gd name="connsiteX3527" fmla="*/ 2515153 w 10020123"/>
                <a:gd name="connsiteY3527" fmla="*/ 159728 h 957091"/>
                <a:gd name="connsiteX3528" fmla="*/ 2515153 w 10020123"/>
                <a:gd name="connsiteY3528" fmla="*/ 159728 h 957091"/>
                <a:gd name="connsiteX3529" fmla="*/ 2515153 w 10020123"/>
                <a:gd name="connsiteY3529" fmla="*/ 159728 h 957091"/>
                <a:gd name="connsiteX3530" fmla="*/ 2515153 w 10020123"/>
                <a:gd name="connsiteY3530" fmla="*/ 159728 h 957091"/>
                <a:gd name="connsiteX3531" fmla="*/ 2515153 w 10020123"/>
                <a:gd name="connsiteY3531" fmla="*/ 163872 h 957091"/>
                <a:gd name="connsiteX3532" fmla="*/ 2515153 w 10020123"/>
                <a:gd name="connsiteY3532" fmla="*/ 163872 h 957091"/>
                <a:gd name="connsiteX3533" fmla="*/ 2515153 w 10020123"/>
                <a:gd name="connsiteY3533" fmla="*/ 163872 h 957091"/>
                <a:gd name="connsiteX3534" fmla="*/ 2515153 w 10020123"/>
                <a:gd name="connsiteY3534" fmla="*/ 163872 h 957091"/>
                <a:gd name="connsiteX3535" fmla="*/ 2515153 w 10020123"/>
                <a:gd name="connsiteY3535" fmla="*/ 163872 h 957091"/>
                <a:gd name="connsiteX3536" fmla="*/ 2514197 w 10020123"/>
                <a:gd name="connsiteY3536" fmla="*/ 176625 h 957091"/>
                <a:gd name="connsiteX3537" fmla="*/ 2514197 w 10020123"/>
                <a:gd name="connsiteY3537" fmla="*/ 176625 h 957091"/>
                <a:gd name="connsiteX3538" fmla="*/ 2514197 w 10020123"/>
                <a:gd name="connsiteY3538" fmla="*/ 182364 h 957091"/>
                <a:gd name="connsiteX3539" fmla="*/ 2530138 w 10020123"/>
                <a:gd name="connsiteY3539" fmla="*/ 187465 h 957091"/>
                <a:gd name="connsiteX3540" fmla="*/ 2517704 w 10020123"/>
                <a:gd name="connsiteY3540" fmla="*/ 182683 h 957091"/>
                <a:gd name="connsiteX3541" fmla="*/ 2517704 w 10020123"/>
                <a:gd name="connsiteY3541" fmla="*/ 184914 h 957091"/>
                <a:gd name="connsiteX3542" fmla="*/ 2513878 w 10020123"/>
                <a:gd name="connsiteY3542" fmla="*/ 184914 h 957091"/>
                <a:gd name="connsiteX3543" fmla="*/ 2513878 w 10020123"/>
                <a:gd name="connsiteY3543" fmla="*/ 184914 h 957091"/>
                <a:gd name="connsiteX3544" fmla="*/ 2513878 w 10020123"/>
                <a:gd name="connsiteY3544" fmla="*/ 184914 h 957091"/>
                <a:gd name="connsiteX3545" fmla="*/ 2513878 w 10020123"/>
                <a:gd name="connsiteY3545" fmla="*/ 184914 h 957091"/>
                <a:gd name="connsiteX3546" fmla="*/ 2513878 w 10020123"/>
                <a:gd name="connsiteY3546" fmla="*/ 184914 h 957091"/>
                <a:gd name="connsiteX3547" fmla="*/ 2513241 w 10020123"/>
                <a:gd name="connsiteY3547" fmla="*/ 192566 h 957091"/>
                <a:gd name="connsiteX3548" fmla="*/ 2513241 w 10020123"/>
                <a:gd name="connsiteY3548" fmla="*/ 196392 h 957091"/>
                <a:gd name="connsiteX3549" fmla="*/ 2512603 w 10020123"/>
                <a:gd name="connsiteY3549" fmla="*/ 200218 h 957091"/>
                <a:gd name="connsiteX3550" fmla="*/ 2512603 w 10020123"/>
                <a:gd name="connsiteY3550" fmla="*/ 200218 h 957091"/>
                <a:gd name="connsiteX3551" fmla="*/ 2517385 w 10020123"/>
                <a:gd name="connsiteY3551" fmla="*/ 200218 h 957091"/>
                <a:gd name="connsiteX3552" fmla="*/ 2517385 w 10020123"/>
                <a:gd name="connsiteY3552" fmla="*/ 201493 h 957091"/>
                <a:gd name="connsiteX3553" fmla="*/ 2512284 w 10020123"/>
                <a:gd name="connsiteY3553" fmla="*/ 203725 h 957091"/>
                <a:gd name="connsiteX3554" fmla="*/ 2512284 w 10020123"/>
                <a:gd name="connsiteY3554" fmla="*/ 203725 h 957091"/>
                <a:gd name="connsiteX3555" fmla="*/ 2512284 w 10020123"/>
                <a:gd name="connsiteY3555" fmla="*/ 210739 h 957091"/>
                <a:gd name="connsiteX3556" fmla="*/ 2512284 w 10020123"/>
                <a:gd name="connsiteY3556" fmla="*/ 210739 h 957091"/>
                <a:gd name="connsiteX3557" fmla="*/ 2511646 w 10020123"/>
                <a:gd name="connsiteY3557" fmla="*/ 212333 h 957091"/>
                <a:gd name="connsiteX3558" fmla="*/ 2536514 w 10020123"/>
                <a:gd name="connsiteY3558" fmla="*/ 212333 h 957091"/>
                <a:gd name="connsiteX3559" fmla="*/ 2536514 w 10020123"/>
                <a:gd name="connsiteY3559" fmla="*/ 220622 h 957091"/>
                <a:gd name="connsiteX3560" fmla="*/ 2533326 w 10020123"/>
                <a:gd name="connsiteY3560" fmla="*/ 212333 h 957091"/>
                <a:gd name="connsiteX3561" fmla="*/ 2579873 w 10020123"/>
                <a:gd name="connsiteY3561" fmla="*/ 212333 h 957091"/>
                <a:gd name="connsiteX3562" fmla="*/ 2579873 w 10020123"/>
                <a:gd name="connsiteY3562" fmla="*/ 220622 h 957091"/>
                <a:gd name="connsiteX3563" fmla="*/ 2582424 w 10020123"/>
                <a:gd name="connsiteY3563" fmla="*/ 212333 h 957091"/>
                <a:gd name="connsiteX3564" fmla="*/ 2591032 w 10020123"/>
                <a:gd name="connsiteY3564" fmla="*/ 212333 h 957091"/>
                <a:gd name="connsiteX3565" fmla="*/ 2591032 w 10020123"/>
                <a:gd name="connsiteY3565" fmla="*/ 212333 h 957091"/>
                <a:gd name="connsiteX3566" fmla="*/ 2593902 w 10020123"/>
                <a:gd name="connsiteY3566" fmla="*/ 212333 h 957091"/>
                <a:gd name="connsiteX3567" fmla="*/ 2593902 w 10020123"/>
                <a:gd name="connsiteY3567" fmla="*/ 221897 h 957091"/>
                <a:gd name="connsiteX3568" fmla="*/ 2593902 w 10020123"/>
                <a:gd name="connsiteY3568" fmla="*/ 221897 h 957091"/>
                <a:gd name="connsiteX3569" fmla="*/ 2591670 w 10020123"/>
                <a:gd name="connsiteY3569" fmla="*/ 221897 h 957091"/>
                <a:gd name="connsiteX3570" fmla="*/ 2737051 w 10020123"/>
                <a:gd name="connsiteY3570" fmla="*/ 248359 h 957091"/>
                <a:gd name="connsiteX3571" fmla="*/ 2737051 w 10020123"/>
                <a:gd name="connsiteY3571" fmla="*/ 248359 h 957091"/>
                <a:gd name="connsiteX3572" fmla="*/ 2590395 w 10020123"/>
                <a:gd name="connsiteY3572" fmla="*/ 223491 h 957091"/>
                <a:gd name="connsiteX3573" fmla="*/ 2538108 w 10020123"/>
                <a:gd name="connsiteY3573" fmla="*/ 191928 h 957091"/>
                <a:gd name="connsiteX3574" fmla="*/ 2590395 w 10020123"/>
                <a:gd name="connsiteY3574" fmla="*/ 223491 h 957091"/>
                <a:gd name="connsiteX3575" fmla="*/ 2511965 w 10020123"/>
                <a:gd name="connsiteY3575" fmla="*/ 203725 h 957091"/>
                <a:gd name="connsiteX3576" fmla="*/ 2532051 w 10020123"/>
                <a:gd name="connsiteY3576" fmla="*/ 218071 h 957091"/>
                <a:gd name="connsiteX3577" fmla="*/ 2511965 w 10020123"/>
                <a:gd name="connsiteY3577" fmla="*/ 203725 h 957091"/>
                <a:gd name="connsiteX3578" fmla="*/ 3139080 w 10020123"/>
                <a:gd name="connsiteY3578" fmla="*/ 250591 h 957091"/>
                <a:gd name="connsiteX3579" fmla="*/ 3164585 w 10020123"/>
                <a:gd name="connsiteY3579" fmla="*/ 246765 h 957091"/>
                <a:gd name="connsiteX3580" fmla="*/ 3139080 w 10020123"/>
                <a:gd name="connsiteY3580" fmla="*/ 242939 h 957091"/>
                <a:gd name="connsiteX3581" fmla="*/ 3139080 w 10020123"/>
                <a:gd name="connsiteY3581" fmla="*/ 250910 h 957091"/>
                <a:gd name="connsiteX3582" fmla="*/ 3091895 w 10020123"/>
                <a:gd name="connsiteY3582" fmla="*/ 250272 h 957091"/>
                <a:gd name="connsiteX3583" fmla="*/ 3091895 w 10020123"/>
                <a:gd name="connsiteY3583" fmla="*/ 242620 h 957091"/>
                <a:gd name="connsiteX3584" fmla="*/ 3066389 w 10020123"/>
                <a:gd name="connsiteY3584" fmla="*/ 246446 h 957091"/>
                <a:gd name="connsiteX3585" fmla="*/ 3091895 w 10020123"/>
                <a:gd name="connsiteY3585" fmla="*/ 250272 h 957091"/>
                <a:gd name="connsiteX3586" fmla="*/ 2738007 w 10020123"/>
                <a:gd name="connsiteY3586" fmla="*/ 249316 h 957091"/>
                <a:gd name="connsiteX3587" fmla="*/ 2738007 w 10020123"/>
                <a:gd name="connsiteY3587" fmla="*/ 249316 h 957091"/>
                <a:gd name="connsiteX3588" fmla="*/ 2752673 w 10020123"/>
                <a:gd name="connsiteY3588" fmla="*/ 247084 h 957091"/>
                <a:gd name="connsiteX3589" fmla="*/ 2752673 w 10020123"/>
                <a:gd name="connsiteY3589" fmla="*/ 244214 h 957091"/>
                <a:gd name="connsiteX3590" fmla="*/ 2737051 w 10020123"/>
                <a:gd name="connsiteY3590" fmla="*/ 241983 h 957091"/>
                <a:gd name="connsiteX3591" fmla="*/ 2737688 w 10020123"/>
                <a:gd name="connsiteY3591" fmla="*/ 249316 h 957091"/>
                <a:gd name="connsiteX3592" fmla="*/ 2786467 w 10020123"/>
                <a:gd name="connsiteY3592" fmla="*/ 248997 h 957091"/>
                <a:gd name="connsiteX3593" fmla="*/ 2787105 w 10020123"/>
                <a:gd name="connsiteY3593" fmla="*/ 242302 h 957091"/>
                <a:gd name="connsiteX3594" fmla="*/ 2771483 w 10020123"/>
                <a:gd name="connsiteY3594" fmla="*/ 244533 h 957091"/>
                <a:gd name="connsiteX3595" fmla="*/ 2771483 w 10020123"/>
                <a:gd name="connsiteY3595" fmla="*/ 246765 h 957091"/>
                <a:gd name="connsiteX3596" fmla="*/ 2786467 w 10020123"/>
                <a:gd name="connsiteY3596" fmla="*/ 248997 h 957091"/>
                <a:gd name="connsiteX3597" fmla="*/ 2752354 w 10020123"/>
                <a:gd name="connsiteY3597" fmla="*/ 246765 h 957091"/>
                <a:gd name="connsiteX3598" fmla="*/ 2760324 w 10020123"/>
                <a:gd name="connsiteY3598" fmla="*/ 245490 h 957091"/>
                <a:gd name="connsiteX3599" fmla="*/ 2752354 w 10020123"/>
                <a:gd name="connsiteY3599" fmla="*/ 244214 h 957091"/>
                <a:gd name="connsiteX3600" fmla="*/ 2752354 w 10020123"/>
                <a:gd name="connsiteY3600" fmla="*/ 246446 h 957091"/>
                <a:gd name="connsiteX3601" fmla="*/ 2771483 w 10020123"/>
                <a:gd name="connsiteY3601" fmla="*/ 246446 h 957091"/>
                <a:gd name="connsiteX3602" fmla="*/ 2771483 w 10020123"/>
                <a:gd name="connsiteY3602" fmla="*/ 244533 h 957091"/>
                <a:gd name="connsiteX3603" fmla="*/ 2765744 w 10020123"/>
                <a:gd name="connsiteY3603" fmla="*/ 245490 h 957091"/>
                <a:gd name="connsiteX3604" fmla="*/ 2771483 w 10020123"/>
                <a:gd name="connsiteY3604" fmla="*/ 246446 h 957091"/>
                <a:gd name="connsiteX3605" fmla="*/ 2771483 w 10020123"/>
                <a:gd name="connsiteY3605" fmla="*/ 246446 h 957091"/>
                <a:gd name="connsiteX3606" fmla="*/ 3169368 w 10020123"/>
                <a:gd name="connsiteY3606" fmla="*/ 245809 h 957091"/>
                <a:gd name="connsiteX3607" fmla="*/ 3170643 w 10020123"/>
                <a:gd name="connsiteY3607" fmla="*/ 231462 h 957091"/>
                <a:gd name="connsiteX3608" fmla="*/ 3139080 w 10020123"/>
                <a:gd name="connsiteY3608" fmla="*/ 236244 h 957091"/>
                <a:gd name="connsiteX3609" fmla="*/ 3139080 w 10020123"/>
                <a:gd name="connsiteY3609" fmla="*/ 241345 h 957091"/>
                <a:gd name="connsiteX3610" fmla="*/ 3169368 w 10020123"/>
                <a:gd name="connsiteY3610" fmla="*/ 245809 h 957091"/>
                <a:gd name="connsiteX3611" fmla="*/ 3062245 w 10020123"/>
                <a:gd name="connsiteY3611" fmla="*/ 245490 h 957091"/>
                <a:gd name="connsiteX3612" fmla="*/ 3091576 w 10020123"/>
                <a:gd name="connsiteY3612" fmla="*/ 241026 h 957091"/>
                <a:gd name="connsiteX3613" fmla="*/ 3091576 w 10020123"/>
                <a:gd name="connsiteY3613" fmla="*/ 236244 h 957091"/>
                <a:gd name="connsiteX3614" fmla="*/ 3060651 w 10020123"/>
                <a:gd name="connsiteY3614" fmla="*/ 231462 h 957091"/>
                <a:gd name="connsiteX3615" fmla="*/ 3062245 w 10020123"/>
                <a:gd name="connsiteY3615" fmla="*/ 245490 h 957091"/>
                <a:gd name="connsiteX3616" fmla="*/ 2763194 w 10020123"/>
                <a:gd name="connsiteY3616" fmla="*/ 245171 h 957091"/>
                <a:gd name="connsiteX3617" fmla="*/ 2771483 w 10020123"/>
                <a:gd name="connsiteY3617" fmla="*/ 243896 h 957091"/>
                <a:gd name="connsiteX3618" fmla="*/ 2771483 w 10020123"/>
                <a:gd name="connsiteY3618" fmla="*/ 239432 h 957091"/>
                <a:gd name="connsiteX3619" fmla="*/ 2761918 w 10020123"/>
                <a:gd name="connsiteY3619" fmla="*/ 237838 h 957091"/>
                <a:gd name="connsiteX3620" fmla="*/ 2752354 w 10020123"/>
                <a:gd name="connsiteY3620" fmla="*/ 239432 h 957091"/>
                <a:gd name="connsiteX3621" fmla="*/ 2752354 w 10020123"/>
                <a:gd name="connsiteY3621" fmla="*/ 243577 h 957091"/>
                <a:gd name="connsiteX3622" fmla="*/ 2762875 w 10020123"/>
                <a:gd name="connsiteY3622" fmla="*/ 245171 h 957091"/>
                <a:gd name="connsiteX3623" fmla="*/ 2771483 w 10020123"/>
                <a:gd name="connsiteY3623" fmla="*/ 243896 h 957091"/>
                <a:gd name="connsiteX3624" fmla="*/ 2785192 w 10020123"/>
                <a:gd name="connsiteY3624" fmla="*/ 241664 h 957091"/>
                <a:gd name="connsiteX3625" fmla="*/ 2771483 w 10020123"/>
                <a:gd name="connsiteY3625" fmla="*/ 239751 h 957091"/>
                <a:gd name="connsiteX3626" fmla="*/ 2771483 w 10020123"/>
                <a:gd name="connsiteY3626" fmla="*/ 243896 h 957091"/>
                <a:gd name="connsiteX3627" fmla="*/ 2771483 w 10020123"/>
                <a:gd name="connsiteY3627" fmla="*/ 243896 h 957091"/>
                <a:gd name="connsiteX3628" fmla="*/ 2493793 w 10020123"/>
                <a:gd name="connsiteY3628" fmla="*/ 233693 h 957091"/>
                <a:gd name="connsiteX3629" fmla="*/ 2504314 w 10020123"/>
                <a:gd name="connsiteY3629" fmla="*/ 233693 h 957091"/>
                <a:gd name="connsiteX3630" fmla="*/ 2506227 w 10020123"/>
                <a:gd name="connsiteY3630" fmla="*/ 243258 h 957091"/>
                <a:gd name="connsiteX3631" fmla="*/ 2507183 w 10020123"/>
                <a:gd name="connsiteY3631" fmla="*/ 240708 h 957091"/>
                <a:gd name="connsiteX3632" fmla="*/ 2505589 w 10020123"/>
                <a:gd name="connsiteY3632" fmla="*/ 243258 h 957091"/>
                <a:gd name="connsiteX3633" fmla="*/ 2493155 w 10020123"/>
                <a:gd name="connsiteY3633" fmla="*/ 243258 h 957091"/>
                <a:gd name="connsiteX3634" fmla="*/ 2493155 w 10020123"/>
                <a:gd name="connsiteY3634" fmla="*/ 240070 h 957091"/>
                <a:gd name="connsiteX3635" fmla="*/ 2491880 w 10020123"/>
                <a:gd name="connsiteY3635" fmla="*/ 240708 h 957091"/>
                <a:gd name="connsiteX3636" fmla="*/ 2493155 w 10020123"/>
                <a:gd name="connsiteY3636" fmla="*/ 243577 h 957091"/>
                <a:gd name="connsiteX3637" fmla="*/ 2494112 w 10020123"/>
                <a:gd name="connsiteY3637" fmla="*/ 243577 h 957091"/>
                <a:gd name="connsiteX3638" fmla="*/ 2494112 w 10020123"/>
                <a:gd name="connsiteY3638" fmla="*/ 234012 h 957091"/>
                <a:gd name="connsiteX3639" fmla="*/ 2752354 w 10020123"/>
                <a:gd name="connsiteY3639" fmla="*/ 243577 h 957091"/>
                <a:gd name="connsiteX3640" fmla="*/ 2752354 w 10020123"/>
                <a:gd name="connsiteY3640" fmla="*/ 239751 h 957091"/>
                <a:gd name="connsiteX3641" fmla="*/ 2739920 w 10020123"/>
                <a:gd name="connsiteY3641" fmla="*/ 241664 h 957091"/>
                <a:gd name="connsiteX3642" fmla="*/ 2752354 w 10020123"/>
                <a:gd name="connsiteY3642" fmla="*/ 243577 h 957091"/>
                <a:gd name="connsiteX3643" fmla="*/ 2492199 w 10020123"/>
                <a:gd name="connsiteY3643" fmla="*/ 243258 h 957091"/>
                <a:gd name="connsiteX3644" fmla="*/ 2491242 w 10020123"/>
                <a:gd name="connsiteY3644" fmla="*/ 241026 h 957091"/>
                <a:gd name="connsiteX3645" fmla="*/ 2487735 w 10020123"/>
                <a:gd name="connsiteY3645" fmla="*/ 242939 h 957091"/>
                <a:gd name="connsiteX3646" fmla="*/ 2492199 w 10020123"/>
                <a:gd name="connsiteY3646" fmla="*/ 242939 h 957091"/>
                <a:gd name="connsiteX3647" fmla="*/ 2492199 w 10020123"/>
                <a:gd name="connsiteY3647" fmla="*/ 243258 h 957091"/>
                <a:gd name="connsiteX3648" fmla="*/ 2507183 w 10020123"/>
                <a:gd name="connsiteY3648" fmla="*/ 243258 h 957091"/>
                <a:gd name="connsiteX3649" fmla="*/ 2511328 w 10020123"/>
                <a:gd name="connsiteY3649" fmla="*/ 242620 h 957091"/>
                <a:gd name="connsiteX3650" fmla="*/ 2507821 w 10020123"/>
                <a:gd name="connsiteY3650" fmla="*/ 240708 h 957091"/>
                <a:gd name="connsiteX3651" fmla="*/ 2507183 w 10020123"/>
                <a:gd name="connsiteY3651" fmla="*/ 242939 h 957091"/>
                <a:gd name="connsiteX3652" fmla="*/ 2507183 w 10020123"/>
                <a:gd name="connsiteY3652" fmla="*/ 242939 h 957091"/>
                <a:gd name="connsiteX3653" fmla="*/ 2486141 w 10020123"/>
                <a:gd name="connsiteY3653" fmla="*/ 242620 h 957091"/>
                <a:gd name="connsiteX3654" fmla="*/ 2481359 w 10020123"/>
                <a:gd name="connsiteY3654" fmla="*/ 240070 h 957091"/>
                <a:gd name="connsiteX3655" fmla="*/ 2478171 w 10020123"/>
                <a:gd name="connsiteY3655" fmla="*/ 241983 h 957091"/>
                <a:gd name="connsiteX3656" fmla="*/ 2486141 w 10020123"/>
                <a:gd name="connsiteY3656" fmla="*/ 242620 h 957091"/>
                <a:gd name="connsiteX3657" fmla="*/ 2486141 w 10020123"/>
                <a:gd name="connsiteY3657" fmla="*/ 242620 h 957091"/>
                <a:gd name="connsiteX3658" fmla="*/ 2486779 w 10020123"/>
                <a:gd name="connsiteY3658" fmla="*/ 245809 h 957091"/>
                <a:gd name="connsiteX3659" fmla="*/ 2491242 w 10020123"/>
                <a:gd name="connsiteY3659" fmla="*/ 243577 h 957091"/>
                <a:gd name="connsiteX3660" fmla="*/ 2491242 w 10020123"/>
                <a:gd name="connsiteY3660" fmla="*/ 242939 h 957091"/>
                <a:gd name="connsiteX3661" fmla="*/ 2481678 w 10020123"/>
                <a:gd name="connsiteY3661" fmla="*/ 242939 h 957091"/>
                <a:gd name="connsiteX3662" fmla="*/ 2486779 w 10020123"/>
                <a:gd name="connsiteY3662" fmla="*/ 245490 h 957091"/>
                <a:gd name="connsiteX3663" fmla="*/ 2486779 w 10020123"/>
                <a:gd name="connsiteY3663" fmla="*/ 245490 h 957091"/>
                <a:gd name="connsiteX3664" fmla="*/ 2512922 w 10020123"/>
                <a:gd name="connsiteY3664" fmla="*/ 242620 h 957091"/>
                <a:gd name="connsiteX3665" fmla="*/ 2518661 w 10020123"/>
                <a:gd name="connsiteY3665" fmla="*/ 241983 h 957091"/>
                <a:gd name="connsiteX3666" fmla="*/ 2516110 w 10020123"/>
                <a:gd name="connsiteY3666" fmla="*/ 241026 h 957091"/>
                <a:gd name="connsiteX3667" fmla="*/ 2512922 w 10020123"/>
                <a:gd name="connsiteY3667" fmla="*/ 242620 h 957091"/>
                <a:gd name="connsiteX3668" fmla="*/ 2512922 w 10020123"/>
                <a:gd name="connsiteY3668" fmla="*/ 242620 h 957091"/>
                <a:gd name="connsiteX3669" fmla="*/ 2511328 w 10020123"/>
                <a:gd name="connsiteY3669" fmla="*/ 245809 h 957091"/>
                <a:gd name="connsiteX3670" fmla="*/ 2514516 w 10020123"/>
                <a:gd name="connsiteY3670" fmla="*/ 243896 h 957091"/>
                <a:gd name="connsiteX3671" fmla="*/ 2511965 w 10020123"/>
                <a:gd name="connsiteY3671" fmla="*/ 242939 h 957091"/>
                <a:gd name="connsiteX3672" fmla="*/ 2507502 w 10020123"/>
                <a:gd name="connsiteY3672" fmla="*/ 242939 h 957091"/>
                <a:gd name="connsiteX3673" fmla="*/ 2507502 w 10020123"/>
                <a:gd name="connsiteY3673" fmla="*/ 243577 h 957091"/>
                <a:gd name="connsiteX3674" fmla="*/ 2511328 w 10020123"/>
                <a:gd name="connsiteY3674" fmla="*/ 245490 h 957091"/>
                <a:gd name="connsiteX3675" fmla="*/ 2511328 w 10020123"/>
                <a:gd name="connsiteY3675" fmla="*/ 245490 h 957091"/>
                <a:gd name="connsiteX3676" fmla="*/ 2476577 w 10020123"/>
                <a:gd name="connsiteY3676" fmla="*/ 241664 h 957091"/>
                <a:gd name="connsiteX3677" fmla="*/ 2473707 w 10020123"/>
                <a:gd name="connsiteY3677" fmla="*/ 240070 h 957091"/>
                <a:gd name="connsiteX3678" fmla="*/ 2472113 w 10020123"/>
                <a:gd name="connsiteY3678" fmla="*/ 241345 h 957091"/>
                <a:gd name="connsiteX3679" fmla="*/ 2476577 w 10020123"/>
                <a:gd name="connsiteY3679" fmla="*/ 241983 h 957091"/>
                <a:gd name="connsiteX3680" fmla="*/ 2476577 w 10020123"/>
                <a:gd name="connsiteY3680" fmla="*/ 241983 h 957091"/>
                <a:gd name="connsiteX3681" fmla="*/ 2519298 w 10020123"/>
                <a:gd name="connsiteY3681" fmla="*/ 241664 h 957091"/>
                <a:gd name="connsiteX3682" fmla="*/ 2520892 w 10020123"/>
                <a:gd name="connsiteY3682" fmla="*/ 241664 h 957091"/>
                <a:gd name="connsiteX3683" fmla="*/ 2518023 w 10020123"/>
                <a:gd name="connsiteY3683" fmla="*/ 239751 h 957091"/>
                <a:gd name="connsiteX3684" fmla="*/ 2516429 w 10020123"/>
                <a:gd name="connsiteY3684" fmla="*/ 240708 h 957091"/>
                <a:gd name="connsiteX3685" fmla="*/ 2519298 w 10020123"/>
                <a:gd name="connsiteY3685" fmla="*/ 241664 h 957091"/>
                <a:gd name="connsiteX3686" fmla="*/ 2519298 w 10020123"/>
                <a:gd name="connsiteY3686" fmla="*/ 241664 h 957091"/>
                <a:gd name="connsiteX3687" fmla="*/ 2477533 w 10020123"/>
                <a:gd name="connsiteY3687" fmla="*/ 244852 h 957091"/>
                <a:gd name="connsiteX3688" fmla="*/ 2480402 w 10020123"/>
                <a:gd name="connsiteY3688" fmla="*/ 243258 h 957091"/>
                <a:gd name="connsiteX3689" fmla="*/ 2474664 w 10020123"/>
                <a:gd name="connsiteY3689" fmla="*/ 243258 h 957091"/>
                <a:gd name="connsiteX3690" fmla="*/ 2477533 w 10020123"/>
                <a:gd name="connsiteY3690" fmla="*/ 244852 h 957091"/>
                <a:gd name="connsiteX3691" fmla="*/ 2521211 w 10020123"/>
                <a:gd name="connsiteY3691" fmla="*/ 244852 h 957091"/>
                <a:gd name="connsiteX3692" fmla="*/ 2524399 w 10020123"/>
                <a:gd name="connsiteY3692" fmla="*/ 243258 h 957091"/>
                <a:gd name="connsiteX3693" fmla="*/ 2518661 w 10020123"/>
                <a:gd name="connsiteY3693" fmla="*/ 243258 h 957091"/>
                <a:gd name="connsiteX3694" fmla="*/ 2521211 w 10020123"/>
                <a:gd name="connsiteY3694" fmla="*/ 244852 h 957091"/>
                <a:gd name="connsiteX3695" fmla="*/ 2522486 w 10020123"/>
                <a:gd name="connsiteY3695" fmla="*/ 241345 h 957091"/>
                <a:gd name="connsiteX3696" fmla="*/ 2526950 w 10020123"/>
                <a:gd name="connsiteY3696" fmla="*/ 240708 h 957091"/>
                <a:gd name="connsiteX3697" fmla="*/ 2525037 w 10020123"/>
                <a:gd name="connsiteY3697" fmla="*/ 239751 h 957091"/>
                <a:gd name="connsiteX3698" fmla="*/ 2522486 w 10020123"/>
                <a:gd name="connsiteY3698" fmla="*/ 241345 h 957091"/>
                <a:gd name="connsiteX3699" fmla="*/ 2522486 w 10020123"/>
                <a:gd name="connsiteY3699" fmla="*/ 241345 h 957091"/>
                <a:gd name="connsiteX3700" fmla="*/ 2470838 w 10020123"/>
                <a:gd name="connsiteY3700" fmla="*/ 244533 h 957091"/>
                <a:gd name="connsiteX3701" fmla="*/ 2468925 w 10020123"/>
                <a:gd name="connsiteY3701" fmla="*/ 243258 h 957091"/>
                <a:gd name="connsiteX3702" fmla="*/ 2463505 w 10020123"/>
                <a:gd name="connsiteY3702" fmla="*/ 243258 h 957091"/>
                <a:gd name="connsiteX3703" fmla="*/ 2464143 w 10020123"/>
                <a:gd name="connsiteY3703" fmla="*/ 243258 h 957091"/>
                <a:gd name="connsiteX3704" fmla="*/ 2468925 w 10020123"/>
                <a:gd name="connsiteY3704" fmla="*/ 244214 h 957091"/>
                <a:gd name="connsiteX3705" fmla="*/ 2470838 w 10020123"/>
                <a:gd name="connsiteY3705" fmla="*/ 244214 h 957091"/>
                <a:gd name="connsiteX3706" fmla="*/ 2787105 w 10020123"/>
                <a:gd name="connsiteY3706" fmla="*/ 241026 h 957091"/>
                <a:gd name="connsiteX3707" fmla="*/ 2787105 w 10020123"/>
                <a:gd name="connsiteY3707" fmla="*/ 233693 h 957091"/>
                <a:gd name="connsiteX3708" fmla="*/ 2771483 w 10020123"/>
                <a:gd name="connsiteY3708" fmla="*/ 236244 h 957091"/>
                <a:gd name="connsiteX3709" fmla="*/ 2771483 w 10020123"/>
                <a:gd name="connsiteY3709" fmla="*/ 238795 h 957091"/>
                <a:gd name="connsiteX3710" fmla="*/ 2787105 w 10020123"/>
                <a:gd name="connsiteY3710" fmla="*/ 241026 h 957091"/>
                <a:gd name="connsiteX3711" fmla="*/ 2787105 w 10020123"/>
                <a:gd name="connsiteY3711" fmla="*/ 241026 h 957091"/>
                <a:gd name="connsiteX3712" fmla="*/ 2471157 w 10020123"/>
                <a:gd name="connsiteY3712" fmla="*/ 244214 h 957091"/>
                <a:gd name="connsiteX3713" fmla="*/ 2473070 w 10020123"/>
                <a:gd name="connsiteY3713" fmla="*/ 243258 h 957091"/>
                <a:gd name="connsiteX3714" fmla="*/ 2469881 w 10020123"/>
                <a:gd name="connsiteY3714" fmla="*/ 243258 h 957091"/>
                <a:gd name="connsiteX3715" fmla="*/ 2471475 w 10020123"/>
                <a:gd name="connsiteY3715" fmla="*/ 244214 h 957091"/>
                <a:gd name="connsiteX3716" fmla="*/ 2737051 w 10020123"/>
                <a:gd name="connsiteY3716" fmla="*/ 241026 h 957091"/>
                <a:gd name="connsiteX3717" fmla="*/ 2752354 w 10020123"/>
                <a:gd name="connsiteY3717" fmla="*/ 238795 h 957091"/>
                <a:gd name="connsiteX3718" fmla="*/ 2752354 w 10020123"/>
                <a:gd name="connsiteY3718" fmla="*/ 236244 h 957091"/>
                <a:gd name="connsiteX3719" fmla="*/ 2737051 w 10020123"/>
                <a:gd name="connsiteY3719" fmla="*/ 233693 h 957091"/>
                <a:gd name="connsiteX3720" fmla="*/ 2737051 w 10020123"/>
                <a:gd name="connsiteY3720" fmla="*/ 233693 h 957091"/>
                <a:gd name="connsiteX3721" fmla="*/ 2737051 w 10020123"/>
                <a:gd name="connsiteY3721" fmla="*/ 233693 h 957091"/>
                <a:gd name="connsiteX3722" fmla="*/ 2737051 w 10020123"/>
                <a:gd name="connsiteY3722" fmla="*/ 233693 h 957091"/>
                <a:gd name="connsiteX3723" fmla="*/ 2737688 w 10020123"/>
                <a:gd name="connsiteY3723" fmla="*/ 241026 h 957091"/>
                <a:gd name="connsiteX3724" fmla="*/ 2737688 w 10020123"/>
                <a:gd name="connsiteY3724" fmla="*/ 241026 h 957091"/>
                <a:gd name="connsiteX3725" fmla="*/ 3129515 w 10020123"/>
                <a:gd name="connsiteY3725" fmla="*/ 241026 h 957091"/>
                <a:gd name="connsiteX3726" fmla="*/ 3129515 w 10020123"/>
                <a:gd name="connsiteY3726" fmla="*/ 236563 h 957091"/>
                <a:gd name="connsiteX3727" fmla="*/ 3115487 w 10020123"/>
                <a:gd name="connsiteY3727" fmla="*/ 238795 h 957091"/>
                <a:gd name="connsiteX3728" fmla="*/ 3129515 w 10020123"/>
                <a:gd name="connsiteY3728" fmla="*/ 241026 h 957091"/>
                <a:gd name="connsiteX3729" fmla="*/ 2527587 w 10020123"/>
                <a:gd name="connsiteY3729" fmla="*/ 244214 h 957091"/>
                <a:gd name="connsiteX3730" fmla="*/ 2529500 w 10020123"/>
                <a:gd name="connsiteY3730" fmla="*/ 243258 h 957091"/>
                <a:gd name="connsiteX3731" fmla="*/ 2526312 w 10020123"/>
                <a:gd name="connsiteY3731" fmla="*/ 243258 h 957091"/>
                <a:gd name="connsiteX3732" fmla="*/ 2527906 w 10020123"/>
                <a:gd name="connsiteY3732" fmla="*/ 244214 h 957091"/>
                <a:gd name="connsiteX3733" fmla="*/ 2528863 w 10020123"/>
                <a:gd name="connsiteY3733" fmla="*/ 244214 h 957091"/>
                <a:gd name="connsiteX3734" fmla="*/ 2531413 w 10020123"/>
                <a:gd name="connsiteY3734" fmla="*/ 244214 h 957091"/>
                <a:gd name="connsiteX3735" fmla="*/ 2536514 w 10020123"/>
                <a:gd name="connsiteY3735" fmla="*/ 243258 h 957091"/>
                <a:gd name="connsiteX3736" fmla="*/ 2530457 w 10020123"/>
                <a:gd name="connsiteY3736" fmla="*/ 243258 h 957091"/>
                <a:gd name="connsiteX3737" fmla="*/ 2528863 w 10020123"/>
                <a:gd name="connsiteY3737" fmla="*/ 244214 h 957091"/>
                <a:gd name="connsiteX3738" fmla="*/ 2528863 w 10020123"/>
                <a:gd name="connsiteY3738" fmla="*/ 244214 h 957091"/>
                <a:gd name="connsiteX3739" fmla="*/ 3096358 w 10020123"/>
                <a:gd name="connsiteY3739" fmla="*/ 240708 h 957091"/>
                <a:gd name="connsiteX3740" fmla="*/ 3109111 w 10020123"/>
                <a:gd name="connsiteY3740" fmla="*/ 238795 h 957091"/>
                <a:gd name="connsiteX3741" fmla="*/ 3096040 w 10020123"/>
                <a:gd name="connsiteY3741" fmla="*/ 236882 h 957091"/>
                <a:gd name="connsiteX3742" fmla="*/ 3096040 w 10020123"/>
                <a:gd name="connsiteY3742" fmla="*/ 240708 h 957091"/>
                <a:gd name="connsiteX3743" fmla="*/ 3096040 w 10020123"/>
                <a:gd name="connsiteY3743" fmla="*/ 240708 h 957091"/>
                <a:gd name="connsiteX3744" fmla="*/ 2515472 w 10020123"/>
                <a:gd name="connsiteY3744" fmla="*/ 243896 h 957091"/>
                <a:gd name="connsiteX3745" fmla="*/ 2517066 w 10020123"/>
                <a:gd name="connsiteY3745" fmla="*/ 243258 h 957091"/>
                <a:gd name="connsiteX3746" fmla="*/ 2513559 w 10020123"/>
                <a:gd name="connsiteY3746" fmla="*/ 243258 h 957091"/>
                <a:gd name="connsiteX3747" fmla="*/ 2515472 w 10020123"/>
                <a:gd name="connsiteY3747" fmla="*/ 243896 h 957091"/>
                <a:gd name="connsiteX3748" fmla="*/ 2507183 w 10020123"/>
                <a:gd name="connsiteY3748" fmla="*/ 243577 h 957091"/>
                <a:gd name="connsiteX3749" fmla="*/ 2507183 w 10020123"/>
                <a:gd name="connsiteY3749" fmla="*/ 243577 h 957091"/>
                <a:gd name="connsiteX3750" fmla="*/ 2506546 w 10020123"/>
                <a:gd name="connsiteY3750" fmla="*/ 243258 h 957091"/>
                <a:gd name="connsiteX3751" fmla="*/ 2506546 w 10020123"/>
                <a:gd name="connsiteY3751" fmla="*/ 243258 h 957091"/>
                <a:gd name="connsiteX3752" fmla="*/ 2506546 w 10020123"/>
                <a:gd name="connsiteY3752" fmla="*/ 243577 h 957091"/>
                <a:gd name="connsiteX3753" fmla="*/ 2461911 w 10020123"/>
                <a:gd name="connsiteY3753" fmla="*/ 243258 h 957091"/>
                <a:gd name="connsiteX3754" fmla="*/ 2490923 w 10020123"/>
                <a:gd name="connsiteY3754" fmla="*/ 243258 h 957091"/>
                <a:gd name="connsiteX3755" fmla="*/ 2489010 w 10020123"/>
                <a:gd name="connsiteY3755" fmla="*/ 224448 h 957091"/>
                <a:gd name="connsiteX3756" fmla="*/ 2489010 w 10020123"/>
                <a:gd name="connsiteY3756" fmla="*/ 224448 h 957091"/>
                <a:gd name="connsiteX3757" fmla="*/ 2489010 w 10020123"/>
                <a:gd name="connsiteY3757" fmla="*/ 233375 h 957091"/>
                <a:gd name="connsiteX3758" fmla="*/ 2489010 w 10020123"/>
                <a:gd name="connsiteY3758" fmla="*/ 233375 h 957091"/>
                <a:gd name="connsiteX3759" fmla="*/ 2489010 w 10020123"/>
                <a:gd name="connsiteY3759" fmla="*/ 233693 h 957091"/>
                <a:gd name="connsiteX3760" fmla="*/ 2487735 w 10020123"/>
                <a:gd name="connsiteY3760" fmla="*/ 233693 h 957091"/>
                <a:gd name="connsiteX3761" fmla="*/ 2428754 w 10020123"/>
                <a:gd name="connsiteY3761" fmla="*/ 226998 h 957091"/>
                <a:gd name="connsiteX3762" fmla="*/ 2426841 w 10020123"/>
                <a:gd name="connsiteY3762" fmla="*/ 226998 h 957091"/>
                <a:gd name="connsiteX3763" fmla="*/ 2462230 w 10020123"/>
                <a:gd name="connsiteY3763" fmla="*/ 239432 h 957091"/>
                <a:gd name="connsiteX3764" fmla="*/ 2462230 w 10020123"/>
                <a:gd name="connsiteY3764" fmla="*/ 243258 h 957091"/>
                <a:gd name="connsiteX3765" fmla="*/ 2508458 w 10020123"/>
                <a:gd name="connsiteY3765" fmla="*/ 243258 h 957091"/>
                <a:gd name="connsiteX3766" fmla="*/ 2511328 w 10020123"/>
                <a:gd name="connsiteY3766" fmla="*/ 243258 h 957091"/>
                <a:gd name="connsiteX3767" fmla="*/ 2508777 w 10020123"/>
                <a:gd name="connsiteY3767" fmla="*/ 242302 h 957091"/>
                <a:gd name="connsiteX3768" fmla="*/ 2508777 w 10020123"/>
                <a:gd name="connsiteY3768" fmla="*/ 243258 h 957091"/>
                <a:gd name="connsiteX3769" fmla="*/ 2508777 w 10020123"/>
                <a:gd name="connsiteY3769" fmla="*/ 243258 h 957091"/>
                <a:gd name="connsiteX3770" fmla="*/ 2752354 w 10020123"/>
                <a:gd name="connsiteY3770" fmla="*/ 238476 h 957091"/>
                <a:gd name="connsiteX3771" fmla="*/ 2759368 w 10020123"/>
                <a:gd name="connsiteY3771" fmla="*/ 237201 h 957091"/>
                <a:gd name="connsiteX3772" fmla="*/ 2752354 w 10020123"/>
                <a:gd name="connsiteY3772" fmla="*/ 236244 h 957091"/>
                <a:gd name="connsiteX3773" fmla="*/ 2752354 w 10020123"/>
                <a:gd name="connsiteY3773" fmla="*/ 238476 h 957091"/>
                <a:gd name="connsiteX3774" fmla="*/ 2771483 w 10020123"/>
                <a:gd name="connsiteY3774" fmla="*/ 238476 h 957091"/>
                <a:gd name="connsiteX3775" fmla="*/ 2771483 w 10020123"/>
                <a:gd name="connsiteY3775" fmla="*/ 236244 h 957091"/>
                <a:gd name="connsiteX3776" fmla="*/ 2764469 w 10020123"/>
                <a:gd name="connsiteY3776" fmla="*/ 237201 h 957091"/>
                <a:gd name="connsiteX3777" fmla="*/ 2771483 w 10020123"/>
                <a:gd name="connsiteY3777" fmla="*/ 238476 h 957091"/>
                <a:gd name="connsiteX3778" fmla="*/ 3110705 w 10020123"/>
                <a:gd name="connsiteY3778" fmla="*/ 237838 h 957091"/>
                <a:gd name="connsiteX3779" fmla="*/ 3129515 w 10020123"/>
                <a:gd name="connsiteY3779" fmla="*/ 234969 h 957091"/>
                <a:gd name="connsiteX3780" fmla="*/ 3129515 w 10020123"/>
                <a:gd name="connsiteY3780" fmla="*/ 226042 h 957091"/>
                <a:gd name="connsiteX3781" fmla="*/ 3112299 w 10020123"/>
                <a:gd name="connsiteY3781" fmla="*/ 223491 h 957091"/>
                <a:gd name="connsiteX3782" fmla="*/ 3092533 w 10020123"/>
                <a:gd name="connsiteY3782" fmla="*/ 226361 h 957091"/>
                <a:gd name="connsiteX3783" fmla="*/ 3092533 w 10020123"/>
                <a:gd name="connsiteY3783" fmla="*/ 235288 h 957091"/>
                <a:gd name="connsiteX3784" fmla="*/ 3110386 w 10020123"/>
                <a:gd name="connsiteY3784" fmla="*/ 238157 h 957091"/>
                <a:gd name="connsiteX3785" fmla="*/ 3110386 w 10020123"/>
                <a:gd name="connsiteY3785" fmla="*/ 238157 h 957091"/>
                <a:gd name="connsiteX3786" fmla="*/ 2490923 w 10020123"/>
                <a:gd name="connsiteY3786" fmla="*/ 233693 h 957091"/>
                <a:gd name="connsiteX3787" fmla="*/ 2504632 w 10020123"/>
                <a:gd name="connsiteY3787" fmla="*/ 233693 h 957091"/>
                <a:gd name="connsiteX3788" fmla="*/ 2490286 w 10020123"/>
                <a:gd name="connsiteY3788" fmla="*/ 231462 h 957091"/>
                <a:gd name="connsiteX3789" fmla="*/ 2491242 w 10020123"/>
                <a:gd name="connsiteY3789" fmla="*/ 233693 h 957091"/>
                <a:gd name="connsiteX3790" fmla="*/ 2491242 w 10020123"/>
                <a:gd name="connsiteY3790" fmla="*/ 233693 h 957091"/>
                <a:gd name="connsiteX3791" fmla="*/ 2507821 w 10020123"/>
                <a:gd name="connsiteY3791" fmla="*/ 233693 h 957091"/>
                <a:gd name="connsiteX3792" fmla="*/ 2507821 w 10020123"/>
                <a:gd name="connsiteY3792" fmla="*/ 233693 h 957091"/>
                <a:gd name="connsiteX3793" fmla="*/ 2508458 w 10020123"/>
                <a:gd name="connsiteY3793" fmla="*/ 243258 h 957091"/>
                <a:gd name="connsiteX3794" fmla="*/ 2498894 w 10020123"/>
                <a:gd name="connsiteY3794" fmla="*/ 243258 h 957091"/>
                <a:gd name="connsiteX3795" fmla="*/ 2503995 w 10020123"/>
                <a:gd name="connsiteY3795" fmla="*/ 236882 h 957091"/>
                <a:gd name="connsiteX3796" fmla="*/ 2507502 w 10020123"/>
                <a:gd name="connsiteY3796" fmla="*/ 237519 h 957091"/>
                <a:gd name="connsiteX3797" fmla="*/ 2507502 w 10020123"/>
                <a:gd name="connsiteY3797" fmla="*/ 234012 h 957091"/>
                <a:gd name="connsiteX3798" fmla="*/ 2761918 w 10020123"/>
                <a:gd name="connsiteY3798" fmla="*/ 236882 h 957091"/>
                <a:gd name="connsiteX3799" fmla="*/ 2771483 w 10020123"/>
                <a:gd name="connsiteY3799" fmla="*/ 235606 h 957091"/>
                <a:gd name="connsiteX3800" fmla="*/ 2771483 w 10020123"/>
                <a:gd name="connsiteY3800" fmla="*/ 231462 h 957091"/>
                <a:gd name="connsiteX3801" fmla="*/ 2763194 w 10020123"/>
                <a:gd name="connsiteY3801" fmla="*/ 230186 h 957091"/>
                <a:gd name="connsiteX3802" fmla="*/ 2752673 w 10020123"/>
                <a:gd name="connsiteY3802" fmla="*/ 231781 h 957091"/>
                <a:gd name="connsiteX3803" fmla="*/ 2752673 w 10020123"/>
                <a:gd name="connsiteY3803" fmla="*/ 235606 h 957091"/>
                <a:gd name="connsiteX3804" fmla="*/ 2762237 w 10020123"/>
                <a:gd name="connsiteY3804" fmla="*/ 236882 h 957091"/>
                <a:gd name="connsiteX3805" fmla="*/ 2501763 w 10020123"/>
                <a:gd name="connsiteY3805" fmla="*/ 235288 h 957091"/>
                <a:gd name="connsiteX3806" fmla="*/ 2497937 w 10020123"/>
                <a:gd name="connsiteY3806" fmla="*/ 234012 h 957091"/>
                <a:gd name="connsiteX3807" fmla="*/ 2493793 w 10020123"/>
                <a:gd name="connsiteY3807" fmla="*/ 234012 h 957091"/>
                <a:gd name="connsiteX3808" fmla="*/ 2501763 w 10020123"/>
                <a:gd name="connsiteY3808" fmla="*/ 235288 h 957091"/>
                <a:gd name="connsiteX3809" fmla="*/ 2752992 w 10020123"/>
                <a:gd name="connsiteY3809" fmla="*/ 235288 h 957091"/>
                <a:gd name="connsiteX3810" fmla="*/ 2752992 w 10020123"/>
                <a:gd name="connsiteY3810" fmla="*/ 231462 h 957091"/>
                <a:gd name="connsiteX3811" fmla="*/ 2740877 w 10020123"/>
                <a:gd name="connsiteY3811" fmla="*/ 233375 h 957091"/>
                <a:gd name="connsiteX3812" fmla="*/ 2752992 w 10020123"/>
                <a:gd name="connsiteY3812" fmla="*/ 235288 h 957091"/>
                <a:gd name="connsiteX3813" fmla="*/ 2752992 w 10020123"/>
                <a:gd name="connsiteY3813" fmla="*/ 235288 h 957091"/>
                <a:gd name="connsiteX3814" fmla="*/ 2771483 w 10020123"/>
                <a:gd name="connsiteY3814" fmla="*/ 235288 h 957091"/>
                <a:gd name="connsiteX3815" fmla="*/ 2784873 w 10020123"/>
                <a:gd name="connsiteY3815" fmla="*/ 233375 h 957091"/>
                <a:gd name="connsiteX3816" fmla="*/ 2771483 w 10020123"/>
                <a:gd name="connsiteY3816" fmla="*/ 231462 h 957091"/>
                <a:gd name="connsiteX3817" fmla="*/ 2771483 w 10020123"/>
                <a:gd name="connsiteY3817" fmla="*/ 235288 h 957091"/>
                <a:gd name="connsiteX3818" fmla="*/ 2771483 w 10020123"/>
                <a:gd name="connsiteY3818" fmla="*/ 235288 h 957091"/>
                <a:gd name="connsiteX3819" fmla="*/ 2489967 w 10020123"/>
                <a:gd name="connsiteY3819" fmla="*/ 233693 h 957091"/>
                <a:gd name="connsiteX3820" fmla="*/ 2488373 w 10020123"/>
                <a:gd name="connsiteY3820" fmla="*/ 233693 h 957091"/>
                <a:gd name="connsiteX3821" fmla="*/ 2496343 w 10020123"/>
                <a:gd name="connsiteY3821" fmla="*/ 233693 h 957091"/>
                <a:gd name="connsiteX3822" fmla="*/ 2492517 w 10020123"/>
                <a:gd name="connsiteY3822" fmla="*/ 243258 h 957091"/>
                <a:gd name="connsiteX3823" fmla="*/ 2489648 w 10020123"/>
                <a:gd name="connsiteY3823" fmla="*/ 243258 h 957091"/>
                <a:gd name="connsiteX3824" fmla="*/ 2489648 w 10020123"/>
                <a:gd name="connsiteY3824" fmla="*/ 234969 h 957091"/>
                <a:gd name="connsiteX3825" fmla="*/ 2489648 w 10020123"/>
                <a:gd name="connsiteY3825" fmla="*/ 233693 h 957091"/>
                <a:gd name="connsiteX3826" fmla="*/ 3093489 w 10020123"/>
                <a:gd name="connsiteY3826" fmla="*/ 234969 h 957091"/>
                <a:gd name="connsiteX3827" fmla="*/ 3093489 w 10020123"/>
                <a:gd name="connsiteY3827" fmla="*/ 226998 h 957091"/>
                <a:gd name="connsiteX3828" fmla="*/ 3067665 w 10020123"/>
                <a:gd name="connsiteY3828" fmla="*/ 231143 h 957091"/>
                <a:gd name="connsiteX3829" fmla="*/ 3093489 w 10020123"/>
                <a:gd name="connsiteY3829" fmla="*/ 234969 h 957091"/>
                <a:gd name="connsiteX3830" fmla="*/ 3093489 w 10020123"/>
                <a:gd name="connsiteY3830" fmla="*/ 234969 h 957091"/>
                <a:gd name="connsiteX3831" fmla="*/ 2497937 w 10020123"/>
                <a:gd name="connsiteY3831" fmla="*/ 233693 h 957091"/>
                <a:gd name="connsiteX3832" fmla="*/ 2509096 w 10020123"/>
                <a:gd name="connsiteY3832" fmla="*/ 233693 h 957091"/>
                <a:gd name="connsiteX3833" fmla="*/ 2509096 w 10020123"/>
                <a:gd name="connsiteY3833" fmla="*/ 243258 h 957091"/>
                <a:gd name="connsiteX3834" fmla="*/ 2509096 w 10020123"/>
                <a:gd name="connsiteY3834" fmla="*/ 243258 h 957091"/>
                <a:gd name="connsiteX3835" fmla="*/ 2509096 w 10020123"/>
                <a:gd name="connsiteY3835" fmla="*/ 243258 h 957091"/>
                <a:gd name="connsiteX3836" fmla="*/ 2495068 w 10020123"/>
                <a:gd name="connsiteY3836" fmla="*/ 243258 h 957091"/>
                <a:gd name="connsiteX3837" fmla="*/ 2498575 w 10020123"/>
                <a:gd name="connsiteY3837" fmla="*/ 233693 h 957091"/>
                <a:gd name="connsiteX3838" fmla="*/ 3139080 w 10020123"/>
                <a:gd name="connsiteY3838" fmla="*/ 234650 h 957091"/>
                <a:gd name="connsiteX3839" fmla="*/ 3166498 w 10020123"/>
                <a:gd name="connsiteY3839" fmla="*/ 230505 h 957091"/>
                <a:gd name="connsiteX3840" fmla="*/ 3139080 w 10020123"/>
                <a:gd name="connsiteY3840" fmla="*/ 226361 h 957091"/>
                <a:gd name="connsiteX3841" fmla="*/ 3139080 w 10020123"/>
                <a:gd name="connsiteY3841" fmla="*/ 234650 h 957091"/>
                <a:gd name="connsiteX3842" fmla="*/ 2736732 w 10020123"/>
                <a:gd name="connsiteY3842" fmla="*/ 233056 h 957091"/>
                <a:gd name="connsiteX3843" fmla="*/ 2736732 w 10020123"/>
                <a:gd name="connsiteY3843" fmla="*/ 233056 h 957091"/>
                <a:gd name="connsiteX3844" fmla="*/ 2736732 w 10020123"/>
                <a:gd name="connsiteY3844" fmla="*/ 233056 h 957091"/>
                <a:gd name="connsiteX3845" fmla="*/ 2736732 w 10020123"/>
                <a:gd name="connsiteY3845" fmla="*/ 233056 h 957091"/>
                <a:gd name="connsiteX3846" fmla="*/ 2751716 w 10020123"/>
                <a:gd name="connsiteY3846" fmla="*/ 230824 h 957091"/>
                <a:gd name="connsiteX3847" fmla="*/ 2751716 w 10020123"/>
                <a:gd name="connsiteY3847" fmla="*/ 227955 h 957091"/>
                <a:gd name="connsiteX3848" fmla="*/ 2735775 w 10020123"/>
                <a:gd name="connsiteY3848" fmla="*/ 225404 h 957091"/>
                <a:gd name="connsiteX3849" fmla="*/ 2735775 w 10020123"/>
                <a:gd name="connsiteY3849" fmla="*/ 225404 h 957091"/>
                <a:gd name="connsiteX3850" fmla="*/ 2736413 w 10020123"/>
                <a:gd name="connsiteY3850" fmla="*/ 233375 h 957091"/>
                <a:gd name="connsiteX3851" fmla="*/ 2736413 w 10020123"/>
                <a:gd name="connsiteY3851" fmla="*/ 233375 h 957091"/>
                <a:gd name="connsiteX3852" fmla="*/ 2487098 w 10020123"/>
                <a:gd name="connsiteY3852" fmla="*/ 233693 h 957091"/>
                <a:gd name="connsiteX3853" fmla="*/ 2488692 w 10020123"/>
                <a:gd name="connsiteY3853" fmla="*/ 233693 h 957091"/>
                <a:gd name="connsiteX3854" fmla="*/ 2488692 w 10020123"/>
                <a:gd name="connsiteY3854" fmla="*/ 232737 h 957091"/>
                <a:gd name="connsiteX3855" fmla="*/ 2476895 w 10020123"/>
                <a:gd name="connsiteY3855" fmla="*/ 229549 h 957091"/>
                <a:gd name="connsiteX3856" fmla="*/ 2471794 w 10020123"/>
                <a:gd name="connsiteY3856" fmla="*/ 232099 h 957091"/>
                <a:gd name="connsiteX3857" fmla="*/ 2487098 w 10020123"/>
                <a:gd name="connsiteY3857" fmla="*/ 233693 h 957091"/>
                <a:gd name="connsiteX3858" fmla="*/ 2487098 w 10020123"/>
                <a:gd name="connsiteY3858" fmla="*/ 233693 h 957091"/>
                <a:gd name="connsiteX3859" fmla="*/ 2488692 w 10020123"/>
                <a:gd name="connsiteY3859" fmla="*/ 233693 h 957091"/>
                <a:gd name="connsiteX3860" fmla="*/ 2489329 w 10020123"/>
                <a:gd name="connsiteY3860" fmla="*/ 233693 h 957091"/>
                <a:gd name="connsiteX3861" fmla="*/ 2488692 w 10020123"/>
                <a:gd name="connsiteY3861" fmla="*/ 233375 h 957091"/>
                <a:gd name="connsiteX3862" fmla="*/ 2488692 w 10020123"/>
                <a:gd name="connsiteY3862" fmla="*/ 233375 h 957091"/>
                <a:gd name="connsiteX3863" fmla="*/ 2491880 w 10020123"/>
                <a:gd name="connsiteY3863" fmla="*/ 233693 h 957091"/>
                <a:gd name="connsiteX3864" fmla="*/ 2494430 w 10020123"/>
                <a:gd name="connsiteY3864" fmla="*/ 233693 h 957091"/>
                <a:gd name="connsiteX3865" fmla="*/ 2494430 w 10020123"/>
                <a:gd name="connsiteY3865" fmla="*/ 233056 h 957091"/>
                <a:gd name="connsiteX3866" fmla="*/ 2491880 w 10020123"/>
                <a:gd name="connsiteY3866" fmla="*/ 233693 h 957091"/>
                <a:gd name="connsiteX3867" fmla="*/ 2491880 w 10020123"/>
                <a:gd name="connsiteY3867" fmla="*/ 233693 h 957091"/>
                <a:gd name="connsiteX3868" fmla="*/ 2497937 w 10020123"/>
                <a:gd name="connsiteY3868" fmla="*/ 233693 h 957091"/>
                <a:gd name="connsiteX3869" fmla="*/ 2507502 w 10020123"/>
                <a:gd name="connsiteY3869" fmla="*/ 233693 h 957091"/>
                <a:gd name="connsiteX3870" fmla="*/ 2507502 w 10020123"/>
                <a:gd name="connsiteY3870" fmla="*/ 232099 h 957091"/>
                <a:gd name="connsiteX3871" fmla="*/ 2499213 w 10020123"/>
                <a:gd name="connsiteY3871" fmla="*/ 230824 h 957091"/>
                <a:gd name="connsiteX3872" fmla="*/ 2498256 w 10020123"/>
                <a:gd name="connsiteY3872" fmla="*/ 231781 h 957091"/>
                <a:gd name="connsiteX3873" fmla="*/ 2498256 w 10020123"/>
                <a:gd name="connsiteY3873" fmla="*/ 233693 h 957091"/>
                <a:gd name="connsiteX3874" fmla="*/ 2507502 w 10020123"/>
                <a:gd name="connsiteY3874" fmla="*/ 233693 h 957091"/>
                <a:gd name="connsiteX3875" fmla="*/ 2509415 w 10020123"/>
                <a:gd name="connsiteY3875" fmla="*/ 233693 h 957091"/>
                <a:gd name="connsiteX3876" fmla="*/ 2507502 w 10020123"/>
                <a:gd name="connsiteY3876" fmla="*/ 233056 h 957091"/>
                <a:gd name="connsiteX3877" fmla="*/ 2507502 w 10020123"/>
                <a:gd name="connsiteY3877" fmla="*/ 233693 h 957091"/>
                <a:gd name="connsiteX3878" fmla="*/ 2507821 w 10020123"/>
                <a:gd name="connsiteY3878" fmla="*/ 233693 h 957091"/>
                <a:gd name="connsiteX3879" fmla="*/ 2509415 w 10020123"/>
                <a:gd name="connsiteY3879" fmla="*/ 233693 h 957091"/>
                <a:gd name="connsiteX3880" fmla="*/ 2509415 w 10020123"/>
                <a:gd name="connsiteY3880" fmla="*/ 228592 h 957091"/>
                <a:gd name="connsiteX3881" fmla="*/ 2504314 w 10020123"/>
                <a:gd name="connsiteY3881" fmla="*/ 230186 h 957091"/>
                <a:gd name="connsiteX3882" fmla="*/ 2504314 w 10020123"/>
                <a:gd name="connsiteY3882" fmla="*/ 232737 h 957091"/>
                <a:gd name="connsiteX3883" fmla="*/ 2507821 w 10020123"/>
                <a:gd name="connsiteY3883" fmla="*/ 233693 h 957091"/>
                <a:gd name="connsiteX3884" fmla="*/ 2509734 w 10020123"/>
                <a:gd name="connsiteY3884" fmla="*/ 233693 h 957091"/>
                <a:gd name="connsiteX3885" fmla="*/ 2511009 w 10020123"/>
                <a:gd name="connsiteY3885" fmla="*/ 233693 h 957091"/>
                <a:gd name="connsiteX3886" fmla="*/ 2528544 w 10020123"/>
                <a:gd name="connsiteY3886" fmla="*/ 231781 h 957091"/>
                <a:gd name="connsiteX3887" fmla="*/ 2514516 w 10020123"/>
                <a:gd name="connsiteY3887" fmla="*/ 224129 h 957091"/>
                <a:gd name="connsiteX3888" fmla="*/ 2510371 w 10020123"/>
                <a:gd name="connsiteY3888" fmla="*/ 224129 h 957091"/>
                <a:gd name="connsiteX3889" fmla="*/ 2509734 w 10020123"/>
                <a:gd name="connsiteY3889" fmla="*/ 233693 h 957091"/>
                <a:gd name="connsiteX3890" fmla="*/ 2787424 w 10020123"/>
                <a:gd name="connsiteY3890" fmla="*/ 232737 h 957091"/>
                <a:gd name="connsiteX3891" fmla="*/ 2787424 w 10020123"/>
                <a:gd name="connsiteY3891" fmla="*/ 225404 h 957091"/>
                <a:gd name="connsiteX3892" fmla="*/ 2771164 w 10020123"/>
                <a:gd name="connsiteY3892" fmla="*/ 227955 h 957091"/>
                <a:gd name="connsiteX3893" fmla="*/ 2771164 w 10020123"/>
                <a:gd name="connsiteY3893" fmla="*/ 230186 h 957091"/>
                <a:gd name="connsiteX3894" fmla="*/ 2787424 w 10020123"/>
                <a:gd name="connsiteY3894" fmla="*/ 232737 h 957091"/>
                <a:gd name="connsiteX3895" fmla="*/ 2787424 w 10020123"/>
                <a:gd name="connsiteY3895" fmla="*/ 232737 h 957091"/>
                <a:gd name="connsiteX3896" fmla="*/ 2494749 w 10020123"/>
                <a:gd name="connsiteY3896" fmla="*/ 232418 h 957091"/>
                <a:gd name="connsiteX3897" fmla="*/ 2497937 w 10020123"/>
                <a:gd name="connsiteY3897" fmla="*/ 231462 h 957091"/>
                <a:gd name="connsiteX3898" fmla="*/ 2497937 w 10020123"/>
                <a:gd name="connsiteY3898" fmla="*/ 229230 h 957091"/>
                <a:gd name="connsiteX3899" fmla="*/ 2492517 w 10020123"/>
                <a:gd name="connsiteY3899" fmla="*/ 227636 h 957091"/>
                <a:gd name="connsiteX3900" fmla="*/ 2492517 w 10020123"/>
                <a:gd name="connsiteY3900" fmla="*/ 231462 h 957091"/>
                <a:gd name="connsiteX3901" fmla="*/ 2494430 w 10020123"/>
                <a:gd name="connsiteY3901" fmla="*/ 232099 h 957091"/>
                <a:gd name="connsiteX3902" fmla="*/ 2494430 w 10020123"/>
                <a:gd name="connsiteY3902" fmla="*/ 232099 h 957091"/>
                <a:gd name="connsiteX3903" fmla="*/ 2488373 w 10020123"/>
                <a:gd name="connsiteY3903" fmla="*/ 232418 h 957091"/>
                <a:gd name="connsiteX3904" fmla="*/ 2487735 w 10020123"/>
                <a:gd name="connsiteY3904" fmla="*/ 224448 h 957091"/>
                <a:gd name="connsiteX3905" fmla="*/ 2485185 w 10020123"/>
                <a:gd name="connsiteY3905" fmla="*/ 224448 h 957091"/>
                <a:gd name="connsiteX3906" fmla="*/ 2485185 w 10020123"/>
                <a:gd name="connsiteY3906" fmla="*/ 224448 h 957091"/>
                <a:gd name="connsiteX3907" fmla="*/ 2485185 w 10020123"/>
                <a:gd name="connsiteY3907" fmla="*/ 224448 h 957091"/>
                <a:gd name="connsiteX3908" fmla="*/ 2477214 w 10020123"/>
                <a:gd name="connsiteY3908" fmla="*/ 228592 h 957091"/>
                <a:gd name="connsiteX3909" fmla="*/ 2488373 w 10020123"/>
                <a:gd name="connsiteY3909" fmla="*/ 232099 h 957091"/>
                <a:gd name="connsiteX3910" fmla="*/ 2488373 w 10020123"/>
                <a:gd name="connsiteY3910" fmla="*/ 232099 h 957091"/>
                <a:gd name="connsiteX3911" fmla="*/ 2507502 w 10020123"/>
                <a:gd name="connsiteY3911" fmla="*/ 231781 h 957091"/>
                <a:gd name="connsiteX3912" fmla="*/ 2507502 w 10020123"/>
                <a:gd name="connsiteY3912" fmla="*/ 229549 h 957091"/>
                <a:gd name="connsiteX3913" fmla="*/ 2503995 w 10020123"/>
                <a:gd name="connsiteY3913" fmla="*/ 230505 h 957091"/>
                <a:gd name="connsiteX3914" fmla="*/ 2507502 w 10020123"/>
                <a:gd name="connsiteY3914" fmla="*/ 231781 h 957091"/>
                <a:gd name="connsiteX3915" fmla="*/ 2497937 w 10020123"/>
                <a:gd name="connsiteY3915" fmla="*/ 231462 h 957091"/>
                <a:gd name="connsiteX3916" fmla="*/ 2500807 w 10020123"/>
                <a:gd name="connsiteY3916" fmla="*/ 230505 h 957091"/>
                <a:gd name="connsiteX3917" fmla="*/ 2497937 w 10020123"/>
                <a:gd name="connsiteY3917" fmla="*/ 229868 h 957091"/>
                <a:gd name="connsiteX3918" fmla="*/ 2497937 w 10020123"/>
                <a:gd name="connsiteY3918" fmla="*/ 231462 h 957091"/>
                <a:gd name="connsiteX3919" fmla="*/ 2497937 w 10020123"/>
                <a:gd name="connsiteY3919" fmla="*/ 231462 h 957091"/>
                <a:gd name="connsiteX3920" fmla="*/ 2470519 w 10020123"/>
                <a:gd name="connsiteY3920" fmla="*/ 231143 h 957091"/>
                <a:gd name="connsiteX3921" fmla="*/ 2457766 w 10020123"/>
                <a:gd name="connsiteY3921" fmla="*/ 224448 h 957091"/>
                <a:gd name="connsiteX3922" fmla="*/ 2449796 w 10020123"/>
                <a:gd name="connsiteY3922" fmla="*/ 228911 h 957091"/>
                <a:gd name="connsiteX3923" fmla="*/ 2470519 w 10020123"/>
                <a:gd name="connsiteY3923" fmla="*/ 231143 h 957091"/>
                <a:gd name="connsiteX3924" fmla="*/ 2471157 w 10020123"/>
                <a:gd name="connsiteY3924" fmla="*/ 231462 h 957091"/>
                <a:gd name="connsiteX3925" fmla="*/ 2476258 w 10020123"/>
                <a:gd name="connsiteY3925" fmla="*/ 228911 h 957091"/>
                <a:gd name="connsiteX3926" fmla="*/ 2461273 w 10020123"/>
                <a:gd name="connsiteY3926" fmla="*/ 224767 h 957091"/>
                <a:gd name="connsiteX3927" fmla="*/ 2458085 w 10020123"/>
                <a:gd name="connsiteY3927" fmla="*/ 224767 h 957091"/>
                <a:gd name="connsiteX3928" fmla="*/ 2471475 w 10020123"/>
                <a:gd name="connsiteY3928" fmla="*/ 231781 h 957091"/>
                <a:gd name="connsiteX3929" fmla="*/ 2471475 w 10020123"/>
                <a:gd name="connsiteY3929" fmla="*/ 231781 h 957091"/>
                <a:gd name="connsiteX3930" fmla="*/ 2529182 w 10020123"/>
                <a:gd name="connsiteY3930" fmla="*/ 230824 h 957091"/>
                <a:gd name="connsiteX3931" fmla="*/ 2549586 w 10020123"/>
                <a:gd name="connsiteY3931" fmla="*/ 228592 h 957091"/>
                <a:gd name="connsiteX3932" fmla="*/ 2547673 w 10020123"/>
                <a:gd name="connsiteY3932" fmla="*/ 227636 h 957091"/>
                <a:gd name="connsiteX3933" fmla="*/ 2539065 w 10020123"/>
                <a:gd name="connsiteY3933" fmla="*/ 225723 h 957091"/>
                <a:gd name="connsiteX3934" fmla="*/ 2529182 w 10020123"/>
                <a:gd name="connsiteY3934" fmla="*/ 231143 h 957091"/>
                <a:gd name="connsiteX3935" fmla="*/ 2529182 w 10020123"/>
                <a:gd name="connsiteY3935" fmla="*/ 231143 h 957091"/>
                <a:gd name="connsiteX3936" fmla="*/ 2528544 w 10020123"/>
                <a:gd name="connsiteY3936" fmla="*/ 231143 h 957091"/>
                <a:gd name="connsiteX3937" fmla="*/ 2538427 w 10020123"/>
                <a:gd name="connsiteY3937" fmla="*/ 226042 h 957091"/>
                <a:gd name="connsiteX3938" fmla="*/ 2532370 w 10020123"/>
                <a:gd name="connsiteY3938" fmla="*/ 224448 h 957091"/>
                <a:gd name="connsiteX3939" fmla="*/ 2515472 w 10020123"/>
                <a:gd name="connsiteY3939" fmla="*/ 224448 h 957091"/>
                <a:gd name="connsiteX3940" fmla="*/ 2528544 w 10020123"/>
                <a:gd name="connsiteY3940" fmla="*/ 231143 h 957091"/>
                <a:gd name="connsiteX3941" fmla="*/ 2752354 w 10020123"/>
                <a:gd name="connsiteY3941" fmla="*/ 230505 h 957091"/>
                <a:gd name="connsiteX3942" fmla="*/ 2760643 w 10020123"/>
                <a:gd name="connsiteY3942" fmla="*/ 229230 h 957091"/>
                <a:gd name="connsiteX3943" fmla="*/ 2752354 w 10020123"/>
                <a:gd name="connsiteY3943" fmla="*/ 227955 h 957091"/>
                <a:gd name="connsiteX3944" fmla="*/ 2752354 w 10020123"/>
                <a:gd name="connsiteY3944" fmla="*/ 230505 h 957091"/>
                <a:gd name="connsiteX3945" fmla="*/ 2498894 w 10020123"/>
                <a:gd name="connsiteY3945" fmla="*/ 230505 h 957091"/>
                <a:gd name="connsiteX3946" fmla="*/ 2507183 w 10020123"/>
                <a:gd name="connsiteY3946" fmla="*/ 229230 h 957091"/>
                <a:gd name="connsiteX3947" fmla="*/ 2507183 w 10020123"/>
                <a:gd name="connsiteY3947" fmla="*/ 226679 h 957091"/>
                <a:gd name="connsiteX3948" fmla="*/ 2499531 w 10020123"/>
                <a:gd name="connsiteY3948" fmla="*/ 225723 h 957091"/>
                <a:gd name="connsiteX3949" fmla="*/ 2497618 w 10020123"/>
                <a:gd name="connsiteY3949" fmla="*/ 226998 h 957091"/>
                <a:gd name="connsiteX3950" fmla="*/ 2497618 w 10020123"/>
                <a:gd name="connsiteY3950" fmla="*/ 229549 h 957091"/>
                <a:gd name="connsiteX3951" fmla="*/ 2498575 w 10020123"/>
                <a:gd name="connsiteY3951" fmla="*/ 230505 h 957091"/>
                <a:gd name="connsiteX3952" fmla="*/ 2498575 w 10020123"/>
                <a:gd name="connsiteY3952" fmla="*/ 230505 h 957091"/>
                <a:gd name="connsiteX3953" fmla="*/ 2771483 w 10020123"/>
                <a:gd name="connsiteY3953" fmla="*/ 230186 h 957091"/>
                <a:gd name="connsiteX3954" fmla="*/ 2771483 w 10020123"/>
                <a:gd name="connsiteY3954" fmla="*/ 228274 h 957091"/>
                <a:gd name="connsiteX3955" fmla="*/ 2765744 w 10020123"/>
                <a:gd name="connsiteY3955" fmla="*/ 229230 h 957091"/>
                <a:gd name="connsiteX3956" fmla="*/ 2771483 w 10020123"/>
                <a:gd name="connsiteY3956" fmla="*/ 230186 h 957091"/>
                <a:gd name="connsiteX3957" fmla="*/ 2771483 w 10020123"/>
                <a:gd name="connsiteY3957" fmla="*/ 230186 h 957091"/>
                <a:gd name="connsiteX3958" fmla="*/ 3062564 w 10020123"/>
                <a:gd name="connsiteY3958" fmla="*/ 230186 h 957091"/>
                <a:gd name="connsiteX3959" fmla="*/ 3093170 w 10020123"/>
                <a:gd name="connsiteY3959" fmla="*/ 225404 h 957091"/>
                <a:gd name="connsiteX3960" fmla="*/ 3093170 w 10020123"/>
                <a:gd name="connsiteY3960" fmla="*/ 219984 h 957091"/>
                <a:gd name="connsiteX3961" fmla="*/ 3061288 w 10020123"/>
                <a:gd name="connsiteY3961" fmla="*/ 215202 h 957091"/>
                <a:gd name="connsiteX3962" fmla="*/ 3062564 w 10020123"/>
                <a:gd name="connsiteY3962" fmla="*/ 230186 h 957091"/>
                <a:gd name="connsiteX3963" fmla="*/ 3062564 w 10020123"/>
                <a:gd name="connsiteY3963" fmla="*/ 230186 h 957091"/>
                <a:gd name="connsiteX3964" fmla="*/ 3170324 w 10020123"/>
                <a:gd name="connsiteY3964" fmla="*/ 229868 h 957091"/>
                <a:gd name="connsiteX3965" fmla="*/ 3171281 w 10020123"/>
                <a:gd name="connsiteY3965" fmla="*/ 215521 h 957091"/>
                <a:gd name="connsiteX3966" fmla="*/ 3138761 w 10020123"/>
                <a:gd name="connsiteY3966" fmla="*/ 220622 h 957091"/>
                <a:gd name="connsiteX3967" fmla="*/ 3138761 w 10020123"/>
                <a:gd name="connsiteY3967" fmla="*/ 225085 h 957091"/>
                <a:gd name="connsiteX3968" fmla="*/ 3170324 w 10020123"/>
                <a:gd name="connsiteY3968" fmla="*/ 229868 h 957091"/>
                <a:gd name="connsiteX3969" fmla="*/ 3170324 w 10020123"/>
                <a:gd name="connsiteY3969" fmla="*/ 229868 h 957091"/>
                <a:gd name="connsiteX3970" fmla="*/ 2497937 w 10020123"/>
                <a:gd name="connsiteY3970" fmla="*/ 229230 h 957091"/>
                <a:gd name="connsiteX3971" fmla="*/ 2497937 w 10020123"/>
                <a:gd name="connsiteY3971" fmla="*/ 226998 h 957091"/>
                <a:gd name="connsiteX3972" fmla="*/ 2493474 w 10020123"/>
                <a:gd name="connsiteY3972" fmla="*/ 227955 h 957091"/>
                <a:gd name="connsiteX3973" fmla="*/ 2497937 w 10020123"/>
                <a:gd name="connsiteY3973" fmla="*/ 229230 h 957091"/>
                <a:gd name="connsiteX3974" fmla="*/ 2448521 w 10020123"/>
                <a:gd name="connsiteY3974" fmla="*/ 228911 h 957091"/>
                <a:gd name="connsiteX3975" fmla="*/ 2440231 w 10020123"/>
                <a:gd name="connsiteY3975" fmla="*/ 224448 h 957091"/>
                <a:gd name="connsiteX3976" fmla="*/ 2435449 w 10020123"/>
                <a:gd name="connsiteY3976" fmla="*/ 227636 h 957091"/>
                <a:gd name="connsiteX3977" fmla="*/ 2448521 w 10020123"/>
                <a:gd name="connsiteY3977" fmla="*/ 228911 h 957091"/>
                <a:gd name="connsiteX3978" fmla="*/ 2448521 w 10020123"/>
                <a:gd name="connsiteY3978" fmla="*/ 228911 h 957091"/>
                <a:gd name="connsiteX3979" fmla="*/ 2507502 w 10020123"/>
                <a:gd name="connsiteY3979" fmla="*/ 228911 h 957091"/>
                <a:gd name="connsiteX3980" fmla="*/ 2512284 w 10020123"/>
                <a:gd name="connsiteY3980" fmla="*/ 227317 h 957091"/>
                <a:gd name="connsiteX3981" fmla="*/ 2507502 w 10020123"/>
                <a:gd name="connsiteY3981" fmla="*/ 226361 h 957091"/>
                <a:gd name="connsiteX3982" fmla="*/ 2507502 w 10020123"/>
                <a:gd name="connsiteY3982" fmla="*/ 228592 h 957091"/>
                <a:gd name="connsiteX3983" fmla="*/ 2765107 w 10020123"/>
                <a:gd name="connsiteY3983" fmla="*/ 228911 h 957091"/>
                <a:gd name="connsiteX3984" fmla="*/ 2774352 w 10020123"/>
                <a:gd name="connsiteY3984" fmla="*/ 227636 h 957091"/>
                <a:gd name="connsiteX3985" fmla="*/ 2774352 w 10020123"/>
                <a:gd name="connsiteY3985" fmla="*/ 222854 h 957091"/>
                <a:gd name="connsiteX3986" fmla="*/ 2764469 w 10020123"/>
                <a:gd name="connsiteY3986" fmla="*/ 221260 h 957091"/>
                <a:gd name="connsiteX3987" fmla="*/ 2754267 w 10020123"/>
                <a:gd name="connsiteY3987" fmla="*/ 222854 h 957091"/>
                <a:gd name="connsiteX3988" fmla="*/ 2754267 w 10020123"/>
                <a:gd name="connsiteY3988" fmla="*/ 226998 h 957091"/>
                <a:gd name="connsiteX3989" fmla="*/ 2765425 w 10020123"/>
                <a:gd name="connsiteY3989" fmla="*/ 228592 h 957091"/>
                <a:gd name="connsiteX3990" fmla="*/ 2765425 w 10020123"/>
                <a:gd name="connsiteY3990" fmla="*/ 228592 h 957091"/>
                <a:gd name="connsiteX3991" fmla="*/ 2449158 w 10020123"/>
                <a:gd name="connsiteY3991" fmla="*/ 228911 h 957091"/>
                <a:gd name="connsiteX3992" fmla="*/ 2457448 w 10020123"/>
                <a:gd name="connsiteY3992" fmla="*/ 224448 h 957091"/>
                <a:gd name="connsiteX3993" fmla="*/ 2440550 w 10020123"/>
                <a:gd name="connsiteY3993" fmla="*/ 224448 h 957091"/>
                <a:gd name="connsiteX3994" fmla="*/ 2449158 w 10020123"/>
                <a:gd name="connsiteY3994" fmla="*/ 228911 h 957091"/>
                <a:gd name="connsiteX3995" fmla="*/ 2476577 w 10020123"/>
                <a:gd name="connsiteY3995" fmla="*/ 228592 h 957091"/>
                <a:gd name="connsiteX3996" fmla="*/ 2484547 w 10020123"/>
                <a:gd name="connsiteY3996" fmla="*/ 224448 h 957091"/>
                <a:gd name="connsiteX3997" fmla="*/ 2484547 w 10020123"/>
                <a:gd name="connsiteY3997" fmla="*/ 224448 h 957091"/>
                <a:gd name="connsiteX3998" fmla="*/ 2462549 w 10020123"/>
                <a:gd name="connsiteY3998" fmla="*/ 224448 h 957091"/>
                <a:gd name="connsiteX3999" fmla="*/ 2476577 w 10020123"/>
                <a:gd name="connsiteY3999" fmla="*/ 228592 h 957091"/>
                <a:gd name="connsiteX4000" fmla="*/ 2552455 w 10020123"/>
                <a:gd name="connsiteY4000" fmla="*/ 227955 h 957091"/>
                <a:gd name="connsiteX4001" fmla="*/ 2563614 w 10020123"/>
                <a:gd name="connsiteY4001" fmla="*/ 226679 h 957091"/>
                <a:gd name="connsiteX4002" fmla="*/ 2559150 w 10020123"/>
                <a:gd name="connsiteY4002" fmla="*/ 223810 h 957091"/>
                <a:gd name="connsiteX4003" fmla="*/ 2551818 w 10020123"/>
                <a:gd name="connsiteY4003" fmla="*/ 227636 h 957091"/>
                <a:gd name="connsiteX4004" fmla="*/ 2552455 w 10020123"/>
                <a:gd name="connsiteY4004" fmla="*/ 227636 h 957091"/>
                <a:gd name="connsiteX4005" fmla="*/ 2552455 w 10020123"/>
                <a:gd name="connsiteY4005" fmla="*/ 227636 h 957091"/>
                <a:gd name="connsiteX4006" fmla="*/ 2551499 w 10020123"/>
                <a:gd name="connsiteY4006" fmla="*/ 228274 h 957091"/>
                <a:gd name="connsiteX4007" fmla="*/ 2558832 w 10020123"/>
                <a:gd name="connsiteY4007" fmla="*/ 224448 h 957091"/>
                <a:gd name="connsiteX4008" fmla="*/ 2542572 w 10020123"/>
                <a:gd name="connsiteY4008" fmla="*/ 224448 h 957091"/>
                <a:gd name="connsiteX4009" fmla="*/ 2548311 w 10020123"/>
                <a:gd name="connsiteY4009" fmla="*/ 227636 h 957091"/>
                <a:gd name="connsiteX4010" fmla="*/ 2551180 w 10020123"/>
                <a:gd name="connsiteY4010" fmla="*/ 228274 h 957091"/>
                <a:gd name="connsiteX4011" fmla="*/ 2551180 w 10020123"/>
                <a:gd name="connsiteY4011" fmla="*/ 228274 h 957091"/>
                <a:gd name="connsiteX4012" fmla="*/ 2492517 w 10020123"/>
                <a:gd name="connsiteY4012" fmla="*/ 227955 h 957091"/>
                <a:gd name="connsiteX4013" fmla="*/ 2497937 w 10020123"/>
                <a:gd name="connsiteY4013" fmla="*/ 226679 h 957091"/>
                <a:gd name="connsiteX4014" fmla="*/ 2497937 w 10020123"/>
                <a:gd name="connsiteY4014" fmla="*/ 224767 h 957091"/>
                <a:gd name="connsiteX4015" fmla="*/ 2495387 w 10020123"/>
                <a:gd name="connsiteY4015" fmla="*/ 224129 h 957091"/>
                <a:gd name="connsiteX4016" fmla="*/ 2492517 w 10020123"/>
                <a:gd name="connsiteY4016" fmla="*/ 224129 h 957091"/>
                <a:gd name="connsiteX4017" fmla="*/ 2492517 w 10020123"/>
                <a:gd name="connsiteY4017" fmla="*/ 227636 h 957091"/>
                <a:gd name="connsiteX4018" fmla="*/ 2492517 w 10020123"/>
                <a:gd name="connsiteY4018" fmla="*/ 227636 h 957091"/>
                <a:gd name="connsiteX4019" fmla="*/ 2438319 w 10020123"/>
                <a:gd name="connsiteY4019" fmla="*/ 227636 h 957091"/>
                <a:gd name="connsiteX4020" fmla="*/ 2432580 w 10020123"/>
                <a:gd name="connsiteY4020" fmla="*/ 224448 h 957091"/>
                <a:gd name="connsiteX4021" fmla="*/ 2422696 w 10020123"/>
                <a:gd name="connsiteY4021" fmla="*/ 224448 h 957091"/>
                <a:gd name="connsiteX4022" fmla="*/ 2429073 w 10020123"/>
                <a:gd name="connsiteY4022" fmla="*/ 226679 h 957091"/>
                <a:gd name="connsiteX4023" fmla="*/ 2432261 w 10020123"/>
                <a:gd name="connsiteY4023" fmla="*/ 227317 h 957091"/>
                <a:gd name="connsiteX4024" fmla="*/ 2432261 w 10020123"/>
                <a:gd name="connsiteY4024" fmla="*/ 227317 h 957091"/>
                <a:gd name="connsiteX4025" fmla="*/ 2438319 w 10020123"/>
                <a:gd name="connsiteY4025" fmla="*/ 227955 h 957091"/>
                <a:gd name="connsiteX4026" fmla="*/ 2438319 w 10020123"/>
                <a:gd name="connsiteY4026" fmla="*/ 227955 h 957091"/>
                <a:gd name="connsiteX4027" fmla="*/ 2512603 w 10020123"/>
                <a:gd name="connsiteY4027" fmla="*/ 227636 h 957091"/>
                <a:gd name="connsiteX4028" fmla="*/ 2512603 w 10020123"/>
                <a:gd name="connsiteY4028" fmla="*/ 224448 h 957091"/>
                <a:gd name="connsiteX4029" fmla="*/ 2510690 w 10020123"/>
                <a:gd name="connsiteY4029" fmla="*/ 224448 h 957091"/>
                <a:gd name="connsiteX4030" fmla="*/ 2507502 w 10020123"/>
                <a:gd name="connsiteY4030" fmla="*/ 225404 h 957091"/>
                <a:gd name="connsiteX4031" fmla="*/ 2507502 w 10020123"/>
                <a:gd name="connsiteY4031" fmla="*/ 226679 h 957091"/>
                <a:gd name="connsiteX4032" fmla="*/ 2512922 w 10020123"/>
                <a:gd name="connsiteY4032" fmla="*/ 227955 h 957091"/>
                <a:gd name="connsiteX4033" fmla="*/ 2512922 w 10020123"/>
                <a:gd name="connsiteY4033" fmla="*/ 227955 h 957091"/>
                <a:gd name="connsiteX4034" fmla="*/ 2780729 w 10020123"/>
                <a:gd name="connsiteY4034" fmla="*/ 227317 h 957091"/>
                <a:gd name="connsiteX4035" fmla="*/ 2794438 w 10020123"/>
                <a:gd name="connsiteY4035" fmla="*/ 225085 h 957091"/>
                <a:gd name="connsiteX4036" fmla="*/ 2780729 w 10020123"/>
                <a:gd name="connsiteY4036" fmla="*/ 223172 h 957091"/>
                <a:gd name="connsiteX4037" fmla="*/ 2780729 w 10020123"/>
                <a:gd name="connsiteY4037" fmla="*/ 227317 h 957091"/>
                <a:gd name="connsiteX4038" fmla="*/ 2435130 w 10020123"/>
                <a:gd name="connsiteY4038" fmla="*/ 227317 h 957091"/>
                <a:gd name="connsiteX4039" fmla="*/ 2439912 w 10020123"/>
                <a:gd name="connsiteY4039" fmla="*/ 224448 h 957091"/>
                <a:gd name="connsiteX4040" fmla="*/ 2430348 w 10020123"/>
                <a:gd name="connsiteY4040" fmla="*/ 224448 h 957091"/>
                <a:gd name="connsiteX4041" fmla="*/ 2435449 w 10020123"/>
                <a:gd name="connsiteY4041" fmla="*/ 227317 h 957091"/>
                <a:gd name="connsiteX4042" fmla="*/ 2752354 w 10020123"/>
                <a:gd name="connsiteY4042" fmla="*/ 226998 h 957091"/>
                <a:gd name="connsiteX4043" fmla="*/ 2752354 w 10020123"/>
                <a:gd name="connsiteY4043" fmla="*/ 223172 h 957091"/>
                <a:gd name="connsiteX4044" fmla="*/ 2739282 w 10020123"/>
                <a:gd name="connsiteY4044" fmla="*/ 225085 h 957091"/>
                <a:gd name="connsiteX4045" fmla="*/ 2752354 w 10020123"/>
                <a:gd name="connsiteY4045" fmla="*/ 226998 h 957091"/>
                <a:gd name="connsiteX4046" fmla="*/ 2752354 w 10020123"/>
                <a:gd name="connsiteY4046" fmla="*/ 226998 h 957091"/>
                <a:gd name="connsiteX4047" fmla="*/ 2564570 w 10020123"/>
                <a:gd name="connsiteY4047" fmla="*/ 227317 h 957091"/>
                <a:gd name="connsiteX4048" fmla="*/ 2569671 w 10020123"/>
                <a:gd name="connsiteY4048" fmla="*/ 224448 h 957091"/>
                <a:gd name="connsiteX4049" fmla="*/ 2560107 w 10020123"/>
                <a:gd name="connsiteY4049" fmla="*/ 224448 h 957091"/>
                <a:gd name="connsiteX4050" fmla="*/ 2564570 w 10020123"/>
                <a:gd name="connsiteY4050" fmla="*/ 227317 h 957091"/>
                <a:gd name="connsiteX4051" fmla="*/ 2565527 w 10020123"/>
                <a:gd name="connsiteY4051" fmla="*/ 227317 h 957091"/>
                <a:gd name="connsiteX4052" fmla="*/ 2573178 w 10020123"/>
                <a:gd name="connsiteY4052" fmla="*/ 226361 h 957091"/>
                <a:gd name="connsiteX4053" fmla="*/ 2586250 w 10020123"/>
                <a:gd name="connsiteY4053" fmla="*/ 224767 h 957091"/>
                <a:gd name="connsiteX4054" fmla="*/ 2581149 w 10020123"/>
                <a:gd name="connsiteY4054" fmla="*/ 224448 h 957091"/>
                <a:gd name="connsiteX4055" fmla="*/ 2570628 w 10020123"/>
                <a:gd name="connsiteY4055" fmla="*/ 224448 h 957091"/>
                <a:gd name="connsiteX4056" fmla="*/ 2565527 w 10020123"/>
                <a:gd name="connsiteY4056" fmla="*/ 227317 h 957091"/>
                <a:gd name="connsiteX4057" fmla="*/ 2565527 w 10020123"/>
                <a:gd name="connsiteY4057" fmla="*/ 227317 h 957091"/>
                <a:gd name="connsiteX4058" fmla="*/ 2546398 w 10020123"/>
                <a:gd name="connsiteY4058" fmla="*/ 226679 h 957091"/>
                <a:gd name="connsiteX4059" fmla="*/ 2541934 w 10020123"/>
                <a:gd name="connsiteY4059" fmla="*/ 224129 h 957091"/>
                <a:gd name="connsiteX4060" fmla="*/ 2540021 w 10020123"/>
                <a:gd name="connsiteY4060" fmla="*/ 225085 h 957091"/>
                <a:gd name="connsiteX4061" fmla="*/ 2546398 w 10020123"/>
                <a:gd name="connsiteY4061" fmla="*/ 226679 h 957091"/>
                <a:gd name="connsiteX4062" fmla="*/ 2495068 w 10020123"/>
                <a:gd name="connsiteY4062" fmla="*/ 226361 h 957091"/>
                <a:gd name="connsiteX4063" fmla="*/ 2498575 w 10020123"/>
                <a:gd name="connsiteY4063" fmla="*/ 225404 h 957091"/>
                <a:gd name="connsiteX4064" fmla="*/ 2494749 w 10020123"/>
                <a:gd name="connsiteY4064" fmla="*/ 224767 h 957091"/>
                <a:gd name="connsiteX4065" fmla="*/ 2494749 w 10020123"/>
                <a:gd name="connsiteY4065" fmla="*/ 226361 h 957091"/>
                <a:gd name="connsiteX4066" fmla="*/ 2494749 w 10020123"/>
                <a:gd name="connsiteY4066" fmla="*/ 226361 h 957091"/>
                <a:gd name="connsiteX4067" fmla="*/ 2507502 w 10020123"/>
                <a:gd name="connsiteY4067" fmla="*/ 226042 h 957091"/>
                <a:gd name="connsiteX4068" fmla="*/ 2507502 w 10020123"/>
                <a:gd name="connsiteY4068" fmla="*/ 224767 h 957091"/>
                <a:gd name="connsiteX4069" fmla="*/ 2505270 w 10020123"/>
                <a:gd name="connsiteY4069" fmla="*/ 225404 h 957091"/>
                <a:gd name="connsiteX4070" fmla="*/ 2507502 w 10020123"/>
                <a:gd name="connsiteY4070" fmla="*/ 226042 h 957091"/>
                <a:gd name="connsiteX4071" fmla="*/ 2507502 w 10020123"/>
                <a:gd name="connsiteY4071" fmla="*/ 226042 h 957091"/>
                <a:gd name="connsiteX4072" fmla="*/ 2499850 w 10020123"/>
                <a:gd name="connsiteY4072" fmla="*/ 225404 h 957091"/>
                <a:gd name="connsiteX4073" fmla="*/ 2507502 w 10020123"/>
                <a:gd name="connsiteY4073" fmla="*/ 224448 h 957091"/>
                <a:gd name="connsiteX4074" fmla="*/ 2507502 w 10020123"/>
                <a:gd name="connsiteY4074" fmla="*/ 224448 h 957091"/>
                <a:gd name="connsiteX4075" fmla="*/ 2497937 w 10020123"/>
                <a:gd name="connsiteY4075" fmla="*/ 224448 h 957091"/>
                <a:gd name="connsiteX4076" fmla="*/ 2497937 w 10020123"/>
                <a:gd name="connsiteY4076" fmla="*/ 224448 h 957091"/>
                <a:gd name="connsiteX4077" fmla="*/ 2499850 w 10020123"/>
                <a:gd name="connsiteY4077" fmla="*/ 225404 h 957091"/>
                <a:gd name="connsiteX4078" fmla="*/ 2499850 w 10020123"/>
                <a:gd name="connsiteY4078" fmla="*/ 225404 h 957091"/>
                <a:gd name="connsiteX4079" fmla="*/ 2539384 w 10020123"/>
                <a:gd name="connsiteY4079" fmla="*/ 225404 h 957091"/>
                <a:gd name="connsiteX4080" fmla="*/ 2541297 w 10020123"/>
                <a:gd name="connsiteY4080" fmla="*/ 224448 h 957091"/>
                <a:gd name="connsiteX4081" fmla="*/ 2534920 w 10020123"/>
                <a:gd name="connsiteY4081" fmla="*/ 224448 h 957091"/>
                <a:gd name="connsiteX4082" fmla="*/ 2539384 w 10020123"/>
                <a:gd name="connsiteY4082" fmla="*/ 225404 h 957091"/>
                <a:gd name="connsiteX4083" fmla="*/ 2539384 w 10020123"/>
                <a:gd name="connsiteY4083" fmla="*/ 225404 h 957091"/>
                <a:gd name="connsiteX4084" fmla="*/ 3095721 w 10020123"/>
                <a:gd name="connsiteY4084" fmla="*/ 225085 h 957091"/>
                <a:gd name="connsiteX4085" fmla="*/ 3111024 w 10020123"/>
                <a:gd name="connsiteY4085" fmla="*/ 222535 h 957091"/>
                <a:gd name="connsiteX4086" fmla="*/ 3095402 w 10020123"/>
                <a:gd name="connsiteY4086" fmla="*/ 220303 h 957091"/>
                <a:gd name="connsiteX4087" fmla="*/ 3095402 w 10020123"/>
                <a:gd name="connsiteY4087" fmla="*/ 224767 h 957091"/>
                <a:gd name="connsiteX4088" fmla="*/ 3095402 w 10020123"/>
                <a:gd name="connsiteY4088" fmla="*/ 224767 h 957091"/>
                <a:gd name="connsiteX4089" fmla="*/ 2796989 w 10020123"/>
                <a:gd name="connsiteY4089" fmla="*/ 224767 h 957091"/>
                <a:gd name="connsiteX4090" fmla="*/ 2797626 w 10020123"/>
                <a:gd name="connsiteY4090" fmla="*/ 217115 h 957091"/>
                <a:gd name="connsiteX4091" fmla="*/ 2780729 w 10020123"/>
                <a:gd name="connsiteY4091" fmla="*/ 219666 h 957091"/>
                <a:gd name="connsiteX4092" fmla="*/ 2780729 w 10020123"/>
                <a:gd name="connsiteY4092" fmla="*/ 222216 h 957091"/>
                <a:gd name="connsiteX4093" fmla="*/ 2796989 w 10020123"/>
                <a:gd name="connsiteY4093" fmla="*/ 224767 h 957091"/>
                <a:gd name="connsiteX4094" fmla="*/ 2796989 w 10020123"/>
                <a:gd name="connsiteY4094" fmla="*/ 224767 h 957091"/>
                <a:gd name="connsiteX4095" fmla="*/ 2736413 w 10020123"/>
                <a:gd name="connsiteY4095" fmla="*/ 224448 h 957091"/>
                <a:gd name="connsiteX4096" fmla="*/ 2736413 w 10020123"/>
                <a:gd name="connsiteY4096" fmla="*/ 224448 h 957091"/>
                <a:gd name="connsiteX4097" fmla="*/ 2752354 w 10020123"/>
                <a:gd name="connsiteY4097" fmla="*/ 221897 h 957091"/>
                <a:gd name="connsiteX4098" fmla="*/ 2752354 w 10020123"/>
                <a:gd name="connsiteY4098" fmla="*/ 219347 h 957091"/>
                <a:gd name="connsiteX4099" fmla="*/ 2735457 w 10020123"/>
                <a:gd name="connsiteY4099" fmla="*/ 216796 h 957091"/>
                <a:gd name="connsiteX4100" fmla="*/ 2736094 w 10020123"/>
                <a:gd name="connsiteY4100" fmla="*/ 224448 h 957091"/>
                <a:gd name="connsiteX4101" fmla="*/ 3129515 w 10020123"/>
                <a:gd name="connsiteY4101" fmla="*/ 224448 h 957091"/>
                <a:gd name="connsiteX4102" fmla="*/ 3129515 w 10020123"/>
                <a:gd name="connsiteY4102" fmla="*/ 220622 h 957091"/>
                <a:gd name="connsiteX4103" fmla="*/ 3116763 w 10020123"/>
                <a:gd name="connsiteY4103" fmla="*/ 222535 h 957091"/>
                <a:gd name="connsiteX4104" fmla="*/ 3129515 w 10020123"/>
                <a:gd name="connsiteY4104" fmla="*/ 224448 h 957091"/>
                <a:gd name="connsiteX4105" fmla="*/ 2507502 w 10020123"/>
                <a:gd name="connsiteY4105" fmla="*/ 224448 h 957091"/>
                <a:gd name="connsiteX4106" fmla="*/ 2508777 w 10020123"/>
                <a:gd name="connsiteY4106" fmla="*/ 224448 h 957091"/>
                <a:gd name="connsiteX4107" fmla="*/ 2507502 w 10020123"/>
                <a:gd name="connsiteY4107" fmla="*/ 224448 h 957091"/>
                <a:gd name="connsiteX4108" fmla="*/ 2507502 w 10020123"/>
                <a:gd name="connsiteY4108" fmla="*/ 224448 h 957091"/>
                <a:gd name="connsiteX4109" fmla="*/ 2588482 w 10020123"/>
                <a:gd name="connsiteY4109" fmla="*/ 224448 h 957091"/>
                <a:gd name="connsiteX4110" fmla="*/ 2589757 w 10020123"/>
                <a:gd name="connsiteY4110" fmla="*/ 224448 h 957091"/>
                <a:gd name="connsiteX4111" fmla="*/ 2586887 w 10020123"/>
                <a:gd name="connsiteY4111" fmla="*/ 224448 h 957091"/>
                <a:gd name="connsiteX4112" fmla="*/ 2588800 w 10020123"/>
                <a:gd name="connsiteY4112" fmla="*/ 224448 h 957091"/>
                <a:gd name="connsiteX4113" fmla="*/ 2488692 w 10020123"/>
                <a:gd name="connsiteY4113" fmla="*/ 224448 h 957091"/>
                <a:gd name="connsiteX4114" fmla="*/ 2489329 w 10020123"/>
                <a:gd name="connsiteY4114" fmla="*/ 224448 h 957091"/>
                <a:gd name="connsiteX4115" fmla="*/ 2488692 w 10020123"/>
                <a:gd name="connsiteY4115" fmla="*/ 224448 h 957091"/>
                <a:gd name="connsiteX4116" fmla="*/ 2488692 w 10020123"/>
                <a:gd name="connsiteY4116" fmla="*/ 224448 h 957091"/>
                <a:gd name="connsiteX4117" fmla="*/ 2495387 w 10020123"/>
                <a:gd name="connsiteY4117" fmla="*/ 224448 h 957091"/>
                <a:gd name="connsiteX4118" fmla="*/ 2497937 w 10020123"/>
                <a:gd name="connsiteY4118" fmla="*/ 224448 h 957091"/>
                <a:gd name="connsiteX4119" fmla="*/ 2497937 w 10020123"/>
                <a:gd name="connsiteY4119" fmla="*/ 223491 h 957091"/>
                <a:gd name="connsiteX4120" fmla="*/ 2493474 w 10020123"/>
                <a:gd name="connsiteY4120" fmla="*/ 224129 h 957091"/>
                <a:gd name="connsiteX4121" fmla="*/ 2495387 w 10020123"/>
                <a:gd name="connsiteY4121" fmla="*/ 224767 h 957091"/>
                <a:gd name="connsiteX4122" fmla="*/ 2495387 w 10020123"/>
                <a:gd name="connsiteY4122" fmla="*/ 224767 h 957091"/>
                <a:gd name="connsiteX4123" fmla="*/ 2497937 w 10020123"/>
                <a:gd name="connsiteY4123" fmla="*/ 223810 h 957091"/>
                <a:gd name="connsiteX4124" fmla="*/ 2507502 w 10020123"/>
                <a:gd name="connsiteY4124" fmla="*/ 223810 h 957091"/>
                <a:gd name="connsiteX4125" fmla="*/ 2507502 w 10020123"/>
                <a:gd name="connsiteY4125" fmla="*/ 222854 h 957091"/>
                <a:gd name="connsiteX4126" fmla="*/ 2499213 w 10020123"/>
                <a:gd name="connsiteY4126" fmla="*/ 221897 h 957091"/>
                <a:gd name="connsiteX4127" fmla="*/ 2498256 w 10020123"/>
                <a:gd name="connsiteY4127" fmla="*/ 222535 h 957091"/>
                <a:gd name="connsiteX4128" fmla="*/ 2498256 w 10020123"/>
                <a:gd name="connsiteY4128" fmla="*/ 223810 h 957091"/>
                <a:gd name="connsiteX4129" fmla="*/ 2498256 w 10020123"/>
                <a:gd name="connsiteY4129" fmla="*/ 223810 h 957091"/>
                <a:gd name="connsiteX4130" fmla="*/ 2507502 w 10020123"/>
                <a:gd name="connsiteY4130" fmla="*/ 224448 h 957091"/>
                <a:gd name="connsiteX4131" fmla="*/ 2511646 w 10020123"/>
                <a:gd name="connsiteY4131" fmla="*/ 224448 h 957091"/>
                <a:gd name="connsiteX4132" fmla="*/ 2507502 w 10020123"/>
                <a:gd name="connsiteY4132" fmla="*/ 223491 h 957091"/>
                <a:gd name="connsiteX4133" fmla="*/ 2507502 w 10020123"/>
                <a:gd name="connsiteY4133" fmla="*/ 224448 h 957091"/>
                <a:gd name="connsiteX4134" fmla="*/ 2507502 w 10020123"/>
                <a:gd name="connsiteY4134" fmla="*/ 224448 h 957091"/>
                <a:gd name="connsiteX4135" fmla="*/ 2492517 w 10020123"/>
                <a:gd name="connsiteY4135" fmla="*/ 222854 h 957091"/>
                <a:gd name="connsiteX4136" fmla="*/ 2498256 w 10020123"/>
                <a:gd name="connsiteY4136" fmla="*/ 221897 h 957091"/>
                <a:gd name="connsiteX4137" fmla="*/ 2498256 w 10020123"/>
                <a:gd name="connsiteY4137" fmla="*/ 220941 h 957091"/>
                <a:gd name="connsiteX4138" fmla="*/ 2492517 w 10020123"/>
                <a:gd name="connsiteY4138" fmla="*/ 219984 h 957091"/>
                <a:gd name="connsiteX4139" fmla="*/ 2492517 w 10020123"/>
                <a:gd name="connsiteY4139" fmla="*/ 222535 h 957091"/>
                <a:gd name="connsiteX4140" fmla="*/ 2492517 w 10020123"/>
                <a:gd name="connsiteY4140" fmla="*/ 222535 h 957091"/>
                <a:gd name="connsiteX4141" fmla="*/ 2512603 w 10020123"/>
                <a:gd name="connsiteY4141" fmla="*/ 222854 h 957091"/>
                <a:gd name="connsiteX4142" fmla="*/ 2512603 w 10020123"/>
                <a:gd name="connsiteY4142" fmla="*/ 222854 h 957091"/>
                <a:gd name="connsiteX4143" fmla="*/ 2512603 w 10020123"/>
                <a:gd name="connsiteY4143" fmla="*/ 219984 h 957091"/>
                <a:gd name="connsiteX4144" fmla="*/ 2506864 w 10020123"/>
                <a:gd name="connsiteY4144" fmla="*/ 220941 h 957091"/>
                <a:gd name="connsiteX4145" fmla="*/ 2506864 w 10020123"/>
                <a:gd name="connsiteY4145" fmla="*/ 222216 h 957091"/>
                <a:gd name="connsiteX4146" fmla="*/ 2512284 w 10020123"/>
                <a:gd name="connsiteY4146" fmla="*/ 223172 h 957091"/>
                <a:gd name="connsiteX4147" fmla="*/ 2512284 w 10020123"/>
                <a:gd name="connsiteY4147" fmla="*/ 223172 h 957091"/>
                <a:gd name="connsiteX4148" fmla="*/ 2507502 w 10020123"/>
                <a:gd name="connsiteY4148" fmla="*/ 222216 h 957091"/>
                <a:gd name="connsiteX4149" fmla="*/ 2507502 w 10020123"/>
                <a:gd name="connsiteY4149" fmla="*/ 221260 h 957091"/>
                <a:gd name="connsiteX4150" fmla="*/ 2504632 w 10020123"/>
                <a:gd name="connsiteY4150" fmla="*/ 221897 h 957091"/>
                <a:gd name="connsiteX4151" fmla="*/ 2507502 w 10020123"/>
                <a:gd name="connsiteY4151" fmla="*/ 222535 h 957091"/>
                <a:gd name="connsiteX4152" fmla="*/ 2507502 w 10020123"/>
                <a:gd name="connsiteY4152" fmla="*/ 222535 h 957091"/>
                <a:gd name="connsiteX4153" fmla="*/ 2497937 w 10020123"/>
                <a:gd name="connsiteY4153" fmla="*/ 221897 h 957091"/>
                <a:gd name="connsiteX4154" fmla="*/ 2500488 w 10020123"/>
                <a:gd name="connsiteY4154" fmla="*/ 221897 h 957091"/>
                <a:gd name="connsiteX4155" fmla="*/ 2497937 w 10020123"/>
                <a:gd name="connsiteY4155" fmla="*/ 221260 h 957091"/>
                <a:gd name="connsiteX4156" fmla="*/ 2497937 w 10020123"/>
                <a:gd name="connsiteY4156" fmla="*/ 221897 h 957091"/>
                <a:gd name="connsiteX4157" fmla="*/ 2497937 w 10020123"/>
                <a:gd name="connsiteY4157" fmla="*/ 221897 h 957091"/>
                <a:gd name="connsiteX4158" fmla="*/ 2752354 w 10020123"/>
                <a:gd name="connsiteY4158" fmla="*/ 221897 h 957091"/>
                <a:gd name="connsiteX4159" fmla="*/ 2759687 w 10020123"/>
                <a:gd name="connsiteY4159" fmla="*/ 220622 h 957091"/>
                <a:gd name="connsiteX4160" fmla="*/ 2752354 w 10020123"/>
                <a:gd name="connsiteY4160" fmla="*/ 219666 h 957091"/>
                <a:gd name="connsiteX4161" fmla="*/ 2752354 w 10020123"/>
                <a:gd name="connsiteY4161" fmla="*/ 221897 h 957091"/>
                <a:gd name="connsiteX4162" fmla="*/ 2771483 w 10020123"/>
                <a:gd name="connsiteY4162" fmla="*/ 221897 h 957091"/>
                <a:gd name="connsiteX4163" fmla="*/ 2771483 w 10020123"/>
                <a:gd name="connsiteY4163" fmla="*/ 219666 h 957091"/>
                <a:gd name="connsiteX4164" fmla="*/ 2763831 w 10020123"/>
                <a:gd name="connsiteY4164" fmla="*/ 220622 h 957091"/>
                <a:gd name="connsiteX4165" fmla="*/ 2771483 w 10020123"/>
                <a:gd name="connsiteY4165" fmla="*/ 221897 h 957091"/>
                <a:gd name="connsiteX4166" fmla="*/ 3112299 w 10020123"/>
                <a:gd name="connsiteY4166" fmla="*/ 221897 h 957091"/>
                <a:gd name="connsiteX4167" fmla="*/ 3129515 w 10020123"/>
                <a:gd name="connsiteY4167" fmla="*/ 219347 h 957091"/>
                <a:gd name="connsiteX4168" fmla="*/ 3129515 w 10020123"/>
                <a:gd name="connsiteY4168" fmla="*/ 209782 h 957091"/>
                <a:gd name="connsiteX4169" fmla="*/ 3110068 w 10020123"/>
                <a:gd name="connsiteY4169" fmla="*/ 206913 h 957091"/>
                <a:gd name="connsiteX4170" fmla="*/ 3091895 w 10020123"/>
                <a:gd name="connsiteY4170" fmla="*/ 209782 h 957091"/>
                <a:gd name="connsiteX4171" fmla="*/ 3091895 w 10020123"/>
                <a:gd name="connsiteY4171" fmla="*/ 219028 h 957091"/>
                <a:gd name="connsiteX4172" fmla="*/ 3112299 w 10020123"/>
                <a:gd name="connsiteY4172" fmla="*/ 221897 h 957091"/>
                <a:gd name="connsiteX4173" fmla="*/ 2498894 w 10020123"/>
                <a:gd name="connsiteY4173" fmla="*/ 221260 h 957091"/>
                <a:gd name="connsiteX4174" fmla="*/ 2507183 w 10020123"/>
                <a:gd name="connsiteY4174" fmla="*/ 220622 h 957091"/>
                <a:gd name="connsiteX4175" fmla="*/ 2507183 w 10020123"/>
                <a:gd name="connsiteY4175" fmla="*/ 219028 h 957091"/>
                <a:gd name="connsiteX4176" fmla="*/ 2498894 w 10020123"/>
                <a:gd name="connsiteY4176" fmla="*/ 218390 h 957091"/>
                <a:gd name="connsiteX4177" fmla="*/ 2497618 w 10020123"/>
                <a:gd name="connsiteY4177" fmla="*/ 219028 h 957091"/>
                <a:gd name="connsiteX4178" fmla="*/ 2497618 w 10020123"/>
                <a:gd name="connsiteY4178" fmla="*/ 220622 h 957091"/>
                <a:gd name="connsiteX4179" fmla="*/ 2498575 w 10020123"/>
                <a:gd name="connsiteY4179" fmla="*/ 221260 h 957091"/>
                <a:gd name="connsiteX4180" fmla="*/ 2498575 w 10020123"/>
                <a:gd name="connsiteY4180" fmla="*/ 221260 h 957091"/>
                <a:gd name="connsiteX4181" fmla="*/ 2494112 w 10020123"/>
                <a:gd name="connsiteY4181" fmla="*/ 220622 h 957091"/>
                <a:gd name="connsiteX4182" fmla="*/ 2494112 w 10020123"/>
                <a:gd name="connsiteY4182" fmla="*/ 219347 h 957091"/>
                <a:gd name="connsiteX4183" fmla="*/ 2489648 w 10020123"/>
                <a:gd name="connsiteY4183" fmla="*/ 219984 h 957091"/>
                <a:gd name="connsiteX4184" fmla="*/ 2494112 w 10020123"/>
                <a:gd name="connsiteY4184" fmla="*/ 220622 h 957091"/>
                <a:gd name="connsiteX4185" fmla="*/ 2494112 w 10020123"/>
                <a:gd name="connsiteY4185" fmla="*/ 220622 h 957091"/>
                <a:gd name="connsiteX4186" fmla="*/ 2507502 w 10020123"/>
                <a:gd name="connsiteY4186" fmla="*/ 220622 h 957091"/>
                <a:gd name="connsiteX4187" fmla="*/ 2511965 w 10020123"/>
                <a:gd name="connsiteY4187" fmla="*/ 219984 h 957091"/>
                <a:gd name="connsiteX4188" fmla="*/ 2507502 w 10020123"/>
                <a:gd name="connsiteY4188" fmla="*/ 219347 h 957091"/>
                <a:gd name="connsiteX4189" fmla="*/ 2507502 w 10020123"/>
                <a:gd name="connsiteY4189" fmla="*/ 220622 h 957091"/>
                <a:gd name="connsiteX4190" fmla="*/ 2507502 w 10020123"/>
                <a:gd name="connsiteY4190" fmla="*/ 220622 h 957091"/>
                <a:gd name="connsiteX4191" fmla="*/ 2761918 w 10020123"/>
                <a:gd name="connsiteY4191" fmla="*/ 219984 h 957091"/>
                <a:gd name="connsiteX4192" fmla="*/ 2771483 w 10020123"/>
                <a:gd name="connsiteY4192" fmla="*/ 218390 h 957091"/>
                <a:gd name="connsiteX4193" fmla="*/ 2771483 w 10020123"/>
                <a:gd name="connsiteY4193" fmla="*/ 213927 h 957091"/>
                <a:gd name="connsiteX4194" fmla="*/ 2762875 w 10020123"/>
                <a:gd name="connsiteY4194" fmla="*/ 212652 h 957091"/>
                <a:gd name="connsiteX4195" fmla="*/ 2752673 w 10020123"/>
                <a:gd name="connsiteY4195" fmla="*/ 214246 h 957091"/>
                <a:gd name="connsiteX4196" fmla="*/ 2752673 w 10020123"/>
                <a:gd name="connsiteY4196" fmla="*/ 218390 h 957091"/>
                <a:gd name="connsiteX4197" fmla="*/ 2762237 w 10020123"/>
                <a:gd name="connsiteY4197" fmla="*/ 219984 h 957091"/>
                <a:gd name="connsiteX4198" fmla="*/ 2492517 w 10020123"/>
                <a:gd name="connsiteY4198" fmla="*/ 219984 h 957091"/>
                <a:gd name="connsiteX4199" fmla="*/ 2498256 w 10020123"/>
                <a:gd name="connsiteY4199" fmla="*/ 219028 h 957091"/>
                <a:gd name="connsiteX4200" fmla="*/ 2498256 w 10020123"/>
                <a:gd name="connsiteY4200" fmla="*/ 217753 h 957091"/>
                <a:gd name="connsiteX4201" fmla="*/ 2492517 w 10020123"/>
                <a:gd name="connsiteY4201" fmla="*/ 216796 h 957091"/>
                <a:gd name="connsiteX4202" fmla="*/ 2492517 w 10020123"/>
                <a:gd name="connsiteY4202" fmla="*/ 219666 h 957091"/>
                <a:gd name="connsiteX4203" fmla="*/ 2492517 w 10020123"/>
                <a:gd name="connsiteY4203" fmla="*/ 219666 h 957091"/>
                <a:gd name="connsiteX4204" fmla="*/ 2513241 w 10020123"/>
                <a:gd name="connsiteY4204" fmla="*/ 219666 h 957091"/>
                <a:gd name="connsiteX4205" fmla="*/ 2513241 w 10020123"/>
                <a:gd name="connsiteY4205" fmla="*/ 216796 h 957091"/>
                <a:gd name="connsiteX4206" fmla="*/ 2513241 w 10020123"/>
                <a:gd name="connsiteY4206" fmla="*/ 216796 h 957091"/>
                <a:gd name="connsiteX4207" fmla="*/ 2507502 w 10020123"/>
                <a:gd name="connsiteY4207" fmla="*/ 217753 h 957091"/>
                <a:gd name="connsiteX4208" fmla="*/ 2507502 w 10020123"/>
                <a:gd name="connsiteY4208" fmla="*/ 218709 h 957091"/>
                <a:gd name="connsiteX4209" fmla="*/ 2513241 w 10020123"/>
                <a:gd name="connsiteY4209" fmla="*/ 219666 h 957091"/>
                <a:gd name="connsiteX4210" fmla="*/ 2513241 w 10020123"/>
                <a:gd name="connsiteY4210" fmla="*/ 219666 h 957091"/>
                <a:gd name="connsiteX4211" fmla="*/ 2497937 w 10020123"/>
                <a:gd name="connsiteY4211" fmla="*/ 219028 h 957091"/>
                <a:gd name="connsiteX4212" fmla="*/ 2500807 w 10020123"/>
                <a:gd name="connsiteY4212" fmla="*/ 218390 h 957091"/>
                <a:gd name="connsiteX4213" fmla="*/ 2497937 w 10020123"/>
                <a:gd name="connsiteY4213" fmla="*/ 217753 h 957091"/>
                <a:gd name="connsiteX4214" fmla="*/ 2497937 w 10020123"/>
                <a:gd name="connsiteY4214" fmla="*/ 218709 h 957091"/>
                <a:gd name="connsiteX4215" fmla="*/ 2497937 w 10020123"/>
                <a:gd name="connsiteY4215" fmla="*/ 218709 h 957091"/>
                <a:gd name="connsiteX4216" fmla="*/ 3139080 w 10020123"/>
                <a:gd name="connsiteY4216" fmla="*/ 219028 h 957091"/>
                <a:gd name="connsiteX4217" fmla="*/ 3167455 w 10020123"/>
                <a:gd name="connsiteY4217" fmla="*/ 214883 h 957091"/>
                <a:gd name="connsiteX4218" fmla="*/ 3139080 w 10020123"/>
                <a:gd name="connsiteY4218" fmla="*/ 210420 h 957091"/>
                <a:gd name="connsiteX4219" fmla="*/ 3139080 w 10020123"/>
                <a:gd name="connsiteY4219" fmla="*/ 219028 h 957091"/>
                <a:gd name="connsiteX4220" fmla="*/ 2507502 w 10020123"/>
                <a:gd name="connsiteY4220" fmla="*/ 218709 h 957091"/>
                <a:gd name="connsiteX4221" fmla="*/ 2507502 w 10020123"/>
                <a:gd name="connsiteY4221" fmla="*/ 217753 h 957091"/>
                <a:gd name="connsiteX4222" fmla="*/ 2505270 w 10020123"/>
                <a:gd name="connsiteY4222" fmla="*/ 218390 h 957091"/>
                <a:gd name="connsiteX4223" fmla="*/ 2507502 w 10020123"/>
                <a:gd name="connsiteY4223" fmla="*/ 218390 h 957091"/>
                <a:gd name="connsiteX4224" fmla="*/ 2752354 w 10020123"/>
                <a:gd name="connsiteY4224" fmla="*/ 218390 h 957091"/>
                <a:gd name="connsiteX4225" fmla="*/ 2752354 w 10020123"/>
                <a:gd name="connsiteY4225" fmla="*/ 214246 h 957091"/>
                <a:gd name="connsiteX4226" fmla="*/ 2738645 w 10020123"/>
                <a:gd name="connsiteY4226" fmla="*/ 216477 h 957091"/>
                <a:gd name="connsiteX4227" fmla="*/ 2752354 w 10020123"/>
                <a:gd name="connsiteY4227" fmla="*/ 218709 h 957091"/>
                <a:gd name="connsiteX4228" fmla="*/ 2780729 w 10020123"/>
                <a:gd name="connsiteY4228" fmla="*/ 218390 h 957091"/>
                <a:gd name="connsiteX4229" fmla="*/ 2795713 w 10020123"/>
                <a:gd name="connsiteY4229" fmla="*/ 216159 h 957091"/>
                <a:gd name="connsiteX4230" fmla="*/ 2780729 w 10020123"/>
                <a:gd name="connsiteY4230" fmla="*/ 213927 h 957091"/>
                <a:gd name="connsiteX4231" fmla="*/ 2780729 w 10020123"/>
                <a:gd name="connsiteY4231" fmla="*/ 218390 h 957091"/>
                <a:gd name="connsiteX4232" fmla="*/ 2780729 w 10020123"/>
                <a:gd name="connsiteY4232" fmla="*/ 218390 h 957091"/>
                <a:gd name="connsiteX4233" fmla="*/ 3091895 w 10020123"/>
                <a:gd name="connsiteY4233" fmla="*/ 218390 h 957091"/>
                <a:gd name="connsiteX4234" fmla="*/ 3091895 w 10020123"/>
                <a:gd name="connsiteY4234" fmla="*/ 210101 h 957091"/>
                <a:gd name="connsiteX4235" fmla="*/ 3064158 w 10020123"/>
                <a:gd name="connsiteY4235" fmla="*/ 213927 h 957091"/>
                <a:gd name="connsiteX4236" fmla="*/ 3091895 w 10020123"/>
                <a:gd name="connsiteY4236" fmla="*/ 218390 h 957091"/>
                <a:gd name="connsiteX4237" fmla="*/ 2502401 w 10020123"/>
                <a:gd name="connsiteY4237" fmla="*/ 218071 h 957091"/>
                <a:gd name="connsiteX4238" fmla="*/ 2506546 w 10020123"/>
                <a:gd name="connsiteY4238" fmla="*/ 217434 h 957091"/>
                <a:gd name="connsiteX4239" fmla="*/ 2506546 w 10020123"/>
                <a:gd name="connsiteY4239" fmla="*/ 215840 h 957091"/>
                <a:gd name="connsiteX4240" fmla="*/ 2502082 w 10020123"/>
                <a:gd name="connsiteY4240" fmla="*/ 215202 h 957091"/>
                <a:gd name="connsiteX4241" fmla="*/ 2497937 w 10020123"/>
                <a:gd name="connsiteY4241" fmla="*/ 215840 h 957091"/>
                <a:gd name="connsiteX4242" fmla="*/ 2497937 w 10020123"/>
                <a:gd name="connsiteY4242" fmla="*/ 217434 h 957091"/>
                <a:gd name="connsiteX4243" fmla="*/ 2502401 w 10020123"/>
                <a:gd name="connsiteY4243" fmla="*/ 218071 h 957091"/>
                <a:gd name="connsiteX4244" fmla="*/ 2502401 w 10020123"/>
                <a:gd name="connsiteY4244" fmla="*/ 218071 h 957091"/>
                <a:gd name="connsiteX4245" fmla="*/ 2507502 w 10020123"/>
                <a:gd name="connsiteY4245" fmla="*/ 217434 h 957091"/>
                <a:gd name="connsiteX4246" fmla="*/ 2511965 w 10020123"/>
                <a:gd name="connsiteY4246" fmla="*/ 216796 h 957091"/>
                <a:gd name="connsiteX4247" fmla="*/ 2507502 w 10020123"/>
                <a:gd name="connsiteY4247" fmla="*/ 216159 h 957091"/>
                <a:gd name="connsiteX4248" fmla="*/ 2507502 w 10020123"/>
                <a:gd name="connsiteY4248" fmla="*/ 217434 h 957091"/>
                <a:gd name="connsiteX4249" fmla="*/ 2507502 w 10020123"/>
                <a:gd name="connsiteY4249" fmla="*/ 217434 h 957091"/>
                <a:gd name="connsiteX4250" fmla="*/ 2497937 w 10020123"/>
                <a:gd name="connsiteY4250" fmla="*/ 217115 h 957091"/>
                <a:gd name="connsiteX4251" fmla="*/ 2497937 w 10020123"/>
                <a:gd name="connsiteY4251" fmla="*/ 215840 h 957091"/>
                <a:gd name="connsiteX4252" fmla="*/ 2493474 w 10020123"/>
                <a:gd name="connsiteY4252" fmla="*/ 216477 h 957091"/>
                <a:gd name="connsiteX4253" fmla="*/ 2497937 w 10020123"/>
                <a:gd name="connsiteY4253" fmla="*/ 217115 h 957091"/>
                <a:gd name="connsiteX4254" fmla="*/ 2497937 w 10020123"/>
                <a:gd name="connsiteY4254" fmla="*/ 217115 h 957091"/>
                <a:gd name="connsiteX4255" fmla="*/ 2510053 w 10020123"/>
                <a:gd name="connsiteY4255" fmla="*/ 216477 h 957091"/>
                <a:gd name="connsiteX4256" fmla="*/ 2497937 w 10020123"/>
                <a:gd name="connsiteY4256" fmla="*/ 216477 h 957091"/>
                <a:gd name="connsiteX4257" fmla="*/ 2497937 w 10020123"/>
                <a:gd name="connsiteY4257" fmla="*/ 213289 h 957091"/>
                <a:gd name="connsiteX4258" fmla="*/ 2507502 w 10020123"/>
                <a:gd name="connsiteY4258" fmla="*/ 214246 h 957091"/>
                <a:gd name="connsiteX4259" fmla="*/ 2507502 w 10020123"/>
                <a:gd name="connsiteY4259" fmla="*/ 215521 h 957091"/>
                <a:gd name="connsiteX4260" fmla="*/ 2510371 w 10020123"/>
                <a:gd name="connsiteY4260" fmla="*/ 216477 h 957091"/>
                <a:gd name="connsiteX4261" fmla="*/ 2510371 w 10020123"/>
                <a:gd name="connsiteY4261" fmla="*/ 216477 h 957091"/>
                <a:gd name="connsiteX4262" fmla="*/ 2492199 w 10020123"/>
                <a:gd name="connsiteY4262" fmla="*/ 216477 h 957091"/>
                <a:gd name="connsiteX4263" fmla="*/ 2497937 w 10020123"/>
                <a:gd name="connsiteY4263" fmla="*/ 215521 h 957091"/>
                <a:gd name="connsiteX4264" fmla="*/ 2497937 w 10020123"/>
                <a:gd name="connsiteY4264" fmla="*/ 214246 h 957091"/>
                <a:gd name="connsiteX4265" fmla="*/ 2491880 w 10020123"/>
                <a:gd name="connsiteY4265" fmla="*/ 213289 h 957091"/>
                <a:gd name="connsiteX4266" fmla="*/ 2491880 w 10020123"/>
                <a:gd name="connsiteY4266" fmla="*/ 216159 h 957091"/>
                <a:gd name="connsiteX4267" fmla="*/ 2491880 w 10020123"/>
                <a:gd name="connsiteY4267" fmla="*/ 216159 h 957091"/>
                <a:gd name="connsiteX4268" fmla="*/ 2736094 w 10020123"/>
                <a:gd name="connsiteY4268" fmla="*/ 216159 h 957091"/>
                <a:gd name="connsiteX4269" fmla="*/ 2752673 w 10020123"/>
                <a:gd name="connsiteY4269" fmla="*/ 213608 h 957091"/>
                <a:gd name="connsiteX4270" fmla="*/ 2752673 w 10020123"/>
                <a:gd name="connsiteY4270" fmla="*/ 210420 h 957091"/>
                <a:gd name="connsiteX4271" fmla="*/ 2735457 w 10020123"/>
                <a:gd name="connsiteY4271" fmla="*/ 207869 h 957091"/>
                <a:gd name="connsiteX4272" fmla="*/ 2736094 w 10020123"/>
                <a:gd name="connsiteY4272" fmla="*/ 216159 h 957091"/>
                <a:gd name="connsiteX4273" fmla="*/ 3989048 w 10020123"/>
                <a:gd name="connsiteY4273" fmla="*/ 215840 h 957091"/>
                <a:gd name="connsiteX4274" fmla="*/ 4002438 w 10020123"/>
                <a:gd name="connsiteY4274" fmla="*/ 205319 h 957091"/>
                <a:gd name="connsiteX4275" fmla="*/ 4004989 w 10020123"/>
                <a:gd name="connsiteY4275" fmla="*/ 189378 h 957091"/>
                <a:gd name="connsiteX4276" fmla="*/ 4044522 w 10020123"/>
                <a:gd name="connsiteY4276" fmla="*/ 190972 h 957091"/>
                <a:gd name="connsiteX4277" fmla="*/ 4039103 w 10020123"/>
                <a:gd name="connsiteY4277" fmla="*/ 183639 h 957091"/>
                <a:gd name="connsiteX4278" fmla="*/ 4011365 w 10020123"/>
                <a:gd name="connsiteY4278" fmla="*/ 160047 h 957091"/>
                <a:gd name="connsiteX4279" fmla="*/ 4009452 w 10020123"/>
                <a:gd name="connsiteY4279" fmla="*/ 160684 h 957091"/>
                <a:gd name="connsiteX4280" fmla="*/ 4007858 w 10020123"/>
                <a:gd name="connsiteY4280" fmla="*/ 161641 h 957091"/>
                <a:gd name="connsiteX4281" fmla="*/ 3995743 w 10020123"/>
                <a:gd name="connsiteY4281" fmla="*/ 192885 h 957091"/>
                <a:gd name="connsiteX4282" fmla="*/ 3988092 w 10020123"/>
                <a:gd name="connsiteY4282" fmla="*/ 212014 h 957091"/>
                <a:gd name="connsiteX4283" fmla="*/ 3989048 w 10020123"/>
                <a:gd name="connsiteY4283" fmla="*/ 215840 h 957091"/>
                <a:gd name="connsiteX4284" fmla="*/ 3989048 w 10020123"/>
                <a:gd name="connsiteY4284" fmla="*/ 215840 h 957091"/>
                <a:gd name="connsiteX4285" fmla="*/ 2507502 w 10020123"/>
                <a:gd name="connsiteY4285" fmla="*/ 215521 h 957091"/>
                <a:gd name="connsiteX4286" fmla="*/ 2507502 w 10020123"/>
                <a:gd name="connsiteY4286" fmla="*/ 214564 h 957091"/>
                <a:gd name="connsiteX4287" fmla="*/ 2504314 w 10020123"/>
                <a:gd name="connsiteY4287" fmla="*/ 215202 h 957091"/>
                <a:gd name="connsiteX4288" fmla="*/ 2507502 w 10020123"/>
                <a:gd name="connsiteY4288" fmla="*/ 215840 h 957091"/>
                <a:gd name="connsiteX4289" fmla="*/ 2507502 w 10020123"/>
                <a:gd name="connsiteY4289" fmla="*/ 215840 h 957091"/>
                <a:gd name="connsiteX4290" fmla="*/ 2797626 w 10020123"/>
                <a:gd name="connsiteY4290" fmla="*/ 215521 h 957091"/>
                <a:gd name="connsiteX4291" fmla="*/ 2798264 w 10020123"/>
                <a:gd name="connsiteY4291" fmla="*/ 207869 h 957091"/>
                <a:gd name="connsiteX4292" fmla="*/ 2780729 w 10020123"/>
                <a:gd name="connsiteY4292" fmla="*/ 210420 h 957091"/>
                <a:gd name="connsiteX4293" fmla="*/ 2780729 w 10020123"/>
                <a:gd name="connsiteY4293" fmla="*/ 212970 h 957091"/>
                <a:gd name="connsiteX4294" fmla="*/ 2797626 w 10020123"/>
                <a:gd name="connsiteY4294" fmla="*/ 215521 h 957091"/>
                <a:gd name="connsiteX4295" fmla="*/ 2497937 w 10020123"/>
                <a:gd name="connsiteY4295" fmla="*/ 215521 h 957091"/>
                <a:gd name="connsiteX4296" fmla="*/ 2500488 w 10020123"/>
                <a:gd name="connsiteY4296" fmla="*/ 215521 h 957091"/>
                <a:gd name="connsiteX4297" fmla="*/ 2497937 w 10020123"/>
                <a:gd name="connsiteY4297" fmla="*/ 214564 h 957091"/>
                <a:gd name="connsiteX4298" fmla="*/ 2497937 w 10020123"/>
                <a:gd name="connsiteY4298" fmla="*/ 215521 h 957091"/>
                <a:gd name="connsiteX4299" fmla="*/ 2502720 w 10020123"/>
                <a:gd name="connsiteY4299" fmla="*/ 214883 h 957091"/>
                <a:gd name="connsiteX4300" fmla="*/ 2507502 w 10020123"/>
                <a:gd name="connsiteY4300" fmla="*/ 214246 h 957091"/>
                <a:gd name="connsiteX4301" fmla="*/ 2507502 w 10020123"/>
                <a:gd name="connsiteY4301" fmla="*/ 212333 h 957091"/>
                <a:gd name="connsiteX4302" fmla="*/ 2503357 w 10020123"/>
                <a:gd name="connsiteY4302" fmla="*/ 211695 h 957091"/>
                <a:gd name="connsiteX4303" fmla="*/ 2498256 w 10020123"/>
                <a:gd name="connsiteY4303" fmla="*/ 212333 h 957091"/>
                <a:gd name="connsiteX4304" fmla="*/ 2498256 w 10020123"/>
                <a:gd name="connsiteY4304" fmla="*/ 214246 h 957091"/>
                <a:gd name="connsiteX4305" fmla="*/ 2502720 w 10020123"/>
                <a:gd name="connsiteY4305" fmla="*/ 214883 h 957091"/>
                <a:gd name="connsiteX4306" fmla="*/ 2502720 w 10020123"/>
                <a:gd name="connsiteY4306" fmla="*/ 214883 h 957091"/>
                <a:gd name="connsiteX4307" fmla="*/ 2497937 w 10020123"/>
                <a:gd name="connsiteY4307" fmla="*/ 214246 h 957091"/>
                <a:gd name="connsiteX4308" fmla="*/ 2497937 w 10020123"/>
                <a:gd name="connsiteY4308" fmla="*/ 212652 h 957091"/>
                <a:gd name="connsiteX4309" fmla="*/ 2492517 w 10020123"/>
                <a:gd name="connsiteY4309" fmla="*/ 213608 h 957091"/>
                <a:gd name="connsiteX4310" fmla="*/ 2497937 w 10020123"/>
                <a:gd name="connsiteY4310" fmla="*/ 214564 h 957091"/>
                <a:gd name="connsiteX4311" fmla="*/ 2507502 w 10020123"/>
                <a:gd name="connsiteY4311" fmla="*/ 213927 h 957091"/>
                <a:gd name="connsiteX4312" fmla="*/ 2512922 w 10020123"/>
                <a:gd name="connsiteY4312" fmla="*/ 212970 h 957091"/>
                <a:gd name="connsiteX4313" fmla="*/ 2507502 w 10020123"/>
                <a:gd name="connsiteY4313" fmla="*/ 212333 h 957091"/>
                <a:gd name="connsiteX4314" fmla="*/ 2507502 w 10020123"/>
                <a:gd name="connsiteY4314" fmla="*/ 213927 h 957091"/>
                <a:gd name="connsiteX4315" fmla="*/ 2507502 w 10020123"/>
                <a:gd name="connsiteY4315" fmla="*/ 213927 h 957091"/>
                <a:gd name="connsiteX4316" fmla="*/ 3170962 w 10020123"/>
                <a:gd name="connsiteY4316" fmla="*/ 213927 h 957091"/>
                <a:gd name="connsiteX4317" fmla="*/ 3172237 w 10020123"/>
                <a:gd name="connsiteY4317" fmla="*/ 198624 h 957091"/>
                <a:gd name="connsiteX4318" fmla="*/ 3139080 w 10020123"/>
                <a:gd name="connsiteY4318" fmla="*/ 203725 h 957091"/>
                <a:gd name="connsiteX4319" fmla="*/ 3139080 w 10020123"/>
                <a:gd name="connsiteY4319" fmla="*/ 208826 h 957091"/>
                <a:gd name="connsiteX4320" fmla="*/ 3171281 w 10020123"/>
                <a:gd name="connsiteY4320" fmla="*/ 213927 h 957091"/>
                <a:gd name="connsiteX4321" fmla="*/ 2752354 w 10020123"/>
                <a:gd name="connsiteY4321" fmla="*/ 213289 h 957091"/>
                <a:gd name="connsiteX4322" fmla="*/ 2761281 w 10020123"/>
                <a:gd name="connsiteY4322" fmla="*/ 212014 h 957091"/>
                <a:gd name="connsiteX4323" fmla="*/ 2752354 w 10020123"/>
                <a:gd name="connsiteY4323" fmla="*/ 210739 h 957091"/>
                <a:gd name="connsiteX4324" fmla="*/ 2752354 w 10020123"/>
                <a:gd name="connsiteY4324" fmla="*/ 213289 h 957091"/>
                <a:gd name="connsiteX4325" fmla="*/ 3060332 w 10020123"/>
                <a:gd name="connsiteY4325" fmla="*/ 213289 h 957091"/>
                <a:gd name="connsiteX4326" fmla="*/ 3091895 w 10020123"/>
                <a:gd name="connsiteY4326" fmla="*/ 208507 h 957091"/>
                <a:gd name="connsiteX4327" fmla="*/ 3091895 w 10020123"/>
                <a:gd name="connsiteY4327" fmla="*/ 203725 h 957091"/>
                <a:gd name="connsiteX4328" fmla="*/ 3059375 w 10020123"/>
                <a:gd name="connsiteY4328" fmla="*/ 198624 h 957091"/>
                <a:gd name="connsiteX4329" fmla="*/ 3060332 w 10020123"/>
                <a:gd name="connsiteY4329" fmla="*/ 212970 h 957091"/>
                <a:gd name="connsiteX4330" fmla="*/ 3060332 w 10020123"/>
                <a:gd name="connsiteY4330" fmla="*/ 212970 h 957091"/>
                <a:gd name="connsiteX4331" fmla="*/ 2491880 w 10020123"/>
                <a:gd name="connsiteY4331" fmla="*/ 212970 h 957091"/>
                <a:gd name="connsiteX4332" fmla="*/ 2497937 w 10020123"/>
                <a:gd name="connsiteY4332" fmla="*/ 212014 h 957091"/>
                <a:gd name="connsiteX4333" fmla="*/ 2497937 w 10020123"/>
                <a:gd name="connsiteY4333" fmla="*/ 210739 h 957091"/>
                <a:gd name="connsiteX4334" fmla="*/ 2491561 w 10020123"/>
                <a:gd name="connsiteY4334" fmla="*/ 209782 h 957091"/>
                <a:gd name="connsiteX4335" fmla="*/ 2491561 w 10020123"/>
                <a:gd name="connsiteY4335" fmla="*/ 212970 h 957091"/>
                <a:gd name="connsiteX4336" fmla="*/ 2491561 w 10020123"/>
                <a:gd name="connsiteY4336" fmla="*/ 212970 h 957091"/>
                <a:gd name="connsiteX4337" fmla="*/ 2507502 w 10020123"/>
                <a:gd name="connsiteY4337" fmla="*/ 212970 h 957091"/>
                <a:gd name="connsiteX4338" fmla="*/ 2507502 w 10020123"/>
                <a:gd name="connsiteY4338" fmla="*/ 210101 h 957091"/>
                <a:gd name="connsiteX4339" fmla="*/ 2517066 w 10020123"/>
                <a:gd name="connsiteY4339" fmla="*/ 211057 h 957091"/>
                <a:gd name="connsiteX4340" fmla="*/ 2517066 w 10020123"/>
                <a:gd name="connsiteY4340" fmla="*/ 212014 h 957091"/>
                <a:gd name="connsiteX4341" fmla="*/ 2511009 w 10020123"/>
                <a:gd name="connsiteY4341" fmla="*/ 212970 h 957091"/>
                <a:gd name="connsiteX4342" fmla="*/ 2507821 w 10020123"/>
                <a:gd name="connsiteY4342" fmla="*/ 212970 h 957091"/>
                <a:gd name="connsiteX4343" fmla="*/ 2771483 w 10020123"/>
                <a:gd name="connsiteY4343" fmla="*/ 212652 h 957091"/>
                <a:gd name="connsiteX4344" fmla="*/ 2771483 w 10020123"/>
                <a:gd name="connsiteY4344" fmla="*/ 210739 h 957091"/>
                <a:gd name="connsiteX4345" fmla="*/ 2765425 w 10020123"/>
                <a:gd name="connsiteY4345" fmla="*/ 211695 h 957091"/>
                <a:gd name="connsiteX4346" fmla="*/ 2771483 w 10020123"/>
                <a:gd name="connsiteY4346" fmla="*/ 212652 h 957091"/>
                <a:gd name="connsiteX4347" fmla="*/ 2497937 w 10020123"/>
                <a:gd name="connsiteY4347" fmla="*/ 212014 h 957091"/>
                <a:gd name="connsiteX4348" fmla="*/ 2501125 w 10020123"/>
                <a:gd name="connsiteY4348" fmla="*/ 211376 h 957091"/>
                <a:gd name="connsiteX4349" fmla="*/ 2497937 w 10020123"/>
                <a:gd name="connsiteY4349" fmla="*/ 210739 h 957091"/>
                <a:gd name="connsiteX4350" fmla="*/ 2497937 w 10020123"/>
                <a:gd name="connsiteY4350" fmla="*/ 211695 h 957091"/>
                <a:gd name="connsiteX4351" fmla="*/ 2497937 w 10020123"/>
                <a:gd name="connsiteY4351" fmla="*/ 211695 h 957091"/>
                <a:gd name="connsiteX4352" fmla="*/ 2507502 w 10020123"/>
                <a:gd name="connsiteY4352" fmla="*/ 211695 h 957091"/>
                <a:gd name="connsiteX4353" fmla="*/ 2507502 w 10020123"/>
                <a:gd name="connsiteY4353" fmla="*/ 210739 h 957091"/>
                <a:gd name="connsiteX4354" fmla="*/ 2504951 w 10020123"/>
                <a:gd name="connsiteY4354" fmla="*/ 211376 h 957091"/>
                <a:gd name="connsiteX4355" fmla="*/ 2507502 w 10020123"/>
                <a:gd name="connsiteY4355" fmla="*/ 211376 h 957091"/>
                <a:gd name="connsiteX4356" fmla="*/ 2762237 w 10020123"/>
                <a:gd name="connsiteY4356" fmla="*/ 211376 h 957091"/>
                <a:gd name="connsiteX4357" fmla="*/ 2771483 w 10020123"/>
                <a:gd name="connsiteY4357" fmla="*/ 209782 h 957091"/>
                <a:gd name="connsiteX4358" fmla="*/ 2771483 w 10020123"/>
                <a:gd name="connsiteY4358" fmla="*/ 204681 h 957091"/>
                <a:gd name="connsiteX4359" fmla="*/ 2760643 w 10020123"/>
                <a:gd name="connsiteY4359" fmla="*/ 203087 h 957091"/>
                <a:gd name="connsiteX4360" fmla="*/ 2750441 w 10020123"/>
                <a:gd name="connsiteY4360" fmla="*/ 204681 h 957091"/>
                <a:gd name="connsiteX4361" fmla="*/ 2750441 w 10020123"/>
                <a:gd name="connsiteY4361" fmla="*/ 209463 h 957091"/>
                <a:gd name="connsiteX4362" fmla="*/ 2762556 w 10020123"/>
                <a:gd name="connsiteY4362" fmla="*/ 211376 h 957091"/>
                <a:gd name="connsiteX4363" fmla="*/ 2762556 w 10020123"/>
                <a:gd name="connsiteY4363" fmla="*/ 211376 h 957091"/>
                <a:gd name="connsiteX4364" fmla="*/ 2502720 w 10020123"/>
                <a:gd name="connsiteY4364" fmla="*/ 211057 h 957091"/>
                <a:gd name="connsiteX4365" fmla="*/ 2507183 w 10020123"/>
                <a:gd name="connsiteY4365" fmla="*/ 210420 h 957091"/>
                <a:gd name="connsiteX4366" fmla="*/ 2507183 w 10020123"/>
                <a:gd name="connsiteY4366" fmla="*/ 208826 h 957091"/>
                <a:gd name="connsiteX4367" fmla="*/ 2502401 w 10020123"/>
                <a:gd name="connsiteY4367" fmla="*/ 207869 h 957091"/>
                <a:gd name="connsiteX4368" fmla="*/ 2497937 w 10020123"/>
                <a:gd name="connsiteY4368" fmla="*/ 208507 h 957091"/>
                <a:gd name="connsiteX4369" fmla="*/ 2497937 w 10020123"/>
                <a:gd name="connsiteY4369" fmla="*/ 210420 h 957091"/>
                <a:gd name="connsiteX4370" fmla="*/ 2502720 w 10020123"/>
                <a:gd name="connsiteY4370" fmla="*/ 211057 h 957091"/>
                <a:gd name="connsiteX4371" fmla="*/ 2502720 w 10020123"/>
                <a:gd name="connsiteY4371" fmla="*/ 211057 h 957091"/>
                <a:gd name="connsiteX4372" fmla="*/ 2507502 w 10020123"/>
                <a:gd name="connsiteY4372" fmla="*/ 210420 h 957091"/>
                <a:gd name="connsiteX4373" fmla="*/ 2512603 w 10020123"/>
                <a:gd name="connsiteY4373" fmla="*/ 209463 h 957091"/>
                <a:gd name="connsiteX4374" fmla="*/ 2507502 w 10020123"/>
                <a:gd name="connsiteY4374" fmla="*/ 208507 h 957091"/>
                <a:gd name="connsiteX4375" fmla="*/ 2507502 w 10020123"/>
                <a:gd name="connsiteY4375" fmla="*/ 210101 h 957091"/>
                <a:gd name="connsiteX4376" fmla="*/ 2497937 w 10020123"/>
                <a:gd name="connsiteY4376" fmla="*/ 210420 h 957091"/>
                <a:gd name="connsiteX4377" fmla="*/ 2497937 w 10020123"/>
                <a:gd name="connsiteY4377" fmla="*/ 208826 h 957091"/>
                <a:gd name="connsiteX4378" fmla="*/ 2492517 w 10020123"/>
                <a:gd name="connsiteY4378" fmla="*/ 209782 h 957091"/>
                <a:gd name="connsiteX4379" fmla="*/ 2497937 w 10020123"/>
                <a:gd name="connsiteY4379" fmla="*/ 210420 h 957091"/>
                <a:gd name="connsiteX4380" fmla="*/ 2497937 w 10020123"/>
                <a:gd name="connsiteY4380" fmla="*/ 210420 h 957091"/>
                <a:gd name="connsiteX4381" fmla="*/ 2780729 w 10020123"/>
                <a:gd name="connsiteY4381" fmla="*/ 209782 h 957091"/>
                <a:gd name="connsiteX4382" fmla="*/ 2796351 w 10020123"/>
                <a:gd name="connsiteY4382" fmla="*/ 207550 h 957091"/>
                <a:gd name="connsiteX4383" fmla="*/ 2780729 w 10020123"/>
                <a:gd name="connsiteY4383" fmla="*/ 205319 h 957091"/>
                <a:gd name="connsiteX4384" fmla="*/ 2780729 w 10020123"/>
                <a:gd name="connsiteY4384" fmla="*/ 209782 h 957091"/>
                <a:gd name="connsiteX4385" fmla="*/ 2780729 w 10020123"/>
                <a:gd name="connsiteY4385" fmla="*/ 209782 h 957091"/>
                <a:gd name="connsiteX4386" fmla="*/ 2513559 w 10020123"/>
                <a:gd name="connsiteY4386" fmla="*/ 209463 h 957091"/>
                <a:gd name="connsiteX4387" fmla="*/ 2513559 w 10020123"/>
                <a:gd name="connsiteY4387" fmla="*/ 206275 h 957091"/>
                <a:gd name="connsiteX4388" fmla="*/ 2507502 w 10020123"/>
                <a:gd name="connsiteY4388" fmla="*/ 207232 h 957091"/>
                <a:gd name="connsiteX4389" fmla="*/ 2507502 w 10020123"/>
                <a:gd name="connsiteY4389" fmla="*/ 208507 h 957091"/>
                <a:gd name="connsiteX4390" fmla="*/ 2513559 w 10020123"/>
                <a:gd name="connsiteY4390" fmla="*/ 209463 h 957091"/>
                <a:gd name="connsiteX4391" fmla="*/ 2513559 w 10020123"/>
                <a:gd name="connsiteY4391" fmla="*/ 209463 h 957091"/>
                <a:gd name="connsiteX4392" fmla="*/ 2752354 w 10020123"/>
                <a:gd name="connsiteY4392" fmla="*/ 209463 h 957091"/>
                <a:gd name="connsiteX4393" fmla="*/ 2752354 w 10020123"/>
                <a:gd name="connsiteY4393" fmla="*/ 205319 h 957091"/>
                <a:gd name="connsiteX4394" fmla="*/ 2738007 w 10020123"/>
                <a:gd name="connsiteY4394" fmla="*/ 207550 h 957091"/>
                <a:gd name="connsiteX4395" fmla="*/ 2752354 w 10020123"/>
                <a:gd name="connsiteY4395" fmla="*/ 209782 h 957091"/>
                <a:gd name="connsiteX4396" fmla="*/ 2752354 w 10020123"/>
                <a:gd name="connsiteY4396" fmla="*/ 209782 h 957091"/>
                <a:gd name="connsiteX4397" fmla="*/ 2487416 w 10020123"/>
                <a:gd name="connsiteY4397" fmla="*/ 209463 h 957091"/>
                <a:gd name="connsiteX4398" fmla="*/ 2493793 w 10020123"/>
                <a:gd name="connsiteY4398" fmla="*/ 208507 h 957091"/>
                <a:gd name="connsiteX4399" fmla="*/ 2493793 w 10020123"/>
                <a:gd name="connsiteY4399" fmla="*/ 207550 h 957091"/>
                <a:gd name="connsiteX4400" fmla="*/ 2487098 w 10020123"/>
                <a:gd name="connsiteY4400" fmla="*/ 206594 h 957091"/>
                <a:gd name="connsiteX4401" fmla="*/ 2487098 w 10020123"/>
                <a:gd name="connsiteY4401" fmla="*/ 209463 h 957091"/>
                <a:gd name="connsiteX4402" fmla="*/ 2487098 w 10020123"/>
                <a:gd name="connsiteY4402" fmla="*/ 209463 h 957091"/>
                <a:gd name="connsiteX4403" fmla="*/ 2497937 w 10020123"/>
                <a:gd name="connsiteY4403" fmla="*/ 208188 h 957091"/>
                <a:gd name="connsiteX4404" fmla="*/ 2500807 w 10020123"/>
                <a:gd name="connsiteY4404" fmla="*/ 207550 h 957091"/>
                <a:gd name="connsiteX4405" fmla="*/ 2497937 w 10020123"/>
                <a:gd name="connsiteY4405" fmla="*/ 206913 h 957091"/>
                <a:gd name="connsiteX4406" fmla="*/ 2497937 w 10020123"/>
                <a:gd name="connsiteY4406" fmla="*/ 207869 h 957091"/>
                <a:gd name="connsiteX4407" fmla="*/ 2497937 w 10020123"/>
                <a:gd name="connsiteY4407" fmla="*/ 207869 h 957091"/>
                <a:gd name="connsiteX4408" fmla="*/ 2507502 w 10020123"/>
                <a:gd name="connsiteY4408" fmla="*/ 208188 h 957091"/>
                <a:gd name="connsiteX4409" fmla="*/ 2507502 w 10020123"/>
                <a:gd name="connsiteY4409" fmla="*/ 207232 h 957091"/>
                <a:gd name="connsiteX4410" fmla="*/ 2504314 w 10020123"/>
                <a:gd name="connsiteY4410" fmla="*/ 207869 h 957091"/>
                <a:gd name="connsiteX4411" fmla="*/ 2507502 w 10020123"/>
                <a:gd name="connsiteY4411" fmla="*/ 208507 h 957091"/>
                <a:gd name="connsiteX4412" fmla="*/ 2507502 w 10020123"/>
                <a:gd name="connsiteY4412" fmla="*/ 208507 h 957091"/>
                <a:gd name="connsiteX4413" fmla="*/ 3129515 w 10020123"/>
                <a:gd name="connsiteY4413" fmla="*/ 208188 h 957091"/>
                <a:gd name="connsiteX4414" fmla="*/ 3129515 w 10020123"/>
                <a:gd name="connsiteY4414" fmla="*/ 204043 h 957091"/>
                <a:gd name="connsiteX4415" fmla="*/ 3115169 w 10020123"/>
                <a:gd name="connsiteY4415" fmla="*/ 206275 h 957091"/>
                <a:gd name="connsiteX4416" fmla="*/ 3129515 w 10020123"/>
                <a:gd name="connsiteY4416" fmla="*/ 208507 h 957091"/>
                <a:gd name="connsiteX4417" fmla="*/ 3095402 w 10020123"/>
                <a:gd name="connsiteY4417" fmla="*/ 208188 h 957091"/>
                <a:gd name="connsiteX4418" fmla="*/ 3108792 w 10020123"/>
                <a:gd name="connsiteY4418" fmla="*/ 206275 h 957091"/>
                <a:gd name="connsiteX4419" fmla="*/ 3095083 w 10020123"/>
                <a:gd name="connsiteY4419" fmla="*/ 204362 h 957091"/>
                <a:gd name="connsiteX4420" fmla="*/ 3095083 w 10020123"/>
                <a:gd name="connsiteY4420" fmla="*/ 208188 h 957091"/>
                <a:gd name="connsiteX4421" fmla="*/ 3095083 w 10020123"/>
                <a:gd name="connsiteY4421" fmla="*/ 208188 h 957091"/>
                <a:gd name="connsiteX4422" fmla="*/ 2502401 w 10020123"/>
                <a:gd name="connsiteY4422" fmla="*/ 207869 h 957091"/>
                <a:gd name="connsiteX4423" fmla="*/ 2507183 w 10020123"/>
                <a:gd name="connsiteY4423" fmla="*/ 206913 h 957091"/>
                <a:gd name="connsiteX4424" fmla="*/ 2507183 w 10020123"/>
                <a:gd name="connsiteY4424" fmla="*/ 205000 h 957091"/>
                <a:gd name="connsiteX4425" fmla="*/ 2502720 w 10020123"/>
                <a:gd name="connsiteY4425" fmla="*/ 204362 h 957091"/>
                <a:gd name="connsiteX4426" fmla="*/ 2497937 w 10020123"/>
                <a:gd name="connsiteY4426" fmla="*/ 205000 h 957091"/>
                <a:gd name="connsiteX4427" fmla="*/ 2497937 w 10020123"/>
                <a:gd name="connsiteY4427" fmla="*/ 206913 h 957091"/>
                <a:gd name="connsiteX4428" fmla="*/ 2502401 w 10020123"/>
                <a:gd name="connsiteY4428" fmla="*/ 207550 h 957091"/>
                <a:gd name="connsiteX4429" fmla="*/ 2502401 w 10020123"/>
                <a:gd name="connsiteY4429" fmla="*/ 207550 h 957091"/>
                <a:gd name="connsiteX4430" fmla="*/ 2497937 w 10020123"/>
                <a:gd name="connsiteY4430" fmla="*/ 206913 h 957091"/>
                <a:gd name="connsiteX4431" fmla="*/ 2497937 w 10020123"/>
                <a:gd name="connsiteY4431" fmla="*/ 205319 h 957091"/>
                <a:gd name="connsiteX4432" fmla="*/ 2492517 w 10020123"/>
                <a:gd name="connsiteY4432" fmla="*/ 206275 h 957091"/>
                <a:gd name="connsiteX4433" fmla="*/ 2497937 w 10020123"/>
                <a:gd name="connsiteY4433" fmla="*/ 207232 h 957091"/>
                <a:gd name="connsiteX4434" fmla="*/ 2735775 w 10020123"/>
                <a:gd name="connsiteY4434" fmla="*/ 206913 h 957091"/>
                <a:gd name="connsiteX4435" fmla="*/ 2752673 w 10020123"/>
                <a:gd name="connsiteY4435" fmla="*/ 204362 h 957091"/>
                <a:gd name="connsiteX4436" fmla="*/ 2752673 w 10020123"/>
                <a:gd name="connsiteY4436" fmla="*/ 201812 h 957091"/>
                <a:gd name="connsiteX4437" fmla="*/ 2735138 w 10020123"/>
                <a:gd name="connsiteY4437" fmla="*/ 199261 h 957091"/>
                <a:gd name="connsiteX4438" fmla="*/ 2735775 w 10020123"/>
                <a:gd name="connsiteY4438" fmla="*/ 206913 h 957091"/>
                <a:gd name="connsiteX4439" fmla="*/ 2798264 w 10020123"/>
                <a:gd name="connsiteY4439" fmla="*/ 206913 h 957091"/>
                <a:gd name="connsiteX4440" fmla="*/ 2798901 w 10020123"/>
                <a:gd name="connsiteY4440" fmla="*/ 198942 h 957091"/>
                <a:gd name="connsiteX4441" fmla="*/ 2781048 w 10020123"/>
                <a:gd name="connsiteY4441" fmla="*/ 201812 h 957091"/>
                <a:gd name="connsiteX4442" fmla="*/ 2781048 w 10020123"/>
                <a:gd name="connsiteY4442" fmla="*/ 204681 h 957091"/>
                <a:gd name="connsiteX4443" fmla="*/ 2798582 w 10020123"/>
                <a:gd name="connsiteY4443" fmla="*/ 207232 h 957091"/>
                <a:gd name="connsiteX4444" fmla="*/ 2798582 w 10020123"/>
                <a:gd name="connsiteY4444" fmla="*/ 207232 h 957091"/>
                <a:gd name="connsiteX4445" fmla="*/ 2507502 w 10020123"/>
                <a:gd name="connsiteY4445" fmla="*/ 206594 h 957091"/>
                <a:gd name="connsiteX4446" fmla="*/ 2512922 w 10020123"/>
                <a:gd name="connsiteY4446" fmla="*/ 205637 h 957091"/>
                <a:gd name="connsiteX4447" fmla="*/ 2507502 w 10020123"/>
                <a:gd name="connsiteY4447" fmla="*/ 204681 h 957091"/>
                <a:gd name="connsiteX4448" fmla="*/ 2507502 w 10020123"/>
                <a:gd name="connsiteY4448" fmla="*/ 206275 h 957091"/>
                <a:gd name="connsiteX4449" fmla="*/ 945932 w 10020123"/>
                <a:gd name="connsiteY4449" fmla="*/ 205956 h 957091"/>
                <a:gd name="connsiteX4450" fmla="*/ 948164 w 10020123"/>
                <a:gd name="connsiteY4450" fmla="*/ 188421 h 957091"/>
                <a:gd name="connsiteX4451" fmla="*/ 948164 w 10020123"/>
                <a:gd name="connsiteY4451" fmla="*/ 161641 h 957091"/>
                <a:gd name="connsiteX4452" fmla="*/ 944657 w 10020123"/>
                <a:gd name="connsiteY4452" fmla="*/ 171205 h 957091"/>
                <a:gd name="connsiteX4453" fmla="*/ 941469 w 10020123"/>
                <a:gd name="connsiteY4453" fmla="*/ 197986 h 957091"/>
                <a:gd name="connsiteX4454" fmla="*/ 945614 w 10020123"/>
                <a:gd name="connsiteY4454" fmla="*/ 205956 h 957091"/>
                <a:gd name="connsiteX4455" fmla="*/ 945614 w 10020123"/>
                <a:gd name="connsiteY4455" fmla="*/ 205956 h 957091"/>
                <a:gd name="connsiteX4456" fmla="*/ 1902386 w 10020123"/>
                <a:gd name="connsiteY4456" fmla="*/ 205637 h 957091"/>
                <a:gd name="connsiteX4457" fmla="*/ 1916095 w 10020123"/>
                <a:gd name="connsiteY4457" fmla="*/ 195117 h 957091"/>
                <a:gd name="connsiteX4458" fmla="*/ 1918327 w 10020123"/>
                <a:gd name="connsiteY4458" fmla="*/ 179176 h 957091"/>
                <a:gd name="connsiteX4459" fmla="*/ 1958179 w 10020123"/>
                <a:gd name="connsiteY4459" fmla="*/ 180770 h 957091"/>
                <a:gd name="connsiteX4460" fmla="*/ 1952440 w 10020123"/>
                <a:gd name="connsiteY4460" fmla="*/ 173437 h 957091"/>
                <a:gd name="connsiteX4461" fmla="*/ 1925022 w 10020123"/>
                <a:gd name="connsiteY4461" fmla="*/ 149844 h 957091"/>
                <a:gd name="connsiteX4462" fmla="*/ 1922790 w 10020123"/>
                <a:gd name="connsiteY4462" fmla="*/ 150482 h 957091"/>
                <a:gd name="connsiteX4463" fmla="*/ 1921196 w 10020123"/>
                <a:gd name="connsiteY4463" fmla="*/ 151438 h 957091"/>
                <a:gd name="connsiteX4464" fmla="*/ 1909081 w 10020123"/>
                <a:gd name="connsiteY4464" fmla="*/ 182683 h 957091"/>
                <a:gd name="connsiteX4465" fmla="*/ 1901429 w 10020123"/>
                <a:gd name="connsiteY4465" fmla="*/ 201812 h 957091"/>
                <a:gd name="connsiteX4466" fmla="*/ 1902386 w 10020123"/>
                <a:gd name="connsiteY4466" fmla="*/ 205637 h 957091"/>
                <a:gd name="connsiteX4467" fmla="*/ 1902386 w 10020123"/>
                <a:gd name="connsiteY4467" fmla="*/ 205637 h 957091"/>
                <a:gd name="connsiteX4468" fmla="*/ 2491561 w 10020123"/>
                <a:gd name="connsiteY4468" fmla="*/ 205637 h 957091"/>
                <a:gd name="connsiteX4469" fmla="*/ 2497937 w 10020123"/>
                <a:gd name="connsiteY4469" fmla="*/ 204681 h 957091"/>
                <a:gd name="connsiteX4470" fmla="*/ 2497937 w 10020123"/>
                <a:gd name="connsiteY4470" fmla="*/ 203406 h 957091"/>
                <a:gd name="connsiteX4471" fmla="*/ 2491242 w 10020123"/>
                <a:gd name="connsiteY4471" fmla="*/ 202449 h 957091"/>
                <a:gd name="connsiteX4472" fmla="*/ 2491242 w 10020123"/>
                <a:gd name="connsiteY4472" fmla="*/ 205637 h 957091"/>
                <a:gd name="connsiteX4473" fmla="*/ 2491242 w 10020123"/>
                <a:gd name="connsiteY4473" fmla="*/ 205637 h 957091"/>
                <a:gd name="connsiteX4474" fmla="*/ 2513878 w 10020123"/>
                <a:gd name="connsiteY4474" fmla="*/ 205637 h 957091"/>
                <a:gd name="connsiteX4475" fmla="*/ 2513878 w 10020123"/>
                <a:gd name="connsiteY4475" fmla="*/ 202449 h 957091"/>
                <a:gd name="connsiteX4476" fmla="*/ 2507502 w 10020123"/>
                <a:gd name="connsiteY4476" fmla="*/ 203406 h 957091"/>
                <a:gd name="connsiteX4477" fmla="*/ 2507502 w 10020123"/>
                <a:gd name="connsiteY4477" fmla="*/ 204681 h 957091"/>
                <a:gd name="connsiteX4478" fmla="*/ 2513878 w 10020123"/>
                <a:gd name="connsiteY4478" fmla="*/ 205637 h 957091"/>
                <a:gd name="connsiteX4479" fmla="*/ 2513878 w 10020123"/>
                <a:gd name="connsiteY4479" fmla="*/ 205637 h 957091"/>
                <a:gd name="connsiteX4480" fmla="*/ 3110386 w 10020123"/>
                <a:gd name="connsiteY4480" fmla="*/ 205319 h 957091"/>
                <a:gd name="connsiteX4481" fmla="*/ 3129515 w 10020123"/>
                <a:gd name="connsiteY4481" fmla="*/ 202449 h 957091"/>
                <a:gd name="connsiteX4482" fmla="*/ 3129515 w 10020123"/>
                <a:gd name="connsiteY4482" fmla="*/ 192566 h 957091"/>
                <a:gd name="connsiteX4483" fmla="*/ 3112299 w 10020123"/>
                <a:gd name="connsiteY4483" fmla="*/ 190015 h 957091"/>
                <a:gd name="connsiteX4484" fmla="*/ 3091257 w 10020123"/>
                <a:gd name="connsiteY4484" fmla="*/ 193204 h 957091"/>
                <a:gd name="connsiteX4485" fmla="*/ 3091257 w 10020123"/>
                <a:gd name="connsiteY4485" fmla="*/ 202449 h 957091"/>
                <a:gd name="connsiteX4486" fmla="*/ 3110068 w 10020123"/>
                <a:gd name="connsiteY4486" fmla="*/ 205319 h 957091"/>
                <a:gd name="connsiteX4487" fmla="*/ 3110068 w 10020123"/>
                <a:gd name="connsiteY4487" fmla="*/ 205319 h 957091"/>
                <a:gd name="connsiteX4488" fmla="*/ 2497937 w 10020123"/>
                <a:gd name="connsiteY4488" fmla="*/ 204681 h 957091"/>
                <a:gd name="connsiteX4489" fmla="*/ 2501125 w 10020123"/>
                <a:gd name="connsiteY4489" fmla="*/ 204681 h 957091"/>
                <a:gd name="connsiteX4490" fmla="*/ 2497937 w 10020123"/>
                <a:gd name="connsiteY4490" fmla="*/ 203725 h 957091"/>
                <a:gd name="connsiteX4491" fmla="*/ 2497937 w 10020123"/>
                <a:gd name="connsiteY4491" fmla="*/ 204681 h 957091"/>
                <a:gd name="connsiteX4492" fmla="*/ 2497937 w 10020123"/>
                <a:gd name="connsiteY4492" fmla="*/ 204681 h 957091"/>
                <a:gd name="connsiteX4493" fmla="*/ 2507502 w 10020123"/>
                <a:gd name="connsiteY4493" fmla="*/ 204681 h 957091"/>
                <a:gd name="connsiteX4494" fmla="*/ 2507502 w 10020123"/>
                <a:gd name="connsiteY4494" fmla="*/ 203725 h 957091"/>
                <a:gd name="connsiteX4495" fmla="*/ 2504951 w 10020123"/>
                <a:gd name="connsiteY4495" fmla="*/ 203725 h 957091"/>
                <a:gd name="connsiteX4496" fmla="*/ 2507502 w 10020123"/>
                <a:gd name="connsiteY4496" fmla="*/ 204681 h 957091"/>
                <a:gd name="connsiteX4497" fmla="*/ 2752354 w 10020123"/>
                <a:gd name="connsiteY4497" fmla="*/ 204043 h 957091"/>
                <a:gd name="connsiteX4498" fmla="*/ 2759687 w 10020123"/>
                <a:gd name="connsiteY4498" fmla="*/ 202768 h 957091"/>
                <a:gd name="connsiteX4499" fmla="*/ 2752354 w 10020123"/>
                <a:gd name="connsiteY4499" fmla="*/ 201812 h 957091"/>
                <a:gd name="connsiteX4500" fmla="*/ 2752354 w 10020123"/>
                <a:gd name="connsiteY4500" fmla="*/ 204043 h 957091"/>
                <a:gd name="connsiteX4501" fmla="*/ 2771483 w 10020123"/>
                <a:gd name="connsiteY4501" fmla="*/ 204043 h 957091"/>
                <a:gd name="connsiteX4502" fmla="*/ 2771483 w 10020123"/>
                <a:gd name="connsiteY4502" fmla="*/ 201812 h 957091"/>
                <a:gd name="connsiteX4503" fmla="*/ 2763513 w 10020123"/>
                <a:gd name="connsiteY4503" fmla="*/ 203087 h 957091"/>
                <a:gd name="connsiteX4504" fmla="*/ 2771483 w 10020123"/>
                <a:gd name="connsiteY4504" fmla="*/ 204362 h 957091"/>
                <a:gd name="connsiteX4505" fmla="*/ 2503357 w 10020123"/>
                <a:gd name="connsiteY4505" fmla="*/ 204043 h 957091"/>
                <a:gd name="connsiteX4506" fmla="*/ 2507502 w 10020123"/>
                <a:gd name="connsiteY4506" fmla="*/ 203406 h 957091"/>
                <a:gd name="connsiteX4507" fmla="*/ 2507502 w 10020123"/>
                <a:gd name="connsiteY4507" fmla="*/ 201493 h 957091"/>
                <a:gd name="connsiteX4508" fmla="*/ 2502720 w 10020123"/>
                <a:gd name="connsiteY4508" fmla="*/ 200855 h 957091"/>
                <a:gd name="connsiteX4509" fmla="*/ 2497937 w 10020123"/>
                <a:gd name="connsiteY4509" fmla="*/ 201493 h 957091"/>
                <a:gd name="connsiteX4510" fmla="*/ 2497937 w 10020123"/>
                <a:gd name="connsiteY4510" fmla="*/ 203406 h 957091"/>
                <a:gd name="connsiteX4511" fmla="*/ 2503357 w 10020123"/>
                <a:gd name="connsiteY4511" fmla="*/ 204043 h 957091"/>
                <a:gd name="connsiteX4512" fmla="*/ 2503357 w 10020123"/>
                <a:gd name="connsiteY4512" fmla="*/ 204043 h 957091"/>
                <a:gd name="connsiteX4513" fmla="*/ 2497937 w 10020123"/>
                <a:gd name="connsiteY4513" fmla="*/ 203087 h 957091"/>
                <a:gd name="connsiteX4514" fmla="*/ 2497937 w 10020123"/>
                <a:gd name="connsiteY4514" fmla="*/ 201493 h 957091"/>
                <a:gd name="connsiteX4515" fmla="*/ 2492199 w 10020123"/>
                <a:gd name="connsiteY4515" fmla="*/ 202449 h 957091"/>
                <a:gd name="connsiteX4516" fmla="*/ 2497937 w 10020123"/>
                <a:gd name="connsiteY4516" fmla="*/ 203406 h 957091"/>
                <a:gd name="connsiteX4517" fmla="*/ 2507502 w 10020123"/>
                <a:gd name="connsiteY4517" fmla="*/ 203087 h 957091"/>
                <a:gd name="connsiteX4518" fmla="*/ 2513241 w 10020123"/>
                <a:gd name="connsiteY4518" fmla="*/ 202130 h 957091"/>
                <a:gd name="connsiteX4519" fmla="*/ 2507502 w 10020123"/>
                <a:gd name="connsiteY4519" fmla="*/ 201174 h 957091"/>
                <a:gd name="connsiteX4520" fmla="*/ 2507502 w 10020123"/>
                <a:gd name="connsiteY4520" fmla="*/ 202768 h 957091"/>
                <a:gd name="connsiteX4521" fmla="*/ 2762875 w 10020123"/>
                <a:gd name="connsiteY4521" fmla="*/ 202449 h 957091"/>
                <a:gd name="connsiteX4522" fmla="*/ 2773715 w 10020123"/>
                <a:gd name="connsiteY4522" fmla="*/ 200855 h 957091"/>
                <a:gd name="connsiteX4523" fmla="*/ 2773715 w 10020123"/>
                <a:gd name="connsiteY4523" fmla="*/ 195754 h 957091"/>
                <a:gd name="connsiteX4524" fmla="*/ 2763831 w 10020123"/>
                <a:gd name="connsiteY4524" fmla="*/ 194160 h 957091"/>
                <a:gd name="connsiteX4525" fmla="*/ 2752673 w 10020123"/>
                <a:gd name="connsiteY4525" fmla="*/ 196073 h 957091"/>
                <a:gd name="connsiteX4526" fmla="*/ 2752673 w 10020123"/>
                <a:gd name="connsiteY4526" fmla="*/ 201174 h 957091"/>
                <a:gd name="connsiteX4527" fmla="*/ 2762875 w 10020123"/>
                <a:gd name="connsiteY4527" fmla="*/ 202449 h 957091"/>
                <a:gd name="connsiteX4528" fmla="*/ 2762875 w 10020123"/>
                <a:gd name="connsiteY4528" fmla="*/ 202449 h 957091"/>
                <a:gd name="connsiteX4529" fmla="*/ 3092851 w 10020123"/>
                <a:gd name="connsiteY4529" fmla="*/ 202130 h 957091"/>
                <a:gd name="connsiteX4530" fmla="*/ 3092851 w 10020123"/>
                <a:gd name="connsiteY4530" fmla="*/ 193522 h 957091"/>
                <a:gd name="connsiteX4531" fmla="*/ 3064477 w 10020123"/>
                <a:gd name="connsiteY4531" fmla="*/ 197667 h 957091"/>
                <a:gd name="connsiteX4532" fmla="*/ 3092851 w 10020123"/>
                <a:gd name="connsiteY4532" fmla="*/ 202130 h 957091"/>
                <a:gd name="connsiteX4533" fmla="*/ 3092851 w 10020123"/>
                <a:gd name="connsiteY4533" fmla="*/ 202130 h 957091"/>
                <a:gd name="connsiteX4534" fmla="*/ 3139080 w 10020123"/>
                <a:gd name="connsiteY4534" fmla="*/ 202130 h 957091"/>
                <a:gd name="connsiteX4535" fmla="*/ 3169049 w 10020123"/>
                <a:gd name="connsiteY4535" fmla="*/ 197667 h 957091"/>
                <a:gd name="connsiteX4536" fmla="*/ 3139080 w 10020123"/>
                <a:gd name="connsiteY4536" fmla="*/ 193204 h 957091"/>
                <a:gd name="connsiteX4537" fmla="*/ 3139080 w 10020123"/>
                <a:gd name="connsiteY4537" fmla="*/ 202130 h 957091"/>
                <a:gd name="connsiteX4538" fmla="*/ 2491242 w 10020123"/>
                <a:gd name="connsiteY4538" fmla="*/ 201812 h 957091"/>
                <a:gd name="connsiteX4539" fmla="*/ 2497937 w 10020123"/>
                <a:gd name="connsiteY4539" fmla="*/ 200855 h 957091"/>
                <a:gd name="connsiteX4540" fmla="*/ 2497937 w 10020123"/>
                <a:gd name="connsiteY4540" fmla="*/ 199580 h 957091"/>
                <a:gd name="connsiteX4541" fmla="*/ 2490923 w 10020123"/>
                <a:gd name="connsiteY4541" fmla="*/ 198624 h 957091"/>
                <a:gd name="connsiteX4542" fmla="*/ 2490923 w 10020123"/>
                <a:gd name="connsiteY4542" fmla="*/ 201812 h 957091"/>
                <a:gd name="connsiteX4543" fmla="*/ 2490923 w 10020123"/>
                <a:gd name="connsiteY4543" fmla="*/ 201812 h 957091"/>
                <a:gd name="connsiteX4544" fmla="*/ 2507502 w 10020123"/>
                <a:gd name="connsiteY4544" fmla="*/ 201812 h 957091"/>
                <a:gd name="connsiteX4545" fmla="*/ 2507502 w 10020123"/>
                <a:gd name="connsiteY4545" fmla="*/ 198624 h 957091"/>
                <a:gd name="connsiteX4546" fmla="*/ 2517066 w 10020123"/>
                <a:gd name="connsiteY4546" fmla="*/ 199899 h 957091"/>
                <a:gd name="connsiteX4547" fmla="*/ 2517066 w 10020123"/>
                <a:gd name="connsiteY4547" fmla="*/ 201174 h 957091"/>
                <a:gd name="connsiteX4548" fmla="*/ 2507502 w 10020123"/>
                <a:gd name="connsiteY4548" fmla="*/ 202130 h 957091"/>
                <a:gd name="connsiteX4549" fmla="*/ 3971513 w 10020123"/>
                <a:gd name="connsiteY4549" fmla="*/ 201812 h 957091"/>
                <a:gd name="connsiteX4550" fmla="*/ 3976295 w 10020123"/>
                <a:gd name="connsiteY4550" fmla="*/ 201493 h 957091"/>
                <a:gd name="connsiteX4551" fmla="*/ 3992555 w 10020123"/>
                <a:gd name="connsiteY4551" fmla="*/ 179813 h 957091"/>
                <a:gd name="connsiteX4552" fmla="*/ 4001163 w 10020123"/>
                <a:gd name="connsiteY4552" fmla="*/ 156540 h 957091"/>
                <a:gd name="connsiteX4553" fmla="*/ 3977252 w 10020123"/>
                <a:gd name="connsiteY4553" fmla="*/ 192566 h 957091"/>
                <a:gd name="connsiteX4554" fmla="*/ 3971513 w 10020123"/>
                <a:gd name="connsiteY4554" fmla="*/ 201812 h 957091"/>
                <a:gd name="connsiteX4555" fmla="*/ 3971513 w 10020123"/>
                <a:gd name="connsiteY4555" fmla="*/ 201812 h 957091"/>
                <a:gd name="connsiteX4556" fmla="*/ 964105 w 10020123"/>
                <a:gd name="connsiteY4556" fmla="*/ 201174 h 957091"/>
                <a:gd name="connsiteX4557" fmla="*/ 975264 w 10020123"/>
                <a:gd name="connsiteY4557" fmla="*/ 195754 h 957091"/>
                <a:gd name="connsiteX4558" fmla="*/ 960598 w 10020123"/>
                <a:gd name="connsiteY4558" fmla="*/ 169611 h 957091"/>
                <a:gd name="connsiteX4559" fmla="*/ 955816 w 10020123"/>
                <a:gd name="connsiteY4559" fmla="*/ 165785 h 957091"/>
                <a:gd name="connsiteX4560" fmla="*/ 960279 w 10020123"/>
                <a:gd name="connsiteY4560" fmla="*/ 196392 h 957091"/>
                <a:gd name="connsiteX4561" fmla="*/ 964105 w 10020123"/>
                <a:gd name="connsiteY4561" fmla="*/ 201174 h 957091"/>
                <a:gd name="connsiteX4562" fmla="*/ 964105 w 10020123"/>
                <a:gd name="connsiteY4562" fmla="*/ 201174 h 957091"/>
                <a:gd name="connsiteX4563" fmla="*/ 2497937 w 10020123"/>
                <a:gd name="connsiteY4563" fmla="*/ 200855 h 957091"/>
                <a:gd name="connsiteX4564" fmla="*/ 2501125 w 10020123"/>
                <a:gd name="connsiteY4564" fmla="*/ 200218 h 957091"/>
                <a:gd name="connsiteX4565" fmla="*/ 2497937 w 10020123"/>
                <a:gd name="connsiteY4565" fmla="*/ 200218 h 957091"/>
                <a:gd name="connsiteX4566" fmla="*/ 2497937 w 10020123"/>
                <a:gd name="connsiteY4566" fmla="*/ 200855 h 957091"/>
                <a:gd name="connsiteX4567" fmla="*/ 2507502 w 10020123"/>
                <a:gd name="connsiteY4567" fmla="*/ 200855 h 957091"/>
                <a:gd name="connsiteX4568" fmla="*/ 2507502 w 10020123"/>
                <a:gd name="connsiteY4568" fmla="*/ 199899 h 957091"/>
                <a:gd name="connsiteX4569" fmla="*/ 2504314 w 10020123"/>
                <a:gd name="connsiteY4569" fmla="*/ 200536 h 957091"/>
                <a:gd name="connsiteX4570" fmla="*/ 2507502 w 10020123"/>
                <a:gd name="connsiteY4570" fmla="*/ 201174 h 957091"/>
                <a:gd name="connsiteX4571" fmla="*/ 2507502 w 10020123"/>
                <a:gd name="connsiteY4571" fmla="*/ 201174 h 957091"/>
                <a:gd name="connsiteX4572" fmla="*/ 2752035 w 10020123"/>
                <a:gd name="connsiteY4572" fmla="*/ 200855 h 957091"/>
                <a:gd name="connsiteX4573" fmla="*/ 2752035 w 10020123"/>
                <a:gd name="connsiteY4573" fmla="*/ 196392 h 957091"/>
                <a:gd name="connsiteX4574" fmla="*/ 2737051 w 10020123"/>
                <a:gd name="connsiteY4574" fmla="*/ 198624 h 957091"/>
                <a:gd name="connsiteX4575" fmla="*/ 2752035 w 10020123"/>
                <a:gd name="connsiteY4575" fmla="*/ 200855 h 957091"/>
                <a:gd name="connsiteX4576" fmla="*/ 2752035 w 10020123"/>
                <a:gd name="connsiteY4576" fmla="*/ 200855 h 957091"/>
                <a:gd name="connsiteX4577" fmla="*/ 2776265 w 10020123"/>
                <a:gd name="connsiteY4577" fmla="*/ 200536 h 957091"/>
                <a:gd name="connsiteX4578" fmla="*/ 2791568 w 10020123"/>
                <a:gd name="connsiteY4578" fmla="*/ 198305 h 957091"/>
                <a:gd name="connsiteX4579" fmla="*/ 2776584 w 10020123"/>
                <a:gd name="connsiteY4579" fmla="*/ 196073 h 957091"/>
                <a:gd name="connsiteX4580" fmla="*/ 2776584 w 10020123"/>
                <a:gd name="connsiteY4580" fmla="*/ 200536 h 957091"/>
                <a:gd name="connsiteX4581" fmla="*/ 2776584 w 10020123"/>
                <a:gd name="connsiteY4581" fmla="*/ 200536 h 957091"/>
                <a:gd name="connsiteX4582" fmla="*/ 2387626 w 10020123"/>
                <a:gd name="connsiteY4582" fmla="*/ 200855 h 957091"/>
                <a:gd name="connsiteX4583" fmla="*/ 2389539 w 10020123"/>
                <a:gd name="connsiteY4583" fmla="*/ 194798 h 957091"/>
                <a:gd name="connsiteX4584" fmla="*/ 2389539 w 10020123"/>
                <a:gd name="connsiteY4584" fmla="*/ 194798 h 957091"/>
                <a:gd name="connsiteX4585" fmla="*/ 2391452 w 10020123"/>
                <a:gd name="connsiteY4585" fmla="*/ 186827 h 957091"/>
                <a:gd name="connsiteX4586" fmla="*/ 2390177 w 10020123"/>
                <a:gd name="connsiteY4586" fmla="*/ 186827 h 957091"/>
                <a:gd name="connsiteX4587" fmla="*/ 2383482 w 10020123"/>
                <a:gd name="connsiteY4587" fmla="*/ 186827 h 957091"/>
                <a:gd name="connsiteX4588" fmla="*/ 2382844 w 10020123"/>
                <a:gd name="connsiteY4588" fmla="*/ 186827 h 957091"/>
                <a:gd name="connsiteX4589" fmla="*/ 2384757 w 10020123"/>
                <a:gd name="connsiteY4589" fmla="*/ 191928 h 957091"/>
                <a:gd name="connsiteX4590" fmla="*/ 2389539 w 10020123"/>
                <a:gd name="connsiteY4590" fmla="*/ 194798 h 957091"/>
                <a:gd name="connsiteX4591" fmla="*/ 2384757 w 10020123"/>
                <a:gd name="connsiteY4591" fmla="*/ 192247 h 957091"/>
                <a:gd name="connsiteX4592" fmla="*/ 2387626 w 10020123"/>
                <a:gd name="connsiteY4592" fmla="*/ 200855 h 957091"/>
                <a:gd name="connsiteX4593" fmla="*/ 2387626 w 10020123"/>
                <a:gd name="connsiteY4593" fmla="*/ 200855 h 957091"/>
                <a:gd name="connsiteX4594" fmla="*/ 2502720 w 10020123"/>
                <a:gd name="connsiteY4594" fmla="*/ 200218 h 957091"/>
                <a:gd name="connsiteX4595" fmla="*/ 2507502 w 10020123"/>
                <a:gd name="connsiteY4595" fmla="*/ 199261 h 957091"/>
                <a:gd name="connsiteX4596" fmla="*/ 2502401 w 10020123"/>
                <a:gd name="connsiteY4596" fmla="*/ 196711 h 957091"/>
                <a:gd name="connsiteX4597" fmla="*/ 2507502 w 10020123"/>
                <a:gd name="connsiteY4597" fmla="*/ 198942 h 957091"/>
                <a:gd name="connsiteX4598" fmla="*/ 2507502 w 10020123"/>
                <a:gd name="connsiteY4598" fmla="*/ 197029 h 957091"/>
                <a:gd name="connsiteX4599" fmla="*/ 2503039 w 10020123"/>
                <a:gd name="connsiteY4599" fmla="*/ 196392 h 957091"/>
                <a:gd name="connsiteX4600" fmla="*/ 2502401 w 10020123"/>
                <a:gd name="connsiteY4600" fmla="*/ 196392 h 957091"/>
                <a:gd name="connsiteX4601" fmla="*/ 2497937 w 10020123"/>
                <a:gd name="connsiteY4601" fmla="*/ 197348 h 957091"/>
                <a:gd name="connsiteX4602" fmla="*/ 2497937 w 10020123"/>
                <a:gd name="connsiteY4602" fmla="*/ 199261 h 957091"/>
                <a:gd name="connsiteX4603" fmla="*/ 2502720 w 10020123"/>
                <a:gd name="connsiteY4603" fmla="*/ 199899 h 957091"/>
                <a:gd name="connsiteX4604" fmla="*/ 2502720 w 10020123"/>
                <a:gd name="connsiteY4604" fmla="*/ 199899 h 957091"/>
                <a:gd name="connsiteX4605" fmla="*/ 2493793 w 10020123"/>
                <a:gd name="connsiteY4605" fmla="*/ 199261 h 957091"/>
                <a:gd name="connsiteX4606" fmla="*/ 2493793 w 10020123"/>
                <a:gd name="connsiteY4606" fmla="*/ 197667 h 957091"/>
                <a:gd name="connsiteX4607" fmla="*/ 2488054 w 10020123"/>
                <a:gd name="connsiteY4607" fmla="*/ 198624 h 957091"/>
                <a:gd name="connsiteX4608" fmla="*/ 2493793 w 10020123"/>
                <a:gd name="connsiteY4608" fmla="*/ 199580 h 957091"/>
                <a:gd name="connsiteX4609" fmla="*/ 2493793 w 10020123"/>
                <a:gd name="connsiteY4609" fmla="*/ 199580 h 957091"/>
                <a:gd name="connsiteX4610" fmla="*/ 2507502 w 10020123"/>
                <a:gd name="connsiteY4610" fmla="*/ 199261 h 957091"/>
                <a:gd name="connsiteX4611" fmla="*/ 2513241 w 10020123"/>
                <a:gd name="connsiteY4611" fmla="*/ 198305 h 957091"/>
                <a:gd name="connsiteX4612" fmla="*/ 2507502 w 10020123"/>
                <a:gd name="connsiteY4612" fmla="*/ 197348 h 957091"/>
                <a:gd name="connsiteX4613" fmla="*/ 2507502 w 10020123"/>
                <a:gd name="connsiteY4613" fmla="*/ 199261 h 957091"/>
                <a:gd name="connsiteX4614" fmla="*/ 2507502 w 10020123"/>
                <a:gd name="connsiteY4614" fmla="*/ 199261 h 957091"/>
                <a:gd name="connsiteX4615" fmla="*/ 2491242 w 10020123"/>
                <a:gd name="connsiteY4615" fmla="*/ 197986 h 957091"/>
                <a:gd name="connsiteX4616" fmla="*/ 2497937 w 10020123"/>
                <a:gd name="connsiteY4616" fmla="*/ 197029 h 957091"/>
                <a:gd name="connsiteX4617" fmla="*/ 2497937 w 10020123"/>
                <a:gd name="connsiteY4617" fmla="*/ 195754 h 957091"/>
                <a:gd name="connsiteX4618" fmla="*/ 2490923 w 10020123"/>
                <a:gd name="connsiteY4618" fmla="*/ 194798 h 957091"/>
                <a:gd name="connsiteX4619" fmla="*/ 2490923 w 10020123"/>
                <a:gd name="connsiteY4619" fmla="*/ 197986 h 957091"/>
                <a:gd name="connsiteX4620" fmla="*/ 2490923 w 10020123"/>
                <a:gd name="connsiteY4620" fmla="*/ 197986 h 957091"/>
                <a:gd name="connsiteX4621" fmla="*/ 2507502 w 10020123"/>
                <a:gd name="connsiteY4621" fmla="*/ 197986 h 957091"/>
                <a:gd name="connsiteX4622" fmla="*/ 2507502 w 10020123"/>
                <a:gd name="connsiteY4622" fmla="*/ 194798 h 957091"/>
                <a:gd name="connsiteX4623" fmla="*/ 2517066 w 10020123"/>
                <a:gd name="connsiteY4623" fmla="*/ 195754 h 957091"/>
                <a:gd name="connsiteX4624" fmla="*/ 2517066 w 10020123"/>
                <a:gd name="connsiteY4624" fmla="*/ 197029 h 957091"/>
                <a:gd name="connsiteX4625" fmla="*/ 2507502 w 10020123"/>
                <a:gd name="connsiteY4625" fmla="*/ 198305 h 957091"/>
                <a:gd name="connsiteX4626" fmla="*/ 2735138 w 10020123"/>
                <a:gd name="connsiteY4626" fmla="*/ 197986 h 957091"/>
                <a:gd name="connsiteX4627" fmla="*/ 2752673 w 10020123"/>
                <a:gd name="connsiteY4627" fmla="*/ 195435 h 957091"/>
                <a:gd name="connsiteX4628" fmla="*/ 2752673 w 10020123"/>
                <a:gd name="connsiteY4628" fmla="*/ 192247 h 957091"/>
                <a:gd name="connsiteX4629" fmla="*/ 2734819 w 10020123"/>
                <a:gd name="connsiteY4629" fmla="*/ 189697 h 957091"/>
                <a:gd name="connsiteX4630" fmla="*/ 2735457 w 10020123"/>
                <a:gd name="connsiteY4630" fmla="*/ 197986 h 957091"/>
                <a:gd name="connsiteX4631" fmla="*/ 2735457 w 10020123"/>
                <a:gd name="connsiteY4631" fmla="*/ 197986 h 957091"/>
                <a:gd name="connsiteX4632" fmla="*/ 2798582 w 10020123"/>
                <a:gd name="connsiteY4632" fmla="*/ 197986 h 957091"/>
                <a:gd name="connsiteX4633" fmla="*/ 2799220 w 10020123"/>
                <a:gd name="connsiteY4633" fmla="*/ 190015 h 957091"/>
                <a:gd name="connsiteX4634" fmla="*/ 2781048 w 10020123"/>
                <a:gd name="connsiteY4634" fmla="*/ 192885 h 957091"/>
                <a:gd name="connsiteX4635" fmla="*/ 2781048 w 10020123"/>
                <a:gd name="connsiteY4635" fmla="*/ 195435 h 957091"/>
                <a:gd name="connsiteX4636" fmla="*/ 2798582 w 10020123"/>
                <a:gd name="connsiteY4636" fmla="*/ 198305 h 957091"/>
                <a:gd name="connsiteX4637" fmla="*/ 2798582 w 10020123"/>
                <a:gd name="connsiteY4637" fmla="*/ 198305 h 957091"/>
                <a:gd name="connsiteX4638" fmla="*/ 2497937 w 10020123"/>
                <a:gd name="connsiteY4638" fmla="*/ 197029 h 957091"/>
                <a:gd name="connsiteX4639" fmla="*/ 2501444 w 10020123"/>
                <a:gd name="connsiteY4639" fmla="*/ 196392 h 957091"/>
                <a:gd name="connsiteX4640" fmla="*/ 2497937 w 10020123"/>
                <a:gd name="connsiteY4640" fmla="*/ 195754 h 957091"/>
                <a:gd name="connsiteX4641" fmla="*/ 2497937 w 10020123"/>
                <a:gd name="connsiteY4641" fmla="*/ 196711 h 957091"/>
                <a:gd name="connsiteX4642" fmla="*/ 2497937 w 10020123"/>
                <a:gd name="connsiteY4642" fmla="*/ 196711 h 957091"/>
                <a:gd name="connsiteX4643" fmla="*/ 2507502 w 10020123"/>
                <a:gd name="connsiteY4643" fmla="*/ 197029 h 957091"/>
                <a:gd name="connsiteX4644" fmla="*/ 2507502 w 10020123"/>
                <a:gd name="connsiteY4644" fmla="*/ 196073 h 957091"/>
                <a:gd name="connsiteX4645" fmla="*/ 2504632 w 10020123"/>
                <a:gd name="connsiteY4645" fmla="*/ 196711 h 957091"/>
                <a:gd name="connsiteX4646" fmla="*/ 2507502 w 10020123"/>
                <a:gd name="connsiteY4646" fmla="*/ 197348 h 957091"/>
                <a:gd name="connsiteX4647" fmla="*/ 2507502 w 10020123"/>
                <a:gd name="connsiteY4647" fmla="*/ 197348 h 957091"/>
                <a:gd name="connsiteX4648" fmla="*/ 3059694 w 10020123"/>
                <a:gd name="connsiteY4648" fmla="*/ 197029 h 957091"/>
                <a:gd name="connsiteX4649" fmla="*/ 3091895 w 10020123"/>
                <a:gd name="connsiteY4649" fmla="*/ 192247 h 957091"/>
                <a:gd name="connsiteX4650" fmla="*/ 3091895 w 10020123"/>
                <a:gd name="connsiteY4650" fmla="*/ 186508 h 957091"/>
                <a:gd name="connsiteX4651" fmla="*/ 3059057 w 10020123"/>
                <a:gd name="connsiteY4651" fmla="*/ 181407 h 957091"/>
                <a:gd name="connsiteX4652" fmla="*/ 3060013 w 10020123"/>
                <a:gd name="connsiteY4652" fmla="*/ 196711 h 957091"/>
                <a:gd name="connsiteX4653" fmla="*/ 3060013 w 10020123"/>
                <a:gd name="connsiteY4653" fmla="*/ 196711 h 957091"/>
                <a:gd name="connsiteX4654" fmla="*/ 3168730 w 10020123"/>
                <a:gd name="connsiteY4654" fmla="*/ 196711 h 957091"/>
                <a:gd name="connsiteX4655" fmla="*/ 3169368 w 10020123"/>
                <a:gd name="connsiteY4655" fmla="*/ 182045 h 957091"/>
                <a:gd name="connsiteX4656" fmla="*/ 3135573 w 10020123"/>
                <a:gd name="connsiteY4656" fmla="*/ 187465 h 957091"/>
                <a:gd name="connsiteX4657" fmla="*/ 3135573 w 10020123"/>
                <a:gd name="connsiteY4657" fmla="*/ 191928 h 957091"/>
                <a:gd name="connsiteX4658" fmla="*/ 3168730 w 10020123"/>
                <a:gd name="connsiteY4658" fmla="*/ 197029 h 957091"/>
                <a:gd name="connsiteX4659" fmla="*/ 3168730 w 10020123"/>
                <a:gd name="connsiteY4659" fmla="*/ 197029 h 957091"/>
                <a:gd name="connsiteX4660" fmla="*/ 2503357 w 10020123"/>
                <a:gd name="connsiteY4660" fmla="*/ 196392 h 957091"/>
                <a:gd name="connsiteX4661" fmla="*/ 2507502 w 10020123"/>
                <a:gd name="connsiteY4661" fmla="*/ 195754 h 957091"/>
                <a:gd name="connsiteX4662" fmla="*/ 2507502 w 10020123"/>
                <a:gd name="connsiteY4662" fmla="*/ 193522 h 957091"/>
                <a:gd name="connsiteX4663" fmla="*/ 2502720 w 10020123"/>
                <a:gd name="connsiteY4663" fmla="*/ 192566 h 957091"/>
                <a:gd name="connsiteX4664" fmla="*/ 2497937 w 10020123"/>
                <a:gd name="connsiteY4664" fmla="*/ 193522 h 957091"/>
                <a:gd name="connsiteX4665" fmla="*/ 2497937 w 10020123"/>
                <a:gd name="connsiteY4665" fmla="*/ 195435 h 957091"/>
                <a:gd name="connsiteX4666" fmla="*/ 2503357 w 10020123"/>
                <a:gd name="connsiteY4666" fmla="*/ 196392 h 957091"/>
                <a:gd name="connsiteX4667" fmla="*/ 2503357 w 10020123"/>
                <a:gd name="connsiteY4667" fmla="*/ 196392 h 957091"/>
                <a:gd name="connsiteX4668" fmla="*/ 2507502 w 10020123"/>
                <a:gd name="connsiteY4668" fmla="*/ 195435 h 957091"/>
                <a:gd name="connsiteX4669" fmla="*/ 2513559 w 10020123"/>
                <a:gd name="connsiteY4669" fmla="*/ 194479 h 957091"/>
                <a:gd name="connsiteX4670" fmla="*/ 2507502 w 10020123"/>
                <a:gd name="connsiteY4670" fmla="*/ 193522 h 957091"/>
                <a:gd name="connsiteX4671" fmla="*/ 2507502 w 10020123"/>
                <a:gd name="connsiteY4671" fmla="*/ 195435 h 957091"/>
                <a:gd name="connsiteX4672" fmla="*/ 2507502 w 10020123"/>
                <a:gd name="connsiteY4672" fmla="*/ 195435 h 957091"/>
                <a:gd name="connsiteX4673" fmla="*/ 2493474 w 10020123"/>
                <a:gd name="connsiteY4673" fmla="*/ 196073 h 957091"/>
                <a:gd name="connsiteX4674" fmla="*/ 2493474 w 10020123"/>
                <a:gd name="connsiteY4674" fmla="*/ 196073 h 957091"/>
                <a:gd name="connsiteX4675" fmla="*/ 2493474 w 10020123"/>
                <a:gd name="connsiteY4675" fmla="*/ 194160 h 957091"/>
                <a:gd name="connsiteX4676" fmla="*/ 2487735 w 10020123"/>
                <a:gd name="connsiteY4676" fmla="*/ 195117 h 957091"/>
                <a:gd name="connsiteX4677" fmla="*/ 2493474 w 10020123"/>
                <a:gd name="connsiteY4677" fmla="*/ 196073 h 957091"/>
                <a:gd name="connsiteX4678" fmla="*/ 2493474 w 10020123"/>
                <a:gd name="connsiteY4678" fmla="*/ 196073 h 957091"/>
                <a:gd name="connsiteX4679" fmla="*/ 2752354 w 10020123"/>
                <a:gd name="connsiteY4679" fmla="*/ 195117 h 957091"/>
                <a:gd name="connsiteX4680" fmla="*/ 2761281 w 10020123"/>
                <a:gd name="connsiteY4680" fmla="*/ 193841 h 957091"/>
                <a:gd name="connsiteX4681" fmla="*/ 2752354 w 10020123"/>
                <a:gd name="connsiteY4681" fmla="*/ 192566 h 957091"/>
                <a:gd name="connsiteX4682" fmla="*/ 2752354 w 10020123"/>
                <a:gd name="connsiteY4682" fmla="*/ 195117 h 957091"/>
                <a:gd name="connsiteX4683" fmla="*/ 2771483 w 10020123"/>
                <a:gd name="connsiteY4683" fmla="*/ 195117 h 957091"/>
                <a:gd name="connsiteX4684" fmla="*/ 2771483 w 10020123"/>
                <a:gd name="connsiteY4684" fmla="*/ 192885 h 957091"/>
                <a:gd name="connsiteX4685" fmla="*/ 2764469 w 10020123"/>
                <a:gd name="connsiteY4685" fmla="*/ 193841 h 957091"/>
                <a:gd name="connsiteX4686" fmla="*/ 2771483 w 10020123"/>
                <a:gd name="connsiteY4686" fmla="*/ 195117 h 957091"/>
                <a:gd name="connsiteX4687" fmla="*/ 2488692 w 10020123"/>
                <a:gd name="connsiteY4687" fmla="*/ 194160 h 957091"/>
                <a:gd name="connsiteX4688" fmla="*/ 2498256 w 10020123"/>
                <a:gd name="connsiteY4688" fmla="*/ 193204 h 957091"/>
                <a:gd name="connsiteX4689" fmla="*/ 2498256 w 10020123"/>
                <a:gd name="connsiteY4689" fmla="*/ 191928 h 957091"/>
                <a:gd name="connsiteX4690" fmla="*/ 2488692 w 10020123"/>
                <a:gd name="connsiteY4690" fmla="*/ 190972 h 957091"/>
                <a:gd name="connsiteX4691" fmla="*/ 2488692 w 10020123"/>
                <a:gd name="connsiteY4691" fmla="*/ 194160 h 957091"/>
                <a:gd name="connsiteX4692" fmla="*/ 2514516 w 10020123"/>
                <a:gd name="connsiteY4692" fmla="*/ 194160 h 957091"/>
                <a:gd name="connsiteX4693" fmla="*/ 2514516 w 10020123"/>
                <a:gd name="connsiteY4693" fmla="*/ 190653 h 957091"/>
                <a:gd name="connsiteX4694" fmla="*/ 2507502 w 10020123"/>
                <a:gd name="connsiteY4694" fmla="*/ 191928 h 957091"/>
                <a:gd name="connsiteX4695" fmla="*/ 2507502 w 10020123"/>
                <a:gd name="connsiteY4695" fmla="*/ 193204 h 957091"/>
                <a:gd name="connsiteX4696" fmla="*/ 2514516 w 10020123"/>
                <a:gd name="connsiteY4696" fmla="*/ 194160 h 957091"/>
                <a:gd name="connsiteX4697" fmla="*/ 2514516 w 10020123"/>
                <a:gd name="connsiteY4697" fmla="*/ 194160 h 957091"/>
                <a:gd name="connsiteX4698" fmla="*/ 928079 w 10020123"/>
                <a:gd name="connsiteY4698" fmla="*/ 193522 h 957091"/>
                <a:gd name="connsiteX4699" fmla="*/ 935093 w 10020123"/>
                <a:gd name="connsiteY4699" fmla="*/ 171843 h 957091"/>
                <a:gd name="connsiteX4700" fmla="*/ 917239 w 10020123"/>
                <a:gd name="connsiteY4700" fmla="*/ 182045 h 957091"/>
                <a:gd name="connsiteX4701" fmla="*/ 923296 w 10020123"/>
                <a:gd name="connsiteY4701" fmla="*/ 189059 h 957091"/>
                <a:gd name="connsiteX4702" fmla="*/ 928079 w 10020123"/>
                <a:gd name="connsiteY4702" fmla="*/ 193204 h 957091"/>
                <a:gd name="connsiteX4703" fmla="*/ 2765107 w 10020123"/>
                <a:gd name="connsiteY4703" fmla="*/ 193522 h 957091"/>
                <a:gd name="connsiteX4704" fmla="*/ 2771483 w 10020123"/>
                <a:gd name="connsiteY4704" fmla="*/ 191928 h 957091"/>
                <a:gd name="connsiteX4705" fmla="*/ 2771483 w 10020123"/>
                <a:gd name="connsiteY4705" fmla="*/ 186508 h 957091"/>
                <a:gd name="connsiteX4706" fmla="*/ 2763831 w 10020123"/>
                <a:gd name="connsiteY4706" fmla="*/ 184596 h 957091"/>
                <a:gd name="connsiteX4707" fmla="*/ 2752673 w 10020123"/>
                <a:gd name="connsiteY4707" fmla="*/ 186190 h 957091"/>
                <a:gd name="connsiteX4708" fmla="*/ 2752673 w 10020123"/>
                <a:gd name="connsiteY4708" fmla="*/ 191291 h 957091"/>
                <a:gd name="connsiteX4709" fmla="*/ 2765107 w 10020123"/>
                <a:gd name="connsiteY4709" fmla="*/ 193204 h 957091"/>
                <a:gd name="connsiteX4710" fmla="*/ 2497937 w 10020123"/>
                <a:gd name="connsiteY4710" fmla="*/ 192885 h 957091"/>
                <a:gd name="connsiteX4711" fmla="*/ 2501125 w 10020123"/>
                <a:gd name="connsiteY4711" fmla="*/ 192247 h 957091"/>
                <a:gd name="connsiteX4712" fmla="*/ 2497937 w 10020123"/>
                <a:gd name="connsiteY4712" fmla="*/ 191610 h 957091"/>
                <a:gd name="connsiteX4713" fmla="*/ 2497937 w 10020123"/>
                <a:gd name="connsiteY4713" fmla="*/ 192566 h 957091"/>
                <a:gd name="connsiteX4714" fmla="*/ 2497937 w 10020123"/>
                <a:gd name="connsiteY4714" fmla="*/ 192566 h 957091"/>
                <a:gd name="connsiteX4715" fmla="*/ 2507502 w 10020123"/>
                <a:gd name="connsiteY4715" fmla="*/ 192885 h 957091"/>
                <a:gd name="connsiteX4716" fmla="*/ 2507502 w 10020123"/>
                <a:gd name="connsiteY4716" fmla="*/ 191928 h 957091"/>
                <a:gd name="connsiteX4717" fmla="*/ 2504314 w 10020123"/>
                <a:gd name="connsiteY4717" fmla="*/ 192566 h 957091"/>
                <a:gd name="connsiteX4718" fmla="*/ 2507502 w 10020123"/>
                <a:gd name="connsiteY4718" fmla="*/ 193204 h 957091"/>
                <a:gd name="connsiteX4719" fmla="*/ 2507502 w 10020123"/>
                <a:gd name="connsiteY4719" fmla="*/ 193204 h 957091"/>
                <a:gd name="connsiteX4720" fmla="*/ 2502720 w 10020123"/>
                <a:gd name="connsiteY4720" fmla="*/ 192247 h 957091"/>
                <a:gd name="connsiteX4721" fmla="*/ 2507502 w 10020123"/>
                <a:gd name="connsiteY4721" fmla="*/ 191291 h 957091"/>
                <a:gd name="connsiteX4722" fmla="*/ 2507502 w 10020123"/>
                <a:gd name="connsiteY4722" fmla="*/ 189059 h 957091"/>
                <a:gd name="connsiteX4723" fmla="*/ 2503039 w 10020123"/>
                <a:gd name="connsiteY4723" fmla="*/ 188421 h 957091"/>
                <a:gd name="connsiteX4724" fmla="*/ 2497937 w 10020123"/>
                <a:gd name="connsiteY4724" fmla="*/ 189378 h 957091"/>
                <a:gd name="connsiteX4725" fmla="*/ 2497937 w 10020123"/>
                <a:gd name="connsiteY4725" fmla="*/ 191291 h 957091"/>
                <a:gd name="connsiteX4726" fmla="*/ 2502720 w 10020123"/>
                <a:gd name="connsiteY4726" fmla="*/ 192247 h 957091"/>
                <a:gd name="connsiteX4727" fmla="*/ 2502720 w 10020123"/>
                <a:gd name="connsiteY4727" fmla="*/ 192247 h 957091"/>
                <a:gd name="connsiteX4728" fmla="*/ 3091895 w 10020123"/>
                <a:gd name="connsiteY4728" fmla="*/ 191928 h 957091"/>
                <a:gd name="connsiteX4729" fmla="*/ 3108155 w 10020123"/>
                <a:gd name="connsiteY4729" fmla="*/ 189378 h 957091"/>
                <a:gd name="connsiteX4730" fmla="*/ 3091895 w 10020123"/>
                <a:gd name="connsiteY4730" fmla="*/ 186827 h 957091"/>
                <a:gd name="connsiteX4731" fmla="*/ 3091895 w 10020123"/>
                <a:gd name="connsiteY4731" fmla="*/ 191928 h 957091"/>
                <a:gd name="connsiteX4732" fmla="*/ 1884851 w 10020123"/>
                <a:gd name="connsiteY4732" fmla="*/ 191610 h 957091"/>
                <a:gd name="connsiteX4733" fmla="*/ 1889633 w 10020123"/>
                <a:gd name="connsiteY4733" fmla="*/ 191291 h 957091"/>
                <a:gd name="connsiteX4734" fmla="*/ 1905893 w 10020123"/>
                <a:gd name="connsiteY4734" fmla="*/ 169611 h 957091"/>
                <a:gd name="connsiteX4735" fmla="*/ 1914501 w 10020123"/>
                <a:gd name="connsiteY4735" fmla="*/ 146019 h 957091"/>
                <a:gd name="connsiteX4736" fmla="*/ 1890589 w 10020123"/>
                <a:gd name="connsiteY4736" fmla="*/ 182364 h 957091"/>
                <a:gd name="connsiteX4737" fmla="*/ 1884851 w 10020123"/>
                <a:gd name="connsiteY4737" fmla="*/ 191610 h 957091"/>
                <a:gd name="connsiteX4738" fmla="*/ 1884851 w 10020123"/>
                <a:gd name="connsiteY4738" fmla="*/ 191610 h 957091"/>
                <a:gd name="connsiteX4739" fmla="*/ 2780729 w 10020123"/>
                <a:gd name="connsiteY4739" fmla="*/ 191610 h 957091"/>
                <a:gd name="connsiteX4740" fmla="*/ 2796032 w 10020123"/>
                <a:gd name="connsiteY4740" fmla="*/ 189378 h 957091"/>
                <a:gd name="connsiteX4741" fmla="*/ 2780729 w 10020123"/>
                <a:gd name="connsiteY4741" fmla="*/ 186827 h 957091"/>
                <a:gd name="connsiteX4742" fmla="*/ 2780729 w 10020123"/>
                <a:gd name="connsiteY4742" fmla="*/ 191610 h 957091"/>
                <a:gd name="connsiteX4743" fmla="*/ 2780729 w 10020123"/>
                <a:gd name="connsiteY4743" fmla="*/ 191610 h 957091"/>
                <a:gd name="connsiteX4744" fmla="*/ 2497937 w 10020123"/>
                <a:gd name="connsiteY4744" fmla="*/ 191610 h 957091"/>
                <a:gd name="connsiteX4745" fmla="*/ 2497937 w 10020123"/>
                <a:gd name="connsiteY4745" fmla="*/ 189697 h 957091"/>
                <a:gd name="connsiteX4746" fmla="*/ 2492199 w 10020123"/>
                <a:gd name="connsiteY4746" fmla="*/ 190653 h 957091"/>
                <a:gd name="connsiteX4747" fmla="*/ 2497937 w 10020123"/>
                <a:gd name="connsiteY4747" fmla="*/ 191610 h 957091"/>
                <a:gd name="connsiteX4748" fmla="*/ 2507502 w 10020123"/>
                <a:gd name="connsiteY4748" fmla="*/ 191610 h 957091"/>
                <a:gd name="connsiteX4749" fmla="*/ 2513559 w 10020123"/>
                <a:gd name="connsiteY4749" fmla="*/ 190653 h 957091"/>
                <a:gd name="connsiteX4750" fmla="*/ 2507502 w 10020123"/>
                <a:gd name="connsiteY4750" fmla="*/ 189697 h 957091"/>
                <a:gd name="connsiteX4751" fmla="*/ 2507502 w 10020123"/>
                <a:gd name="connsiteY4751" fmla="*/ 191610 h 957091"/>
                <a:gd name="connsiteX4752" fmla="*/ 2752354 w 10020123"/>
                <a:gd name="connsiteY4752" fmla="*/ 191291 h 957091"/>
                <a:gd name="connsiteX4753" fmla="*/ 2752354 w 10020123"/>
                <a:gd name="connsiteY4753" fmla="*/ 186827 h 957091"/>
                <a:gd name="connsiteX4754" fmla="*/ 2737051 w 10020123"/>
                <a:gd name="connsiteY4754" fmla="*/ 189378 h 957091"/>
                <a:gd name="connsiteX4755" fmla="*/ 2752354 w 10020123"/>
                <a:gd name="connsiteY4755" fmla="*/ 191610 h 957091"/>
                <a:gd name="connsiteX4756" fmla="*/ 3133022 w 10020123"/>
                <a:gd name="connsiteY4756" fmla="*/ 191291 h 957091"/>
                <a:gd name="connsiteX4757" fmla="*/ 3133022 w 10020123"/>
                <a:gd name="connsiteY4757" fmla="*/ 187465 h 957091"/>
                <a:gd name="connsiteX4758" fmla="*/ 3120588 w 10020123"/>
                <a:gd name="connsiteY4758" fmla="*/ 189378 h 957091"/>
                <a:gd name="connsiteX4759" fmla="*/ 3133022 w 10020123"/>
                <a:gd name="connsiteY4759" fmla="*/ 191291 h 957091"/>
                <a:gd name="connsiteX4760" fmla="*/ 3133022 w 10020123"/>
                <a:gd name="connsiteY4760" fmla="*/ 191291 h 957091"/>
                <a:gd name="connsiteX4761" fmla="*/ 2383800 w 10020123"/>
                <a:gd name="connsiteY4761" fmla="*/ 190653 h 957091"/>
                <a:gd name="connsiteX4762" fmla="*/ 2382207 w 10020123"/>
                <a:gd name="connsiteY4762" fmla="*/ 185871 h 957091"/>
                <a:gd name="connsiteX4763" fmla="*/ 2371048 w 10020123"/>
                <a:gd name="connsiteY4763" fmla="*/ 184914 h 957091"/>
                <a:gd name="connsiteX4764" fmla="*/ 2383800 w 10020123"/>
                <a:gd name="connsiteY4764" fmla="*/ 190653 h 957091"/>
                <a:gd name="connsiteX4765" fmla="*/ 2383800 w 10020123"/>
                <a:gd name="connsiteY4765" fmla="*/ 190653 h 957091"/>
                <a:gd name="connsiteX4766" fmla="*/ 2488692 w 10020123"/>
                <a:gd name="connsiteY4766" fmla="*/ 190334 h 957091"/>
                <a:gd name="connsiteX4767" fmla="*/ 2498256 w 10020123"/>
                <a:gd name="connsiteY4767" fmla="*/ 189059 h 957091"/>
                <a:gd name="connsiteX4768" fmla="*/ 2498256 w 10020123"/>
                <a:gd name="connsiteY4768" fmla="*/ 187784 h 957091"/>
                <a:gd name="connsiteX4769" fmla="*/ 2488692 w 10020123"/>
                <a:gd name="connsiteY4769" fmla="*/ 186508 h 957091"/>
                <a:gd name="connsiteX4770" fmla="*/ 2488692 w 10020123"/>
                <a:gd name="connsiteY4770" fmla="*/ 190015 h 957091"/>
                <a:gd name="connsiteX4771" fmla="*/ 2514835 w 10020123"/>
                <a:gd name="connsiteY4771" fmla="*/ 190334 h 957091"/>
                <a:gd name="connsiteX4772" fmla="*/ 2514835 w 10020123"/>
                <a:gd name="connsiteY4772" fmla="*/ 187146 h 957091"/>
                <a:gd name="connsiteX4773" fmla="*/ 2507502 w 10020123"/>
                <a:gd name="connsiteY4773" fmla="*/ 188421 h 957091"/>
                <a:gd name="connsiteX4774" fmla="*/ 2507502 w 10020123"/>
                <a:gd name="connsiteY4774" fmla="*/ 189378 h 957091"/>
                <a:gd name="connsiteX4775" fmla="*/ 2514835 w 10020123"/>
                <a:gd name="connsiteY4775" fmla="*/ 190653 h 957091"/>
                <a:gd name="connsiteX4776" fmla="*/ 2514835 w 10020123"/>
                <a:gd name="connsiteY4776" fmla="*/ 190653 h 957091"/>
                <a:gd name="connsiteX4777" fmla="*/ 2494112 w 10020123"/>
                <a:gd name="connsiteY4777" fmla="*/ 189059 h 957091"/>
                <a:gd name="connsiteX4778" fmla="*/ 2497618 w 10020123"/>
                <a:gd name="connsiteY4778" fmla="*/ 188421 h 957091"/>
                <a:gd name="connsiteX4779" fmla="*/ 2493793 w 10020123"/>
                <a:gd name="connsiteY4779" fmla="*/ 187784 h 957091"/>
                <a:gd name="connsiteX4780" fmla="*/ 2493793 w 10020123"/>
                <a:gd name="connsiteY4780" fmla="*/ 188740 h 957091"/>
                <a:gd name="connsiteX4781" fmla="*/ 2493793 w 10020123"/>
                <a:gd name="connsiteY4781" fmla="*/ 188740 h 957091"/>
                <a:gd name="connsiteX4782" fmla="*/ 2507502 w 10020123"/>
                <a:gd name="connsiteY4782" fmla="*/ 189059 h 957091"/>
                <a:gd name="connsiteX4783" fmla="*/ 2507502 w 10020123"/>
                <a:gd name="connsiteY4783" fmla="*/ 188103 h 957091"/>
                <a:gd name="connsiteX4784" fmla="*/ 2504632 w 10020123"/>
                <a:gd name="connsiteY4784" fmla="*/ 188740 h 957091"/>
                <a:gd name="connsiteX4785" fmla="*/ 2507502 w 10020123"/>
                <a:gd name="connsiteY4785" fmla="*/ 189378 h 957091"/>
                <a:gd name="connsiteX4786" fmla="*/ 2507502 w 10020123"/>
                <a:gd name="connsiteY4786" fmla="*/ 189378 h 957091"/>
                <a:gd name="connsiteX4787" fmla="*/ 2798901 w 10020123"/>
                <a:gd name="connsiteY4787" fmla="*/ 188740 h 957091"/>
                <a:gd name="connsiteX4788" fmla="*/ 2799539 w 10020123"/>
                <a:gd name="connsiteY4788" fmla="*/ 180132 h 957091"/>
                <a:gd name="connsiteX4789" fmla="*/ 2780729 w 10020123"/>
                <a:gd name="connsiteY4789" fmla="*/ 183001 h 957091"/>
                <a:gd name="connsiteX4790" fmla="*/ 2780729 w 10020123"/>
                <a:gd name="connsiteY4790" fmla="*/ 186190 h 957091"/>
                <a:gd name="connsiteX4791" fmla="*/ 2798901 w 10020123"/>
                <a:gd name="connsiteY4791" fmla="*/ 189059 h 957091"/>
                <a:gd name="connsiteX4792" fmla="*/ 2734819 w 10020123"/>
                <a:gd name="connsiteY4792" fmla="*/ 188740 h 957091"/>
                <a:gd name="connsiteX4793" fmla="*/ 2752354 w 10020123"/>
                <a:gd name="connsiteY4793" fmla="*/ 185871 h 957091"/>
                <a:gd name="connsiteX4794" fmla="*/ 2752354 w 10020123"/>
                <a:gd name="connsiteY4794" fmla="*/ 183001 h 957091"/>
                <a:gd name="connsiteX4795" fmla="*/ 2733863 w 10020123"/>
                <a:gd name="connsiteY4795" fmla="*/ 180132 h 957091"/>
                <a:gd name="connsiteX4796" fmla="*/ 2734819 w 10020123"/>
                <a:gd name="connsiteY4796" fmla="*/ 188421 h 957091"/>
                <a:gd name="connsiteX4797" fmla="*/ 2734819 w 10020123"/>
                <a:gd name="connsiteY4797" fmla="*/ 188421 h 957091"/>
                <a:gd name="connsiteX4798" fmla="*/ 3112299 w 10020123"/>
                <a:gd name="connsiteY4798" fmla="*/ 188421 h 957091"/>
                <a:gd name="connsiteX4799" fmla="*/ 3129515 w 10020123"/>
                <a:gd name="connsiteY4799" fmla="*/ 185871 h 957091"/>
                <a:gd name="connsiteX4800" fmla="*/ 3129515 w 10020123"/>
                <a:gd name="connsiteY4800" fmla="*/ 176306 h 957091"/>
                <a:gd name="connsiteX4801" fmla="*/ 3110068 w 10020123"/>
                <a:gd name="connsiteY4801" fmla="*/ 173437 h 957091"/>
                <a:gd name="connsiteX4802" fmla="*/ 3091895 w 10020123"/>
                <a:gd name="connsiteY4802" fmla="*/ 175987 h 957091"/>
                <a:gd name="connsiteX4803" fmla="*/ 3091895 w 10020123"/>
                <a:gd name="connsiteY4803" fmla="*/ 185552 h 957091"/>
                <a:gd name="connsiteX4804" fmla="*/ 3112299 w 10020123"/>
                <a:gd name="connsiteY4804" fmla="*/ 188740 h 957091"/>
                <a:gd name="connsiteX4805" fmla="*/ 2503357 w 10020123"/>
                <a:gd name="connsiteY4805" fmla="*/ 188421 h 957091"/>
                <a:gd name="connsiteX4806" fmla="*/ 2507502 w 10020123"/>
                <a:gd name="connsiteY4806" fmla="*/ 187784 h 957091"/>
                <a:gd name="connsiteX4807" fmla="*/ 2507502 w 10020123"/>
                <a:gd name="connsiteY4807" fmla="*/ 185552 h 957091"/>
                <a:gd name="connsiteX4808" fmla="*/ 2502720 w 10020123"/>
                <a:gd name="connsiteY4808" fmla="*/ 184914 h 957091"/>
                <a:gd name="connsiteX4809" fmla="*/ 2497937 w 10020123"/>
                <a:gd name="connsiteY4809" fmla="*/ 185552 h 957091"/>
                <a:gd name="connsiteX4810" fmla="*/ 2497937 w 10020123"/>
                <a:gd name="connsiteY4810" fmla="*/ 187465 h 957091"/>
                <a:gd name="connsiteX4811" fmla="*/ 2503357 w 10020123"/>
                <a:gd name="connsiteY4811" fmla="*/ 188103 h 957091"/>
                <a:gd name="connsiteX4812" fmla="*/ 2503357 w 10020123"/>
                <a:gd name="connsiteY4812" fmla="*/ 188103 h 957091"/>
                <a:gd name="connsiteX4813" fmla="*/ 2507502 w 10020123"/>
                <a:gd name="connsiteY4813" fmla="*/ 187465 h 957091"/>
                <a:gd name="connsiteX4814" fmla="*/ 2514197 w 10020123"/>
                <a:gd name="connsiteY4814" fmla="*/ 186508 h 957091"/>
                <a:gd name="connsiteX4815" fmla="*/ 2507502 w 10020123"/>
                <a:gd name="connsiteY4815" fmla="*/ 185233 h 957091"/>
                <a:gd name="connsiteX4816" fmla="*/ 2507502 w 10020123"/>
                <a:gd name="connsiteY4816" fmla="*/ 187465 h 957091"/>
                <a:gd name="connsiteX4817" fmla="*/ 2493474 w 10020123"/>
                <a:gd name="connsiteY4817" fmla="*/ 187465 h 957091"/>
                <a:gd name="connsiteX4818" fmla="*/ 2493474 w 10020123"/>
                <a:gd name="connsiteY4818" fmla="*/ 185552 h 957091"/>
                <a:gd name="connsiteX4819" fmla="*/ 2487098 w 10020123"/>
                <a:gd name="connsiteY4819" fmla="*/ 186508 h 957091"/>
                <a:gd name="connsiteX4820" fmla="*/ 2493474 w 10020123"/>
                <a:gd name="connsiteY4820" fmla="*/ 187465 h 957091"/>
                <a:gd name="connsiteX4821" fmla="*/ 2493474 w 10020123"/>
                <a:gd name="connsiteY4821" fmla="*/ 187465 h 957091"/>
                <a:gd name="connsiteX4822" fmla="*/ 2512284 w 10020123"/>
                <a:gd name="connsiteY4822" fmla="*/ 186190 h 957091"/>
                <a:gd name="connsiteX4823" fmla="*/ 2512284 w 10020123"/>
                <a:gd name="connsiteY4823" fmla="*/ 183639 h 957091"/>
                <a:gd name="connsiteX4824" fmla="*/ 2510371 w 10020123"/>
                <a:gd name="connsiteY4824" fmla="*/ 182683 h 957091"/>
                <a:gd name="connsiteX4825" fmla="*/ 2517066 w 10020123"/>
                <a:gd name="connsiteY4825" fmla="*/ 183320 h 957091"/>
                <a:gd name="connsiteX4826" fmla="*/ 2517066 w 10020123"/>
                <a:gd name="connsiteY4826" fmla="*/ 182045 h 957091"/>
                <a:gd name="connsiteX4827" fmla="*/ 2510371 w 10020123"/>
                <a:gd name="connsiteY4827" fmla="*/ 182683 h 957091"/>
                <a:gd name="connsiteX4828" fmla="*/ 2507502 w 10020123"/>
                <a:gd name="connsiteY4828" fmla="*/ 183639 h 957091"/>
                <a:gd name="connsiteX4829" fmla="*/ 2507502 w 10020123"/>
                <a:gd name="connsiteY4829" fmla="*/ 184914 h 957091"/>
                <a:gd name="connsiteX4830" fmla="*/ 2512284 w 10020123"/>
                <a:gd name="connsiteY4830" fmla="*/ 186190 h 957091"/>
                <a:gd name="connsiteX4831" fmla="*/ 2512284 w 10020123"/>
                <a:gd name="connsiteY4831" fmla="*/ 186190 h 957091"/>
                <a:gd name="connsiteX4832" fmla="*/ 2481040 w 10020123"/>
                <a:gd name="connsiteY4832" fmla="*/ 186190 h 957091"/>
                <a:gd name="connsiteX4833" fmla="*/ 2488373 w 10020123"/>
                <a:gd name="connsiteY4833" fmla="*/ 184914 h 957091"/>
                <a:gd name="connsiteX4834" fmla="*/ 2488373 w 10020123"/>
                <a:gd name="connsiteY4834" fmla="*/ 183639 h 957091"/>
                <a:gd name="connsiteX4835" fmla="*/ 2480721 w 10020123"/>
                <a:gd name="connsiteY4835" fmla="*/ 182364 h 957091"/>
                <a:gd name="connsiteX4836" fmla="*/ 2480721 w 10020123"/>
                <a:gd name="connsiteY4836" fmla="*/ 185871 h 957091"/>
                <a:gd name="connsiteX4837" fmla="*/ 2480721 w 10020123"/>
                <a:gd name="connsiteY4837" fmla="*/ 185871 h 957091"/>
                <a:gd name="connsiteX4838" fmla="*/ 2771483 w 10020123"/>
                <a:gd name="connsiteY4838" fmla="*/ 185871 h 957091"/>
                <a:gd name="connsiteX4839" fmla="*/ 2771483 w 10020123"/>
                <a:gd name="connsiteY4839" fmla="*/ 183320 h 957091"/>
                <a:gd name="connsiteX4840" fmla="*/ 2762875 w 10020123"/>
                <a:gd name="connsiteY4840" fmla="*/ 184596 h 957091"/>
                <a:gd name="connsiteX4841" fmla="*/ 2771483 w 10020123"/>
                <a:gd name="connsiteY4841" fmla="*/ 185871 h 957091"/>
                <a:gd name="connsiteX4842" fmla="*/ 2383482 w 10020123"/>
                <a:gd name="connsiteY4842" fmla="*/ 186827 h 957091"/>
                <a:gd name="connsiteX4843" fmla="*/ 2391771 w 10020123"/>
                <a:gd name="connsiteY4843" fmla="*/ 186827 h 957091"/>
                <a:gd name="connsiteX4844" fmla="*/ 2391771 w 10020123"/>
                <a:gd name="connsiteY4844" fmla="*/ 184914 h 957091"/>
                <a:gd name="connsiteX4845" fmla="*/ 2390815 w 10020123"/>
                <a:gd name="connsiteY4845" fmla="*/ 184277 h 957091"/>
                <a:gd name="connsiteX4846" fmla="*/ 2382525 w 10020123"/>
                <a:gd name="connsiteY4846" fmla="*/ 184277 h 957091"/>
                <a:gd name="connsiteX4847" fmla="*/ 2381888 w 10020123"/>
                <a:gd name="connsiteY4847" fmla="*/ 184914 h 957091"/>
                <a:gd name="connsiteX4848" fmla="*/ 2382525 w 10020123"/>
                <a:gd name="connsiteY4848" fmla="*/ 186827 h 957091"/>
                <a:gd name="connsiteX4849" fmla="*/ 2383163 w 10020123"/>
                <a:gd name="connsiteY4849" fmla="*/ 186827 h 957091"/>
                <a:gd name="connsiteX4850" fmla="*/ 2753310 w 10020123"/>
                <a:gd name="connsiteY4850" fmla="*/ 185871 h 957091"/>
                <a:gd name="connsiteX4851" fmla="*/ 2760962 w 10020123"/>
                <a:gd name="connsiteY4851" fmla="*/ 184596 h 957091"/>
                <a:gd name="connsiteX4852" fmla="*/ 2752992 w 10020123"/>
                <a:gd name="connsiteY4852" fmla="*/ 183320 h 957091"/>
                <a:gd name="connsiteX4853" fmla="*/ 2752992 w 10020123"/>
                <a:gd name="connsiteY4853" fmla="*/ 185871 h 957091"/>
                <a:gd name="connsiteX4854" fmla="*/ 2752992 w 10020123"/>
                <a:gd name="connsiteY4854" fmla="*/ 185871 h 957091"/>
                <a:gd name="connsiteX4855" fmla="*/ 2382207 w 10020123"/>
                <a:gd name="connsiteY4855" fmla="*/ 185552 h 957091"/>
                <a:gd name="connsiteX4856" fmla="*/ 2381569 w 10020123"/>
                <a:gd name="connsiteY4856" fmla="*/ 183958 h 957091"/>
                <a:gd name="connsiteX4857" fmla="*/ 2379337 w 10020123"/>
                <a:gd name="connsiteY4857" fmla="*/ 185233 h 957091"/>
                <a:gd name="connsiteX4858" fmla="*/ 2382207 w 10020123"/>
                <a:gd name="connsiteY4858" fmla="*/ 185233 h 957091"/>
                <a:gd name="connsiteX4859" fmla="*/ 2382207 w 10020123"/>
                <a:gd name="connsiteY4859" fmla="*/ 185552 h 957091"/>
                <a:gd name="connsiteX4860" fmla="*/ 2392409 w 10020123"/>
                <a:gd name="connsiteY4860" fmla="*/ 185552 h 957091"/>
                <a:gd name="connsiteX4861" fmla="*/ 2394640 w 10020123"/>
                <a:gd name="connsiteY4861" fmla="*/ 185552 h 957091"/>
                <a:gd name="connsiteX4862" fmla="*/ 2392728 w 10020123"/>
                <a:gd name="connsiteY4862" fmla="*/ 183958 h 957091"/>
                <a:gd name="connsiteX4863" fmla="*/ 2392728 w 10020123"/>
                <a:gd name="connsiteY4863" fmla="*/ 185552 h 957091"/>
                <a:gd name="connsiteX4864" fmla="*/ 2392728 w 10020123"/>
                <a:gd name="connsiteY4864" fmla="*/ 185552 h 957091"/>
                <a:gd name="connsiteX4865" fmla="*/ 3139080 w 10020123"/>
                <a:gd name="connsiteY4865" fmla="*/ 185552 h 957091"/>
                <a:gd name="connsiteX4866" fmla="*/ 3170005 w 10020123"/>
                <a:gd name="connsiteY4866" fmla="*/ 181089 h 957091"/>
                <a:gd name="connsiteX4867" fmla="*/ 3139080 w 10020123"/>
                <a:gd name="connsiteY4867" fmla="*/ 176625 h 957091"/>
                <a:gd name="connsiteX4868" fmla="*/ 3139080 w 10020123"/>
                <a:gd name="connsiteY4868" fmla="*/ 185871 h 957091"/>
                <a:gd name="connsiteX4869" fmla="*/ 2378062 w 10020123"/>
                <a:gd name="connsiteY4869" fmla="*/ 185233 h 957091"/>
                <a:gd name="connsiteX4870" fmla="*/ 2374874 w 10020123"/>
                <a:gd name="connsiteY4870" fmla="*/ 183639 h 957091"/>
                <a:gd name="connsiteX4871" fmla="*/ 2372961 w 10020123"/>
                <a:gd name="connsiteY4871" fmla="*/ 184596 h 957091"/>
                <a:gd name="connsiteX4872" fmla="*/ 2378062 w 10020123"/>
                <a:gd name="connsiteY4872" fmla="*/ 185233 h 957091"/>
                <a:gd name="connsiteX4873" fmla="*/ 2378062 w 10020123"/>
                <a:gd name="connsiteY4873" fmla="*/ 185233 h 957091"/>
                <a:gd name="connsiteX4874" fmla="*/ 2378700 w 10020123"/>
                <a:gd name="connsiteY4874" fmla="*/ 188421 h 957091"/>
                <a:gd name="connsiteX4875" fmla="*/ 2381569 w 10020123"/>
                <a:gd name="connsiteY4875" fmla="*/ 187146 h 957091"/>
                <a:gd name="connsiteX4876" fmla="*/ 2381569 w 10020123"/>
                <a:gd name="connsiteY4876" fmla="*/ 187146 h 957091"/>
                <a:gd name="connsiteX4877" fmla="*/ 2375830 w 10020123"/>
                <a:gd name="connsiteY4877" fmla="*/ 186827 h 957091"/>
                <a:gd name="connsiteX4878" fmla="*/ 2379018 w 10020123"/>
                <a:gd name="connsiteY4878" fmla="*/ 188421 h 957091"/>
                <a:gd name="connsiteX4879" fmla="*/ 2379018 w 10020123"/>
                <a:gd name="connsiteY4879" fmla="*/ 188421 h 957091"/>
                <a:gd name="connsiteX4880" fmla="*/ 2395278 w 10020123"/>
                <a:gd name="connsiteY4880" fmla="*/ 188421 h 957091"/>
                <a:gd name="connsiteX4881" fmla="*/ 2398466 w 10020123"/>
                <a:gd name="connsiteY4881" fmla="*/ 186508 h 957091"/>
                <a:gd name="connsiteX4882" fmla="*/ 2392728 w 10020123"/>
                <a:gd name="connsiteY4882" fmla="*/ 186508 h 957091"/>
                <a:gd name="connsiteX4883" fmla="*/ 2392728 w 10020123"/>
                <a:gd name="connsiteY4883" fmla="*/ 187146 h 957091"/>
                <a:gd name="connsiteX4884" fmla="*/ 2394959 w 10020123"/>
                <a:gd name="connsiteY4884" fmla="*/ 188421 h 957091"/>
                <a:gd name="connsiteX4885" fmla="*/ 2394959 w 10020123"/>
                <a:gd name="connsiteY4885" fmla="*/ 188421 h 957091"/>
                <a:gd name="connsiteX4886" fmla="*/ 2395916 w 10020123"/>
                <a:gd name="connsiteY4886" fmla="*/ 185233 h 957091"/>
                <a:gd name="connsiteX4887" fmla="*/ 2401017 w 10020123"/>
                <a:gd name="connsiteY4887" fmla="*/ 184596 h 957091"/>
                <a:gd name="connsiteX4888" fmla="*/ 2399104 w 10020123"/>
                <a:gd name="connsiteY4888" fmla="*/ 183320 h 957091"/>
                <a:gd name="connsiteX4889" fmla="*/ 2395916 w 10020123"/>
                <a:gd name="connsiteY4889" fmla="*/ 184914 h 957091"/>
                <a:gd name="connsiteX4890" fmla="*/ 2395916 w 10020123"/>
                <a:gd name="connsiteY4890" fmla="*/ 184914 h 957091"/>
                <a:gd name="connsiteX4891" fmla="*/ 3092214 w 10020123"/>
                <a:gd name="connsiteY4891" fmla="*/ 185233 h 957091"/>
                <a:gd name="connsiteX4892" fmla="*/ 3092214 w 10020123"/>
                <a:gd name="connsiteY4892" fmla="*/ 176306 h 957091"/>
                <a:gd name="connsiteX4893" fmla="*/ 3062564 w 10020123"/>
                <a:gd name="connsiteY4893" fmla="*/ 180770 h 957091"/>
                <a:gd name="connsiteX4894" fmla="*/ 3092214 w 10020123"/>
                <a:gd name="connsiteY4894" fmla="*/ 184914 h 957091"/>
                <a:gd name="connsiteX4895" fmla="*/ 3092214 w 10020123"/>
                <a:gd name="connsiteY4895" fmla="*/ 184914 h 957091"/>
                <a:gd name="connsiteX4896" fmla="*/ 2497937 w 10020123"/>
                <a:gd name="connsiteY4896" fmla="*/ 184914 h 957091"/>
                <a:gd name="connsiteX4897" fmla="*/ 2501125 w 10020123"/>
                <a:gd name="connsiteY4897" fmla="*/ 184277 h 957091"/>
                <a:gd name="connsiteX4898" fmla="*/ 2497937 w 10020123"/>
                <a:gd name="connsiteY4898" fmla="*/ 183639 h 957091"/>
                <a:gd name="connsiteX4899" fmla="*/ 2497937 w 10020123"/>
                <a:gd name="connsiteY4899" fmla="*/ 184596 h 957091"/>
                <a:gd name="connsiteX4900" fmla="*/ 2497937 w 10020123"/>
                <a:gd name="connsiteY4900" fmla="*/ 184596 h 957091"/>
                <a:gd name="connsiteX4901" fmla="*/ 2507502 w 10020123"/>
                <a:gd name="connsiteY4901" fmla="*/ 184914 h 957091"/>
                <a:gd name="connsiteX4902" fmla="*/ 2507502 w 10020123"/>
                <a:gd name="connsiteY4902" fmla="*/ 183639 h 957091"/>
                <a:gd name="connsiteX4903" fmla="*/ 2503995 w 10020123"/>
                <a:gd name="connsiteY4903" fmla="*/ 184277 h 957091"/>
                <a:gd name="connsiteX4904" fmla="*/ 2507502 w 10020123"/>
                <a:gd name="connsiteY4904" fmla="*/ 184914 h 957091"/>
                <a:gd name="connsiteX4905" fmla="*/ 2507502 w 10020123"/>
                <a:gd name="connsiteY4905" fmla="*/ 184914 h 957091"/>
                <a:gd name="connsiteX4906" fmla="*/ 2372004 w 10020123"/>
                <a:gd name="connsiteY4906" fmla="*/ 184596 h 957091"/>
                <a:gd name="connsiteX4907" fmla="*/ 2370091 w 10020123"/>
                <a:gd name="connsiteY4907" fmla="*/ 183639 h 957091"/>
                <a:gd name="connsiteX4908" fmla="*/ 2369135 w 10020123"/>
                <a:gd name="connsiteY4908" fmla="*/ 184277 h 957091"/>
                <a:gd name="connsiteX4909" fmla="*/ 2369773 w 10020123"/>
                <a:gd name="connsiteY4909" fmla="*/ 184596 h 957091"/>
                <a:gd name="connsiteX4910" fmla="*/ 2371686 w 10020123"/>
                <a:gd name="connsiteY4910" fmla="*/ 184596 h 957091"/>
                <a:gd name="connsiteX4911" fmla="*/ 2371686 w 10020123"/>
                <a:gd name="connsiteY4911" fmla="*/ 184596 h 957091"/>
                <a:gd name="connsiteX4912" fmla="*/ 2372642 w 10020123"/>
                <a:gd name="connsiteY4912" fmla="*/ 187784 h 957091"/>
                <a:gd name="connsiteX4913" fmla="*/ 2374555 w 10020123"/>
                <a:gd name="connsiteY4913" fmla="*/ 186827 h 957091"/>
                <a:gd name="connsiteX4914" fmla="*/ 2370410 w 10020123"/>
                <a:gd name="connsiteY4914" fmla="*/ 186827 h 957091"/>
                <a:gd name="connsiteX4915" fmla="*/ 2372323 w 10020123"/>
                <a:gd name="connsiteY4915" fmla="*/ 187784 h 957091"/>
                <a:gd name="connsiteX4916" fmla="*/ 2401336 w 10020123"/>
                <a:gd name="connsiteY4916" fmla="*/ 187784 h 957091"/>
                <a:gd name="connsiteX4917" fmla="*/ 2403248 w 10020123"/>
                <a:gd name="connsiteY4917" fmla="*/ 186508 h 957091"/>
                <a:gd name="connsiteX4918" fmla="*/ 2399423 w 10020123"/>
                <a:gd name="connsiteY4918" fmla="*/ 186508 h 957091"/>
                <a:gd name="connsiteX4919" fmla="*/ 2401336 w 10020123"/>
                <a:gd name="connsiteY4919" fmla="*/ 187784 h 957091"/>
                <a:gd name="connsiteX4920" fmla="*/ 2402292 w 10020123"/>
                <a:gd name="connsiteY4920" fmla="*/ 184277 h 957091"/>
                <a:gd name="connsiteX4921" fmla="*/ 2404843 w 10020123"/>
                <a:gd name="connsiteY4921" fmla="*/ 184277 h 957091"/>
                <a:gd name="connsiteX4922" fmla="*/ 2403886 w 10020123"/>
                <a:gd name="connsiteY4922" fmla="*/ 183320 h 957091"/>
                <a:gd name="connsiteX4923" fmla="*/ 2401973 w 10020123"/>
                <a:gd name="connsiteY4923" fmla="*/ 184277 h 957091"/>
                <a:gd name="connsiteX4924" fmla="*/ 2401973 w 10020123"/>
                <a:gd name="connsiteY4924" fmla="*/ 184277 h 957091"/>
                <a:gd name="connsiteX4925" fmla="*/ 2368178 w 10020123"/>
                <a:gd name="connsiteY4925" fmla="*/ 187465 h 957091"/>
                <a:gd name="connsiteX4926" fmla="*/ 2366585 w 10020123"/>
                <a:gd name="connsiteY4926" fmla="*/ 186827 h 957091"/>
                <a:gd name="connsiteX4927" fmla="*/ 2362759 w 10020123"/>
                <a:gd name="connsiteY4927" fmla="*/ 186827 h 957091"/>
                <a:gd name="connsiteX4928" fmla="*/ 2366585 w 10020123"/>
                <a:gd name="connsiteY4928" fmla="*/ 187465 h 957091"/>
                <a:gd name="connsiteX4929" fmla="*/ 2368178 w 10020123"/>
                <a:gd name="connsiteY4929" fmla="*/ 187465 h 957091"/>
                <a:gd name="connsiteX4930" fmla="*/ 2502720 w 10020123"/>
                <a:gd name="connsiteY4930" fmla="*/ 183958 h 957091"/>
                <a:gd name="connsiteX4931" fmla="*/ 2507502 w 10020123"/>
                <a:gd name="connsiteY4931" fmla="*/ 183320 h 957091"/>
                <a:gd name="connsiteX4932" fmla="*/ 2507502 w 10020123"/>
                <a:gd name="connsiteY4932" fmla="*/ 181726 h 957091"/>
                <a:gd name="connsiteX4933" fmla="*/ 2502401 w 10020123"/>
                <a:gd name="connsiteY4933" fmla="*/ 180770 h 957091"/>
                <a:gd name="connsiteX4934" fmla="*/ 2497937 w 10020123"/>
                <a:gd name="connsiteY4934" fmla="*/ 181407 h 957091"/>
                <a:gd name="connsiteX4935" fmla="*/ 2497937 w 10020123"/>
                <a:gd name="connsiteY4935" fmla="*/ 183320 h 957091"/>
                <a:gd name="connsiteX4936" fmla="*/ 2502720 w 10020123"/>
                <a:gd name="connsiteY4936" fmla="*/ 183958 h 957091"/>
                <a:gd name="connsiteX4937" fmla="*/ 2763831 w 10020123"/>
                <a:gd name="connsiteY4937" fmla="*/ 183958 h 957091"/>
                <a:gd name="connsiteX4938" fmla="*/ 2771483 w 10020123"/>
                <a:gd name="connsiteY4938" fmla="*/ 182045 h 957091"/>
                <a:gd name="connsiteX4939" fmla="*/ 2771483 w 10020123"/>
                <a:gd name="connsiteY4939" fmla="*/ 176625 h 957091"/>
                <a:gd name="connsiteX4940" fmla="*/ 2764788 w 10020123"/>
                <a:gd name="connsiteY4940" fmla="*/ 175031 h 957091"/>
                <a:gd name="connsiteX4941" fmla="*/ 2752673 w 10020123"/>
                <a:gd name="connsiteY4941" fmla="*/ 176944 h 957091"/>
                <a:gd name="connsiteX4942" fmla="*/ 2752673 w 10020123"/>
                <a:gd name="connsiteY4942" fmla="*/ 182364 h 957091"/>
                <a:gd name="connsiteX4943" fmla="*/ 2763831 w 10020123"/>
                <a:gd name="connsiteY4943" fmla="*/ 183958 h 957091"/>
                <a:gd name="connsiteX4944" fmla="*/ 2763831 w 10020123"/>
                <a:gd name="connsiteY4944" fmla="*/ 183958 h 957091"/>
                <a:gd name="connsiteX4945" fmla="*/ 2369135 w 10020123"/>
                <a:gd name="connsiteY4945" fmla="*/ 187146 h 957091"/>
                <a:gd name="connsiteX4946" fmla="*/ 2369773 w 10020123"/>
                <a:gd name="connsiteY4946" fmla="*/ 186508 h 957091"/>
                <a:gd name="connsiteX4947" fmla="*/ 2367860 w 10020123"/>
                <a:gd name="connsiteY4947" fmla="*/ 186508 h 957091"/>
                <a:gd name="connsiteX4948" fmla="*/ 2369454 w 10020123"/>
                <a:gd name="connsiteY4948" fmla="*/ 187146 h 957091"/>
                <a:gd name="connsiteX4949" fmla="*/ 2405480 w 10020123"/>
                <a:gd name="connsiteY4949" fmla="*/ 187465 h 957091"/>
                <a:gd name="connsiteX4950" fmla="*/ 2406437 w 10020123"/>
                <a:gd name="connsiteY4950" fmla="*/ 186827 h 957091"/>
                <a:gd name="connsiteX4951" fmla="*/ 2406437 w 10020123"/>
                <a:gd name="connsiteY4951" fmla="*/ 186827 h 957091"/>
                <a:gd name="connsiteX4952" fmla="*/ 2404524 w 10020123"/>
                <a:gd name="connsiteY4952" fmla="*/ 186827 h 957091"/>
                <a:gd name="connsiteX4953" fmla="*/ 2405799 w 10020123"/>
                <a:gd name="connsiteY4953" fmla="*/ 187465 h 957091"/>
                <a:gd name="connsiteX4954" fmla="*/ 2406118 w 10020123"/>
                <a:gd name="connsiteY4954" fmla="*/ 183958 h 957091"/>
                <a:gd name="connsiteX4955" fmla="*/ 2407712 w 10020123"/>
                <a:gd name="connsiteY4955" fmla="*/ 177263 h 957091"/>
                <a:gd name="connsiteX4956" fmla="*/ 2407712 w 10020123"/>
                <a:gd name="connsiteY4956" fmla="*/ 177263 h 957091"/>
                <a:gd name="connsiteX4957" fmla="*/ 2410900 w 10020123"/>
                <a:gd name="connsiteY4957" fmla="*/ 186827 h 957091"/>
                <a:gd name="connsiteX4958" fmla="*/ 2407074 w 10020123"/>
                <a:gd name="connsiteY4958" fmla="*/ 186827 h 957091"/>
                <a:gd name="connsiteX4959" fmla="*/ 2407074 w 10020123"/>
                <a:gd name="connsiteY4959" fmla="*/ 183639 h 957091"/>
                <a:gd name="connsiteX4960" fmla="*/ 2407074 w 10020123"/>
                <a:gd name="connsiteY4960" fmla="*/ 183958 h 957091"/>
                <a:gd name="connsiteX4961" fmla="*/ 2406118 w 10020123"/>
                <a:gd name="connsiteY4961" fmla="*/ 183958 h 957091"/>
                <a:gd name="connsiteX4962" fmla="*/ 2405480 w 10020123"/>
                <a:gd name="connsiteY4962" fmla="*/ 183958 h 957091"/>
                <a:gd name="connsiteX4963" fmla="*/ 2405480 w 10020123"/>
                <a:gd name="connsiteY4963" fmla="*/ 184277 h 957091"/>
                <a:gd name="connsiteX4964" fmla="*/ 3603916 w 10020123"/>
                <a:gd name="connsiteY4964" fmla="*/ 183958 h 957091"/>
                <a:gd name="connsiteX4965" fmla="*/ 3606148 w 10020123"/>
                <a:gd name="connsiteY4965" fmla="*/ 167061 h 957091"/>
                <a:gd name="connsiteX4966" fmla="*/ 3606148 w 10020123"/>
                <a:gd name="connsiteY4966" fmla="*/ 141555 h 957091"/>
                <a:gd name="connsiteX4967" fmla="*/ 3602960 w 10020123"/>
                <a:gd name="connsiteY4967" fmla="*/ 150482 h 957091"/>
                <a:gd name="connsiteX4968" fmla="*/ 3599772 w 10020123"/>
                <a:gd name="connsiteY4968" fmla="*/ 176306 h 957091"/>
                <a:gd name="connsiteX4969" fmla="*/ 3603597 w 10020123"/>
                <a:gd name="connsiteY4969" fmla="*/ 183958 h 957091"/>
                <a:gd name="connsiteX4970" fmla="*/ 3603597 w 10020123"/>
                <a:gd name="connsiteY4970" fmla="*/ 183958 h 957091"/>
                <a:gd name="connsiteX4971" fmla="*/ 2488692 w 10020123"/>
                <a:gd name="connsiteY4971" fmla="*/ 183320 h 957091"/>
                <a:gd name="connsiteX4972" fmla="*/ 2488692 w 10020123"/>
                <a:gd name="connsiteY4972" fmla="*/ 181407 h 957091"/>
                <a:gd name="connsiteX4973" fmla="*/ 2482953 w 10020123"/>
                <a:gd name="connsiteY4973" fmla="*/ 182364 h 957091"/>
                <a:gd name="connsiteX4974" fmla="*/ 2488692 w 10020123"/>
                <a:gd name="connsiteY4974" fmla="*/ 183320 h 957091"/>
                <a:gd name="connsiteX4975" fmla="*/ 2488692 w 10020123"/>
                <a:gd name="connsiteY4975" fmla="*/ 183320 h 957091"/>
                <a:gd name="connsiteX4976" fmla="*/ 2507502 w 10020123"/>
                <a:gd name="connsiteY4976" fmla="*/ 183320 h 957091"/>
                <a:gd name="connsiteX4977" fmla="*/ 2511009 w 10020123"/>
                <a:gd name="connsiteY4977" fmla="*/ 182683 h 957091"/>
                <a:gd name="connsiteX4978" fmla="*/ 2507502 w 10020123"/>
                <a:gd name="connsiteY4978" fmla="*/ 181726 h 957091"/>
                <a:gd name="connsiteX4979" fmla="*/ 2507502 w 10020123"/>
                <a:gd name="connsiteY4979" fmla="*/ 183001 h 957091"/>
                <a:gd name="connsiteX4980" fmla="*/ 2507502 w 10020123"/>
                <a:gd name="connsiteY4980" fmla="*/ 183001 h 957091"/>
                <a:gd name="connsiteX4981" fmla="*/ 2366903 w 10020123"/>
                <a:gd name="connsiteY4981" fmla="*/ 177263 h 957091"/>
                <a:gd name="connsiteX4982" fmla="*/ 2381250 w 10020123"/>
                <a:gd name="connsiteY4982" fmla="*/ 177263 h 957091"/>
                <a:gd name="connsiteX4983" fmla="*/ 2379656 w 10020123"/>
                <a:gd name="connsiteY4983" fmla="*/ 177263 h 957091"/>
                <a:gd name="connsiteX4984" fmla="*/ 2379656 w 10020123"/>
                <a:gd name="connsiteY4984" fmla="*/ 179176 h 957091"/>
                <a:gd name="connsiteX4985" fmla="*/ 2379656 w 10020123"/>
                <a:gd name="connsiteY4985" fmla="*/ 186827 h 957091"/>
                <a:gd name="connsiteX4986" fmla="*/ 2379018 w 10020123"/>
                <a:gd name="connsiteY4986" fmla="*/ 186827 h 957091"/>
                <a:gd name="connsiteX4987" fmla="*/ 2345542 w 10020123"/>
                <a:gd name="connsiteY4987" fmla="*/ 175669 h 957091"/>
                <a:gd name="connsiteX4988" fmla="*/ 2366903 w 10020123"/>
                <a:gd name="connsiteY4988" fmla="*/ 183001 h 957091"/>
                <a:gd name="connsiteX4989" fmla="*/ 2366903 w 10020123"/>
                <a:gd name="connsiteY4989" fmla="*/ 177263 h 957091"/>
                <a:gd name="connsiteX4990" fmla="*/ 2381888 w 10020123"/>
                <a:gd name="connsiteY4990" fmla="*/ 186827 h 957091"/>
                <a:gd name="connsiteX4991" fmla="*/ 2392409 w 10020123"/>
                <a:gd name="connsiteY4991" fmla="*/ 186827 h 957091"/>
                <a:gd name="connsiteX4992" fmla="*/ 2381569 w 10020123"/>
                <a:gd name="connsiteY4992" fmla="*/ 186827 h 957091"/>
                <a:gd name="connsiteX4993" fmla="*/ 2381569 w 10020123"/>
                <a:gd name="connsiteY4993" fmla="*/ 183320 h 957091"/>
                <a:gd name="connsiteX4994" fmla="*/ 2381569 w 10020123"/>
                <a:gd name="connsiteY4994" fmla="*/ 186827 h 957091"/>
                <a:gd name="connsiteX4995" fmla="*/ 2511646 w 10020123"/>
                <a:gd name="connsiteY4995" fmla="*/ 182683 h 957091"/>
                <a:gd name="connsiteX4996" fmla="*/ 2513878 w 10020123"/>
                <a:gd name="connsiteY4996" fmla="*/ 182683 h 957091"/>
                <a:gd name="connsiteX4997" fmla="*/ 2507502 w 10020123"/>
                <a:gd name="connsiteY4997" fmla="*/ 181407 h 957091"/>
                <a:gd name="connsiteX4998" fmla="*/ 2507502 w 10020123"/>
                <a:gd name="connsiteY4998" fmla="*/ 182045 h 957091"/>
                <a:gd name="connsiteX4999" fmla="*/ 2511646 w 10020123"/>
                <a:gd name="connsiteY4999" fmla="*/ 183001 h 957091"/>
                <a:gd name="connsiteX5000" fmla="*/ 2511646 w 10020123"/>
                <a:gd name="connsiteY5000" fmla="*/ 183001 h 957091"/>
                <a:gd name="connsiteX5001" fmla="*/ 2752354 w 10020123"/>
                <a:gd name="connsiteY5001" fmla="*/ 182364 h 957091"/>
                <a:gd name="connsiteX5002" fmla="*/ 2752354 w 10020123"/>
                <a:gd name="connsiteY5002" fmla="*/ 177263 h 957091"/>
                <a:gd name="connsiteX5003" fmla="*/ 2737051 w 10020123"/>
                <a:gd name="connsiteY5003" fmla="*/ 179813 h 957091"/>
                <a:gd name="connsiteX5004" fmla="*/ 2752354 w 10020123"/>
                <a:gd name="connsiteY5004" fmla="*/ 182364 h 957091"/>
                <a:gd name="connsiteX5005" fmla="*/ 2481040 w 10020123"/>
                <a:gd name="connsiteY5005" fmla="*/ 182045 h 957091"/>
                <a:gd name="connsiteX5006" fmla="*/ 2488692 w 10020123"/>
                <a:gd name="connsiteY5006" fmla="*/ 180770 h 957091"/>
                <a:gd name="connsiteX5007" fmla="*/ 2488692 w 10020123"/>
                <a:gd name="connsiteY5007" fmla="*/ 179176 h 957091"/>
                <a:gd name="connsiteX5008" fmla="*/ 2480721 w 10020123"/>
                <a:gd name="connsiteY5008" fmla="*/ 177900 h 957091"/>
                <a:gd name="connsiteX5009" fmla="*/ 2480721 w 10020123"/>
                <a:gd name="connsiteY5009" fmla="*/ 181726 h 957091"/>
                <a:gd name="connsiteX5010" fmla="*/ 2480721 w 10020123"/>
                <a:gd name="connsiteY5010" fmla="*/ 181726 h 957091"/>
                <a:gd name="connsiteX5011" fmla="*/ 2780729 w 10020123"/>
                <a:gd name="connsiteY5011" fmla="*/ 182045 h 957091"/>
                <a:gd name="connsiteX5012" fmla="*/ 2797307 w 10020123"/>
                <a:gd name="connsiteY5012" fmla="*/ 179494 h 957091"/>
                <a:gd name="connsiteX5013" fmla="*/ 2780729 w 10020123"/>
                <a:gd name="connsiteY5013" fmla="*/ 176944 h 957091"/>
                <a:gd name="connsiteX5014" fmla="*/ 2780729 w 10020123"/>
                <a:gd name="connsiteY5014" fmla="*/ 182045 h 957091"/>
                <a:gd name="connsiteX5015" fmla="*/ 2515153 w 10020123"/>
                <a:gd name="connsiteY5015" fmla="*/ 182045 h 957091"/>
                <a:gd name="connsiteX5016" fmla="*/ 2515153 w 10020123"/>
                <a:gd name="connsiteY5016" fmla="*/ 178538 h 957091"/>
                <a:gd name="connsiteX5017" fmla="*/ 2507502 w 10020123"/>
                <a:gd name="connsiteY5017" fmla="*/ 179813 h 957091"/>
                <a:gd name="connsiteX5018" fmla="*/ 2507502 w 10020123"/>
                <a:gd name="connsiteY5018" fmla="*/ 181089 h 957091"/>
                <a:gd name="connsiteX5019" fmla="*/ 2515153 w 10020123"/>
                <a:gd name="connsiteY5019" fmla="*/ 182364 h 957091"/>
                <a:gd name="connsiteX5020" fmla="*/ 2515153 w 10020123"/>
                <a:gd name="connsiteY5020" fmla="*/ 182364 h 957091"/>
                <a:gd name="connsiteX5021" fmla="*/ 2381569 w 10020123"/>
                <a:gd name="connsiteY5021" fmla="*/ 177263 h 957091"/>
                <a:gd name="connsiteX5022" fmla="*/ 2390496 w 10020123"/>
                <a:gd name="connsiteY5022" fmla="*/ 177263 h 957091"/>
                <a:gd name="connsiteX5023" fmla="*/ 2381250 w 10020123"/>
                <a:gd name="connsiteY5023" fmla="*/ 175987 h 957091"/>
                <a:gd name="connsiteX5024" fmla="*/ 2381250 w 10020123"/>
                <a:gd name="connsiteY5024" fmla="*/ 177263 h 957091"/>
                <a:gd name="connsiteX5025" fmla="*/ 2381250 w 10020123"/>
                <a:gd name="connsiteY5025" fmla="*/ 177263 h 957091"/>
                <a:gd name="connsiteX5026" fmla="*/ 2392728 w 10020123"/>
                <a:gd name="connsiteY5026" fmla="*/ 178538 h 957091"/>
                <a:gd name="connsiteX5027" fmla="*/ 2393365 w 10020123"/>
                <a:gd name="connsiteY5027" fmla="*/ 177263 h 957091"/>
                <a:gd name="connsiteX5028" fmla="*/ 2383800 w 10020123"/>
                <a:gd name="connsiteY5028" fmla="*/ 177263 h 957091"/>
                <a:gd name="connsiteX5029" fmla="*/ 2393046 w 10020123"/>
                <a:gd name="connsiteY5029" fmla="*/ 178538 h 957091"/>
                <a:gd name="connsiteX5030" fmla="*/ 2507502 w 10020123"/>
                <a:gd name="connsiteY5030" fmla="*/ 181407 h 957091"/>
                <a:gd name="connsiteX5031" fmla="*/ 2507502 w 10020123"/>
                <a:gd name="connsiteY5031" fmla="*/ 181407 h 957091"/>
                <a:gd name="connsiteX5032" fmla="*/ 2502720 w 10020123"/>
                <a:gd name="connsiteY5032" fmla="*/ 180451 h 957091"/>
                <a:gd name="connsiteX5033" fmla="*/ 2507502 w 10020123"/>
                <a:gd name="connsiteY5033" fmla="*/ 181407 h 957091"/>
                <a:gd name="connsiteX5034" fmla="*/ 2507502 w 10020123"/>
                <a:gd name="connsiteY5034" fmla="*/ 181407 h 957091"/>
                <a:gd name="connsiteX5035" fmla="*/ 2497937 w 10020123"/>
                <a:gd name="connsiteY5035" fmla="*/ 180770 h 957091"/>
                <a:gd name="connsiteX5036" fmla="*/ 2501763 w 10020123"/>
                <a:gd name="connsiteY5036" fmla="*/ 180132 h 957091"/>
                <a:gd name="connsiteX5037" fmla="*/ 2499850 w 10020123"/>
                <a:gd name="connsiteY5037" fmla="*/ 179813 h 957091"/>
                <a:gd name="connsiteX5038" fmla="*/ 2497937 w 10020123"/>
                <a:gd name="connsiteY5038" fmla="*/ 179813 h 957091"/>
                <a:gd name="connsiteX5039" fmla="*/ 2497937 w 10020123"/>
                <a:gd name="connsiteY5039" fmla="*/ 180770 h 957091"/>
                <a:gd name="connsiteX5040" fmla="*/ 2497937 w 10020123"/>
                <a:gd name="connsiteY5040" fmla="*/ 180770 h 957091"/>
                <a:gd name="connsiteX5041" fmla="*/ 2507502 w 10020123"/>
                <a:gd name="connsiteY5041" fmla="*/ 180770 h 957091"/>
                <a:gd name="connsiteX5042" fmla="*/ 2507502 w 10020123"/>
                <a:gd name="connsiteY5042" fmla="*/ 179813 h 957091"/>
                <a:gd name="connsiteX5043" fmla="*/ 2504632 w 10020123"/>
                <a:gd name="connsiteY5043" fmla="*/ 180451 h 957091"/>
                <a:gd name="connsiteX5044" fmla="*/ 2507502 w 10020123"/>
                <a:gd name="connsiteY5044" fmla="*/ 180451 h 957091"/>
                <a:gd name="connsiteX5045" fmla="*/ 2380931 w 10020123"/>
                <a:gd name="connsiteY5045" fmla="*/ 177263 h 957091"/>
                <a:gd name="connsiteX5046" fmla="*/ 2393365 w 10020123"/>
                <a:gd name="connsiteY5046" fmla="*/ 177263 h 957091"/>
                <a:gd name="connsiteX5047" fmla="*/ 2393365 w 10020123"/>
                <a:gd name="connsiteY5047" fmla="*/ 186827 h 957091"/>
                <a:gd name="connsiteX5048" fmla="*/ 2393365 w 10020123"/>
                <a:gd name="connsiteY5048" fmla="*/ 186827 h 957091"/>
                <a:gd name="connsiteX5049" fmla="*/ 2393365 w 10020123"/>
                <a:gd name="connsiteY5049" fmla="*/ 186827 h 957091"/>
                <a:gd name="connsiteX5050" fmla="*/ 2380931 w 10020123"/>
                <a:gd name="connsiteY5050" fmla="*/ 186827 h 957091"/>
                <a:gd name="connsiteX5051" fmla="*/ 2380931 w 10020123"/>
                <a:gd name="connsiteY5051" fmla="*/ 180132 h 957091"/>
                <a:gd name="connsiteX5052" fmla="*/ 2380931 w 10020123"/>
                <a:gd name="connsiteY5052" fmla="*/ 177263 h 957091"/>
                <a:gd name="connsiteX5053" fmla="*/ 2503357 w 10020123"/>
                <a:gd name="connsiteY5053" fmla="*/ 179813 h 957091"/>
                <a:gd name="connsiteX5054" fmla="*/ 2507502 w 10020123"/>
                <a:gd name="connsiteY5054" fmla="*/ 179176 h 957091"/>
                <a:gd name="connsiteX5055" fmla="*/ 2507502 w 10020123"/>
                <a:gd name="connsiteY5055" fmla="*/ 176944 h 957091"/>
                <a:gd name="connsiteX5056" fmla="*/ 2502720 w 10020123"/>
                <a:gd name="connsiteY5056" fmla="*/ 176306 h 957091"/>
                <a:gd name="connsiteX5057" fmla="*/ 2497937 w 10020123"/>
                <a:gd name="connsiteY5057" fmla="*/ 176944 h 957091"/>
                <a:gd name="connsiteX5058" fmla="*/ 2497937 w 10020123"/>
                <a:gd name="connsiteY5058" fmla="*/ 178857 h 957091"/>
                <a:gd name="connsiteX5059" fmla="*/ 2503357 w 10020123"/>
                <a:gd name="connsiteY5059" fmla="*/ 179494 h 957091"/>
                <a:gd name="connsiteX5060" fmla="*/ 2503357 w 10020123"/>
                <a:gd name="connsiteY5060" fmla="*/ 179494 h 957091"/>
                <a:gd name="connsiteX5061" fmla="*/ 3169686 w 10020123"/>
                <a:gd name="connsiteY5061" fmla="*/ 180132 h 957091"/>
                <a:gd name="connsiteX5062" fmla="*/ 3170643 w 10020123"/>
                <a:gd name="connsiteY5062" fmla="*/ 164510 h 957091"/>
                <a:gd name="connsiteX5063" fmla="*/ 3170643 w 10020123"/>
                <a:gd name="connsiteY5063" fmla="*/ 164510 h 957091"/>
                <a:gd name="connsiteX5064" fmla="*/ 3136211 w 10020123"/>
                <a:gd name="connsiteY5064" fmla="*/ 169930 h 957091"/>
                <a:gd name="connsiteX5065" fmla="*/ 3136211 w 10020123"/>
                <a:gd name="connsiteY5065" fmla="*/ 175350 h 957091"/>
                <a:gd name="connsiteX5066" fmla="*/ 3170005 w 10020123"/>
                <a:gd name="connsiteY5066" fmla="*/ 180451 h 957091"/>
                <a:gd name="connsiteX5067" fmla="*/ 3170005 w 10020123"/>
                <a:gd name="connsiteY5067" fmla="*/ 180451 h 957091"/>
                <a:gd name="connsiteX5068" fmla="*/ 3059057 w 10020123"/>
                <a:gd name="connsiteY5068" fmla="*/ 179813 h 957091"/>
                <a:gd name="connsiteX5069" fmla="*/ 3091895 w 10020123"/>
                <a:gd name="connsiteY5069" fmla="*/ 174712 h 957091"/>
                <a:gd name="connsiteX5070" fmla="*/ 3091895 w 10020123"/>
                <a:gd name="connsiteY5070" fmla="*/ 169611 h 957091"/>
                <a:gd name="connsiteX5071" fmla="*/ 3057463 w 10020123"/>
                <a:gd name="connsiteY5071" fmla="*/ 164510 h 957091"/>
                <a:gd name="connsiteX5072" fmla="*/ 3059057 w 10020123"/>
                <a:gd name="connsiteY5072" fmla="*/ 179494 h 957091"/>
                <a:gd name="connsiteX5073" fmla="*/ 3059057 w 10020123"/>
                <a:gd name="connsiteY5073" fmla="*/ 179494 h 957091"/>
                <a:gd name="connsiteX5074" fmla="*/ 2732906 w 10020123"/>
                <a:gd name="connsiteY5074" fmla="*/ 179176 h 957091"/>
                <a:gd name="connsiteX5075" fmla="*/ 2751398 w 10020123"/>
                <a:gd name="connsiteY5075" fmla="*/ 176306 h 957091"/>
                <a:gd name="connsiteX5076" fmla="*/ 2751398 w 10020123"/>
                <a:gd name="connsiteY5076" fmla="*/ 173118 h 957091"/>
                <a:gd name="connsiteX5077" fmla="*/ 2732268 w 10020123"/>
                <a:gd name="connsiteY5077" fmla="*/ 170249 h 957091"/>
                <a:gd name="connsiteX5078" fmla="*/ 2732906 w 10020123"/>
                <a:gd name="connsiteY5078" fmla="*/ 179176 h 957091"/>
                <a:gd name="connsiteX5079" fmla="*/ 2732906 w 10020123"/>
                <a:gd name="connsiteY5079" fmla="*/ 179176 h 957091"/>
                <a:gd name="connsiteX5080" fmla="*/ 3621132 w 10020123"/>
                <a:gd name="connsiteY5080" fmla="*/ 179176 h 957091"/>
                <a:gd name="connsiteX5081" fmla="*/ 3631972 w 10020123"/>
                <a:gd name="connsiteY5081" fmla="*/ 173756 h 957091"/>
                <a:gd name="connsiteX5082" fmla="*/ 3617625 w 10020123"/>
                <a:gd name="connsiteY5082" fmla="*/ 148569 h 957091"/>
                <a:gd name="connsiteX5083" fmla="*/ 3613481 w 10020123"/>
                <a:gd name="connsiteY5083" fmla="*/ 145062 h 957091"/>
                <a:gd name="connsiteX5084" fmla="*/ 3617625 w 10020123"/>
                <a:gd name="connsiteY5084" fmla="*/ 174393 h 957091"/>
                <a:gd name="connsiteX5085" fmla="*/ 3621132 w 10020123"/>
                <a:gd name="connsiteY5085" fmla="*/ 178857 h 957091"/>
                <a:gd name="connsiteX5086" fmla="*/ 2507502 w 10020123"/>
                <a:gd name="connsiteY5086" fmla="*/ 179176 h 957091"/>
                <a:gd name="connsiteX5087" fmla="*/ 2514197 w 10020123"/>
                <a:gd name="connsiteY5087" fmla="*/ 178219 h 957091"/>
                <a:gd name="connsiteX5088" fmla="*/ 2507502 w 10020123"/>
                <a:gd name="connsiteY5088" fmla="*/ 177263 h 957091"/>
                <a:gd name="connsiteX5089" fmla="*/ 2507502 w 10020123"/>
                <a:gd name="connsiteY5089" fmla="*/ 179176 h 957091"/>
                <a:gd name="connsiteX5090" fmla="*/ 2799539 w 10020123"/>
                <a:gd name="connsiteY5090" fmla="*/ 179176 h 957091"/>
                <a:gd name="connsiteX5091" fmla="*/ 2800177 w 10020123"/>
                <a:gd name="connsiteY5091" fmla="*/ 170568 h 957091"/>
                <a:gd name="connsiteX5092" fmla="*/ 2780729 w 10020123"/>
                <a:gd name="connsiteY5092" fmla="*/ 173756 h 957091"/>
                <a:gd name="connsiteX5093" fmla="*/ 2780729 w 10020123"/>
                <a:gd name="connsiteY5093" fmla="*/ 176306 h 957091"/>
                <a:gd name="connsiteX5094" fmla="*/ 2799539 w 10020123"/>
                <a:gd name="connsiteY5094" fmla="*/ 179176 h 957091"/>
                <a:gd name="connsiteX5095" fmla="*/ 2799539 w 10020123"/>
                <a:gd name="connsiteY5095" fmla="*/ 179176 h 957091"/>
                <a:gd name="connsiteX5096" fmla="*/ 2488692 w 10020123"/>
                <a:gd name="connsiteY5096" fmla="*/ 178857 h 957091"/>
                <a:gd name="connsiteX5097" fmla="*/ 2488692 w 10020123"/>
                <a:gd name="connsiteY5097" fmla="*/ 176944 h 957091"/>
                <a:gd name="connsiteX5098" fmla="*/ 2482953 w 10020123"/>
                <a:gd name="connsiteY5098" fmla="*/ 177900 h 957091"/>
                <a:gd name="connsiteX5099" fmla="*/ 2485503 w 10020123"/>
                <a:gd name="connsiteY5099" fmla="*/ 178538 h 957091"/>
                <a:gd name="connsiteX5100" fmla="*/ 2488692 w 10020123"/>
                <a:gd name="connsiteY5100" fmla="*/ 179176 h 957091"/>
                <a:gd name="connsiteX5101" fmla="*/ 2488692 w 10020123"/>
                <a:gd name="connsiteY5101" fmla="*/ 179176 h 957091"/>
                <a:gd name="connsiteX5102" fmla="*/ 2379018 w 10020123"/>
                <a:gd name="connsiteY5102" fmla="*/ 177263 h 957091"/>
                <a:gd name="connsiteX5103" fmla="*/ 2375511 w 10020123"/>
                <a:gd name="connsiteY5103" fmla="*/ 177263 h 957091"/>
                <a:gd name="connsiteX5104" fmla="*/ 2375511 w 10020123"/>
                <a:gd name="connsiteY5104" fmla="*/ 178219 h 957091"/>
                <a:gd name="connsiteX5105" fmla="*/ 2375511 w 10020123"/>
                <a:gd name="connsiteY5105" fmla="*/ 178219 h 957091"/>
                <a:gd name="connsiteX5106" fmla="*/ 2379337 w 10020123"/>
                <a:gd name="connsiteY5106" fmla="*/ 167698 h 957091"/>
                <a:gd name="connsiteX5107" fmla="*/ 2377424 w 10020123"/>
                <a:gd name="connsiteY5107" fmla="*/ 167698 h 957091"/>
                <a:gd name="connsiteX5108" fmla="*/ 2377424 w 10020123"/>
                <a:gd name="connsiteY5108" fmla="*/ 172799 h 957091"/>
                <a:gd name="connsiteX5109" fmla="*/ 2377424 w 10020123"/>
                <a:gd name="connsiteY5109" fmla="*/ 172799 h 957091"/>
                <a:gd name="connsiteX5110" fmla="*/ 2373917 w 10020123"/>
                <a:gd name="connsiteY5110" fmla="*/ 174393 h 957091"/>
                <a:gd name="connsiteX5111" fmla="*/ 2367222 w 10020123"/>
                <a:gd name="connsiteY5111" fmla="*/ 176944 h 957091"/>
                <a:gd name="connsiteX5112" fmla="*/ 2359889 w 10020123"/>
                <a:gd name="connsiteY5112" fmla="*/ 176944 h 957091"/>
                <a:gd name="connsiteX5113" fmla="*/ 2368497 w 10020123"/>
                <a:gd name="connsiteY5113" fmla="*/ 176944 h 957091"/>
                <a:gd name="connsiteX5114" fmla="*/ 2374236 w 10020123"/>
                <a:gd name="connsiteY5114" fmla="*/ 174393 h 957091"/>
                <a:gd name="connsiteX5115" fmla="*/ 2368816 w 10020123"/>
                <a:gd name="connsiteY5115" fmla="*/ 177263 h 957091"/>
                <a:gd name="connsiteX5116" fmla="*/ 2379018 w 10020123"/>
                <a:gd name="connsiteY5116" fmla="*/ 178538 h 957091"/>
                <a:gd name="connsiteX5117" fmla="*/ 2379018 w 10020123"/>
                <a:gd name="connsiteY5117" fmla="*/ 176944 h 957091"/>
                <a:gd name="connsiteX5118" fmla="*/ 2380612 w 10020123"/>
                <a:gd name="connsiteY5118" fmla="*/ 177263 h 957091"/>
                <a:gd name="connsiteX5119" fmla="*/ 2380612 w 10020123"/>
                <a:gd name="connsiteY5119" fmla="*/ 177263 h 957091"/>
                <a:gd name="connsiteX5120" fmla="*/ 2375193 w 10020123"/>
                <a:gd name="connsiteY5120" fmla="*/ 177900 h 957091"/>
                <a:gd name="connsiteX5121" fmla="*/ 2375193 w 10020123"/>
                <a:gd name="connsiteY5121" fmla="*/ 176625 h 957091"/>
                <a:gd name="connsiteX5122" fmla="*/ 2384757 w 10020123"/>
                <a:gd name="connsiteY5122" fmla="*/ 175669 h 957091"/>
                <a:gd name="connsiteX5123" fmla="*/ 2384757 w 10020123"/>
                <a:gd name="connsiteY5123" fmla="*/ 178219 h 957091"/>
                <a:gd name="connsiteX5124" fmla="*/ 2380294 w 10020123"/>
                <a:gd name="connsiteY5124" fmla="*/ 178857 h 957091"/>
                <a:gd name="connsiteX5125" fmla="*/ 2380294 w 10020123"/>
                <a:gd name="connsiteY5125" fmla="*/ 177263 h 957091"/>
                <a:gd name="connsiteX5126" fmla="*/ 2383163 w 10020123"/>
                <a:gd name="connsiteY5126" fmla="*/ 177263 h 957091"/>
                <a:gd name="connsiteX5127" fmla="*/ 2385076 w 10020123"/>
                <a:gd name="connsiteY5127" fmla="*/ 177263 h 957091"/>
                <a:gd name="connsiteX5128" fmla="*/ 2385076 w 10020123"/>
                <a:gd name="connsiteY5128" fmla="*/ 176625 h 957091"/>
                <a:gd name="connsiteX5129" fmla="*/ 2383163 w 10020123"/>
                <a:gd name="connsiteY5129" fmla="*/ 177263 h 957091"/>
                <a:gd name="connsiteX5130" fmla="*/ 2384757 w 10020123"/>
                <a:gd name="connsiteY5130" fmla="*/ 177263 h 957091"/>
                <a:gd name="connsiteX5131" fmla="*/ 2394322 w 10020123"/>
                <a:gd name="connsiteY5131" fmla="*/ 177263 h 957091"/>
                <a:gd name="connsiteX5132" fmla="*/ 2394322 w 10020123"/>
                <a:gd name="connsiteY5132" fmla="*/ 178219 h 957091"/>
                <a:gd name="connsiteX5133" fmla="*/ 2386670 w 10020123"/>
                <a:gd name="connsiteY5133" fmla="*/ 177263 h 957091"/>
                <a:gd name="connsiteX5134" fmla="*/ 2384757 w 10020123"/>
                <a:gd name="connsiteY5134" fmla="*/ 177900 h 957091"/>
                <a:gd name="connsiteX5135" fmla="*/ 2384757 w 10020123"/>
                <a:gd name="connsiteY5135" fmla="*/ 176944 h 957091"/>
                <a:gd name="connsiteX5136" fmla="*/ 2394322 w 10020123"/>
                <a:gd name="connsiteY5136" fmla="*/ 177263 h 957091"/>
                <a:gd name="connsiteX5137" fmla="*/ 2395278 w 10020123"/>
                <a:gd name="connsiteY5137" fmla="*/ 177263 h 957091"/>
                <a:gd name="connsiteX5138" fmla="*/ 2394322 w 10020123"/>
                <a:gd name="connsiteY5138" fmla="*/ 177263 h 957091"/>
                <a:gd name="connsiteX5139" fmla="*/ 2394322 w 10020123"/>
                <a:gd name="connsiteY5139" fmla="*/ 177263 h 957091"/>
                <a:gd name="connsiteX5140" fmla="*/ 2392728 w 10020123"/>
                <a:gd name="connsiteY5140" fmla="*/ 177263 h 957091"/>
                <a:gd name="connsiteX5141" fmla="*/ 2393684 w 10020123"/>
                <a:gd name="connsiteY5141" fmla="*/ 177263 h 957091"/>
                <a:gd name="connsiteX5142" fmla="*/ 2393684 w 10020123"/>
                <a:gd name="connsiteY5142" fmla="*/ 173756 h 957091"/>
                <a:gd name="connsiteX5143" fmla="*/ 2390496 w 10020123"/>
                <a:gd name="connsiteY5143" fmla="*/ 175031 h 957091"/>
                <a:gd name="connsiteX5144" fmla="*/ 2390496 w 10020123"/>
                <a:gd name="connsiteY5144" fmla="*/ 176625 h 957091"/>
                <a:gd name="connsiteX5145" fmla="*/ 2392728 w 10020123"/>
                <a:gd name="connsiteY5145" fmla="*/ 177263 h 957091"/>
                <a:gd name="connsiteX5146" fmla="*/ 2392728 w 10020123"/>
                <a:gd name="connsiteY5146" fmla="*/ 177263 h 957091"/>
                <a:gd name="connsiteX5147" fmla="*/ 2394003 w 10020123"/>
                <a:gd name="connsiteY5147" fmla="*/ 167698 h 957091"/>
                <a:gd name="connsiteX5148" fmla="*/ 2394640 w 10020123"/>
                <a:gd name="connsiteY5148" fmla="*/ 167698 h 957091"/>
                <a:gd name="connsiteX5149" fmla="*/ 2405799 w 10020123"/>
                <a:gd name="connsiteY5149" fmla="*/ 177263 h 957091"/>
                <a:gd name="connsiteX5150" fmla="*/ 2396872 w 10020123"/>
                <a:gd name="connsiteY5150" fmla="*/ 177263 h 957091"/>
                <a:gd name="connsiteX5151" fmla="*/ 2394322 w 10020123"/>
                <a:gd name="connsiteY5151" fmla="*/ 177263 h 957091"/>
                <a:gd name="connsiteX5152" fmla="*/ 2394322 w 10020123"/>
                <a:gd name="connsiteY5152" fmla="*/ 178857 h 957091"/>
                <a:gd name="connsiteX5153" fmla="*/ 2394322 w 10020123"/>
                <a:gd name="connsiteY5153" fmla="*/ 168017 h 957091"/>
                <a:gd name="connsiteX5154" fmla="*/ 2394322 w 10020123"/>
                <a:gd name="connsiteY5154" fmla="*/ 177900 h 957091"/>
                <a:gd name="connsiteX5155" fmla="*/ 2394322 w 10020123"/>
                <a:gd name="connsiteY5155" fmla="*/ 176625 h 957091"/>
                <a:gd name="connsiteX5156" fmla="*/ 2392090 w 10020123"/>
                <a:gd name="connsiteY5156" fmla="*/ 177263 h 957091"/>
                <a:gd name="connsiteX5157" fmla="*/ 2394322 w 10020123"/>
                <a:gd name="connsiteY5157" fmla="*/ 177900 h 957091"/>
                <a:gd name="connsiteX5158" fmla="*/ 2394322 w 10020123"/>
                <a:gd name="connsiteY5158" fmla="*/ 177900 h 957091"/>
                <a:gd name="connsiteX5159" fmla="*/ 2384438 w 10020123"/>
                <a:gd name="connsiteY5159" fmla="*/ 177900 h 957091"/>
                <a:gd name="connsiteX5160" fmla="*/ 2386351 w 10020123"/>
                <a:gd name="connsiteY5160" fmla="*/ 177263 h 957091"/>
                <a:gd name="connsiteX5161" fmla="*/ 2384438 w 10020123"/>
                <a:gd name="connsiteY5161" fmla="*/ 176625 h 957091"/>
                <a:gd name="connsiteX5162" fmla="*/ 2384438 w 10020123"/>
                <a:gd name="connsiteY5162" fmla="*/ 177582 h 957091"/>
                <a:gd name="connsiteX5163" fmla="*/ 2384438 w 10020123"/>
                <a:gd name="connsiteY5163" fmla="*/ 177582 h 957091"/>
                <a:gd name="connsiteX5164" fmla="*/ 2481040 w 10020123"/>
                <a:gd name="connsiteY5164" fmla="*/ 177900 h 957091"/>
                <a:gd name="connsiteX5165" fmla="*/ 2488692 w 10020123"/>
                <a:gd name="connsiteY5165" fmla="*/ 176625 h 957091"/>
                <a:gd name="connsiteX5166" fmla="*/ 2488692 w 10020123"/>
                <a:gd name="connsiteY5166" fmla="*/ 175350 h 957091"/>
                <a:gd name="connsiteX5167" fmla="*/ 2480721 w 10020123"/>
                <a:gd name="connsiteY5167" fmla="*/ 174075 h 957091"/>
                <a:gd name="connsiteX5168" fmla="*/ 2480721 w 10020123"/>
                <a:gd name="connsiteY5168" fmla="*/ 174075 h 957091"/>
                <a:gd name="connsiteX5169" fmla="*/ 2480721 w 10020123"/>
                <a:gd name="connsiteY5169" fmla="*/ 174075 h 957091"/>
                <a:gd name="connsiteX5170" fmla="*/ 2480721 w 10020123"/>
                <a:gd name="connsiteY5170" fmla="*/ 177582 h 957091"/>
                <a:gd name="connsiteX5171" fmla="*/ 2481359 w 10020123"/>
                <a:gd name="connsiteY5171" fmla="*/ 177582 h 957091"/>
                <a:gd name="connsiteX5172" fmla="*/ 2481359 w 10020123"/>
                <a:gd name="connsiteY5172" fmla="*/ 177582 h 957091"/>
                <a:gd name="connsiteX5173" fmla="*/ 2515472 w 10020123"/>
                <a:gd name="connsiteY5173" fmla="*/ 177900 h 957091"/>
                <a:gd name="connsiteX5174" fmla="*/ 2515472 w 10020123"/>
                <a:gd name="connsiteY5174" fmla="*/ 174075 h 957091"/>
                <a:gd name="connsiteX5175" fmla="*/ 2507502 w 10020123"/>
                <a:gd name="connsiteY5175" fmla="*/ 175350 h 957091"/>
                <a:gd name="connsiteX5176" fmla="*/ 2507502 w 10020123"/>
                <a:gd name="connsiteY5176" fmla="*/ 176625 h 957091"/>
                <a:gd name="connsiteX5177" fmla="*/ 2515472 w 10020123"/>
                <a:gd name="connsiteY5177" fmla="*/ 177900 h 957091"/>
                <a:gd name="connsiteX5178" fmla="*/ 2515472 w 10020123"/>
                <a:gd name="connsiteY5178" fmla="*/ 177900 h 957091"/>
                <a:gd name="connsiteX5179" fmla="*/ 2367860 w 10020123"/>
                <a:gd name="connsiteY5179" fmla="*/ 177582 h 957091"/>
                <a:gd name="connsiteX5180" fmla="*/ 2359571 w 10020123"/>
                <a:gd name="connsiteY5180" fmla="*/ 173437 h 957091"/>
                <a:gd name="connsiteX5181" fmla="*/ 2354150 w 10020123"/>
                <a:gd name="connsiteY5181" fmla="*/ 176306 h 957091"/>
                <a:gd name="connsiteX5182" fmla="*/ 2367860 w 10020123"/>
                <a:gd name="connsiteY5182" fmla="*/ 177900 h 957091"/>
                <a:gd name="connsiteX5183" fmla="*/ 2485503 w 10020123"/>
                <a:gd name="connsiteY5183" fmla="*/ 172799 h 957091"/>
                <a:gd name="connsiteX5184" fmla="*/ 2479127 w 10020123"/>
                <a:gd name="connsiteY5184" fmla="*/ 92457 h 957091"/>
                <a:gd name="connsiteX5185" fmla="*/ 2402611 w 10020123"/>
                <a:gd name="connsiteY5185" fmla="*/ 92457 h 957091"/>
                <a:gd name="connsiteX5186" fmla="*/ 2401336 w 10020123"/>
                <a:gd name="connsiteY5186" fmla="*/ 109036 h 957091"/>
                <a:gd name="connsiteX5187" fmla="*/ 2401336 w 10020123"/>
                <a:gd name="connsiteY5187" fmla="*/ 109036 h 957091"/>
                <a:gd name="connsiteX5188" fmla="*/ 2401336 w 10020123"/>
                <a:gd name="connsiteY5188" fmla="*/ 112224 h 957091"/>
                <a:gd name="connsiteX5189" fmla="*/ 2400060 w 10020123"/>
                <a:gd name="connsiteY5189" fmla="*/ 127846 h 957091"/>
                <a:gd name="connsiteX5190" fmla="*/ 2400060 w 10020123"/>
                <a:gd name="connsiteY5190" fmla="*/ 127846 h 957091"/>
                <a:gd name="connsiteX5191" fmla="*/ 2400060 w 10020123"/>
                <a:gd name="connsiteY5191" fmla="*/ 130396 h 957091"/>
                <a:gd name="connsiteX5192" fmla="*/ 2400060 w 10020123"/>
                <a:gd name="connsiteY5192" fmla="*/ 130396 h 957091"/>
                <a:gd name="connsiteX5193" fmla="*/ 2400060 w 10020123"/>
                <a:gd name="connsiteY5193" fmla="*/ 130396 h 957091"/>
                <a:gd name="connsiteX5194" fmla="*/ 2400060 w 10020123"/>
                <a:gd name="connsiteY5194" fmla="*/ 130396 h 957091"/>
                <a:gd name="connsiteX5195" fmla="*/ 2400060 w 10020123"/>
                <a:gd name="connsiteY5195" fmla="*/ 130396 h 957091"/>
                <a:gd name="connsiteX5196" fmla="*/ 2399423 w 10020123"/>
                <a:gd name="connsiteY5196" fmla="*/ 138686 h 957091"/>
                <a:gd name="connsiteX5197" fmla="*/ 2399423 w 10020123"/>
                <a:gd name="connsiteY5197" fmla="*/ 143787 h 957091"/>
                <a:gd name="connsiteX5198" fmla="*/ 2399423 w 10020123"/>
                <a:gd name="connsiteY5198" fmla="*/ 143787 h 957091"/>
                <a:gd name="connsiteX5199" fmla="*/ 2399423 w 10020123"/>
                <a:gd name="connsiteY5199" fmla="*/ 143787 h 957091"/>
                <a:gd name="connsiteX5200" fmla="*/ 2399423 w 10020123"/>
                <a:gd name="connsiteY5200" fmla="*/ 143787 h 957091"/>
                <a:gd name="connsiteX5201" fmla="*/ 2399423 w 10020123"/>
                <a:gd name="connsiteY5201" fmla="*/ 143787 h 957091"/>
                <a:gd name="connsiteX5202" fmla="*/ 2399423 w 10020123"/>
                <a:gd name="connsiteY5202" fmla="*/ 147294 h 957091"/>
                <a:gd name="connsiteX5203" fmla="*/ 2448521 w 10020123"/>
                <a:gd name="connsiteY5203" fmla="*/ 167379 h 957091"/>
                <a:gd name="connsiteX5204" fmla="*/ 2451071 w 10020123"/>
                <a:gd name="connsiteY5204" fmla="*/ 167379 h 957091"/>
                <a:gd name="connsiteX5205" fmla="*/ 2485822 w 10020123"/>
                <a:gd name="connsiteY5205" fmla="*/ 172480 h 957091"/>
                <a:gd name="connsiteX5206" fmla="*/ 2485822 w 10020123"/>
                <a:gd name="connsiteY5206" fmla="*/ 172480 h 957091"/>
                <a:gd name="connsiteX5207" fmla="*/ 2406437 w 10020123"/>
                <a:gd name="connsiteY5207" fmla="*/ 177582 h 957091"/>
                <a:gd name="connsiteX5208" fmla="*/ 2420146 w 10020123"/>
                <a:gd name="connsiteY5208" fmla="*/ 175987 h 957091"/>
                <a:gd name="connsiteX5209" fmla="*/ 2416958 w 10020123"/>
                <a:gd name="connsiteY5209" fmla="*/ 174075 h 957091"/>
                <a:gd name="connsiteX5210" fmla="*/ 2414407 w 10020123"/>
                <a:gd name="connsiteY5210" fmla="*/ 173437 h 957091"/>
                <a:gd name="connsiteX5211" fmla="*/ 2406755 w 10020123"/>
                <a:gd name="connsiteY5211" fmla="*/ 177263 h 957091"/>
                <a:gd name="connsiteX5212" fmla="*/ 2406755 w 10020123"/>
                <a:gd name="connsiteY5212" fmla="*/ 177263 h 957091"/>
                <a:gd name="connsiteX5213" fmla="*/ 2406118 w 10020123"/>
                <a:gd name="connsiteY5213" fmla="*/ 181726 h 957091"/>
                <a:gd name="connsiteX5214" fmla="*/ 2413451 w 10020123"/>
                <a:gd name="connsiteY5214" fmla="*/ 177900 h 957091"/>
                <a:gd name="connsiteX5215" fmla="*/ 2410900 w 10020123"/>
                <a:gd name="connsiteY5215" fmla="*/ 177263 h 957091"/>
                <a:gd name="connsiteX5216" fmla="*/ 2397510 w 10020123"/>
                <a:gd name="connsiteY5216" fmla="*/ 177263 h 957091"/>
                <a:gd name="connsiteX5217" fmla="*/ 2406118 w 10020123"/>
                <a:gd name="connsiteY5217" fmla="*/ 181726 h 957091"/>
                <a:gd name="connsiteX5218" fmla="*/ 2406118 w 10020123"/>
                <a:gd name="connsiteY5218" fmla="*/ 181726 h 957091"/>
                <a:gd name="connsiteX5219" fmla="*/ 2386670 w 10020123"/>
                <a:gd name="connsiteY5219" fmla="*/ 177263 h 957091"/>
                <a:gd name="connsiteX5220" fmla="*/ 2394322 w 10020123"/>
                <a:gd name="connsiteY5220" fmla="*/ 176306 h 957091"/>
                <a:gd name="connsiteX5221" fmla="*/ 2394322 w 10020123"/>
                <a:gd name="connsiteY5221" fmla="*/ 174712 h 957091"/>
                <a:gd name="connsiteX5222" fmla="*/ 2387308 w 10020123"/>
                <a:gd name="connsiteY5222" fmla="*/ 174075 h 957091"/>
                <a:gd name="connsiteX5223" fmla="*/ 2384757 w 10020123"/>
                <a:gd name="connsiteY5223" fmla="*/ 174712 h 957091"/>
                <a:gd name="connsiteX5224" fmla="*/ 2384757 w 10020123"/>
                <a:gd name="connsiteY5224" fmla="*/ 176625 h 957091"/>
                <a:gd name="connsiteX5225" fmla="*/ 2386670 w 10020123"/>
                <a:gd name="connsiteY5225" fmla="*/ 177263 h 957091"/>
                <a:gd name="connsiteX5226" fmla="*/ 2386670 w 10020123"/>
                <a:gd name="connsiteY5226" fmla="*/ 177263 h 957091"/>
                <a:gd name="connsiteX5227" fmla="*/ 2497937 w 10020123"/>
                <a:gd name="connsiteY5227" fmla="*/ 176625 h 957091"/>
                <a:gd name="connsiteX5228" fmla="*/ 2501763 w 10020123"/>
                <a:gd name="connsiteY5228" fmla="*/ 175987 h 957091"/>
                <a:gd name="connsiteX5229" fmla="*/ 2497937 w 10020123"/>
                <a:gd name="connsiteY5229" fmla="*/ 175350 h 957091"/>
                <a:gd name="connsiteX5230" fmla="*/ 2497937 w 10020123"/>
                <a:gd name="connsiteY5230" fmla="*/ 176306 h 957091"/>
                <a:gd name="connsiteX5231" fmla="*/ 2497937 w 10020123"/>
                <a:gd name="connsiteY5231" fmla="*/ 176306 h 957091"/>
                <a:gd name="connsiteX5232" fmla="*/ 2507502 w 10020123"/>
                <a:gd name="connsiteY5232" fmla="*/ 176625 h 957091"/>
                <a:gd name="connsiteX5233" fmla="*/ 2507502 w 10020123"/>
                <a:gd name="connsiteY5233" fmla="*/ 175669 h 957091"/>
                <a:gd name="connsiteX5234" fmla="*/ 2503995 w 10020123"/>
                <a:gd name="connsiteY5234" fmla="*/ 176306 h 957091"/>
                <a:gd name="connsiteX5235" fmla="*/ 2507502 w 10020123"/>
                <a:gd name="connsiteY5235" fmla="*/ 176944 h 957091"/>
                <a:gd name="connsiteX5236" fmla="*/ 2507502 w 10020123"/>
                <a:gd name="connsiteY5236" fmla="*/ 176944 h 957091"/>
                <a:gd name="connsiteX5237" fmla="*/ 2384757 w 10020123"/>
                <a:gd name="connsiteY5237" fmla="*/ 176306 h 957091"/>
                <a:gd name="connsiteX5238" fmla="*/ 2384757 w 10020123"/>
                <a:gd name="connsiteY5238" fmla="*/ 174712 h 957091"/>
                <a:gd name="connsiteX5239" fmla="*/ 2381888 w 10020123"/>
                <a:gd name="connsiteY5239" fmla="*/ 175350 h 957091"/>
                <a:gd name="connsiteX5240" fmla="*/ 2384757 w 10020123"/>
                <a:gd name="connsiteY5240" fmla="*/ 176306 h 957091"/>
                <a:gd name="connsiteX5241" fmla="*/ 2384757 w 10020123"/>
                <a:gd name="connsiteY5241" fmla="*/ 176306 h 957091"/>
                <a:gd name="connsiteX5242" fmla="*/ 2353832 w 10020123"/>
                <a:gd name="connsiteY5242" fmla="*/ 176306 h 957091"/>
                <a:gd name="connsiteX5243" fmla="*/ 2348093 w 10020123"/>
                <a:gd name="connsiteY5243" fmla="*/ 173437 h 957091"/>
                <a:gd name="connsiteX5244" fmla="*/ 2345224 w 10020123"/>
                <a:gd name="connsiteY5244" fmla="*/ 175350 h 957091"/>
                <a:gd name="connsiteX5245" fmla="*/ 2353832 w 10020123"/>
                <a:gd name="connsiteY5245" fmla="*/ 176306 h 957091"/>
                <a:gd name="connsiteX5246" fmla="*/ 2353832 w 10020123"/>
                <a:gd name="connsiteY5246" fmla="*/ 176306 h 957091"/>
                <a:gd name="connsiteX5247" fmla="*/ 2394322 w 10020123"/>
                <a:gd name="connsiteY5247" fmla="*/ 176306 h 957091"/>
                <a:gd name="connsiteX5248" fmla="*/ 2397191 w 10020123"/>
                <a:gd name="connsiteY5248" fmla="*/ 175350 h 957091"/>
                <a:gd name="connsiteX5249" fmla="*/ 2394322 w 10020123"/>
                <a:gd name="connsiteY5249" fmla="*/ 174712 h 957091"/>
                <a:gd name="connsiteX5250" fmla="*/ 2394322 w 10020123"/>
                <a:gd name="connsiteY5250" fmla="*/ 176306 h 957091"/>
                <a:gd name="connsiteX5251" fmla="*/ 2394322 w 10020123"/>
                <a:gd name="connsiteY5251" fmla="*/ 176306 h 957091"/>
                <a:gd name="connsiteX5252" fmla="*/ 2752992 w 10020123"/>
                <a:gd name="connsiteY5252" fmla="*/ 176306 h 957091"/>
                <a:gd name="connsiteX5253" fmla="*/ 2762237 w 10020123"/>
                <a:gd name="connsiteY5253" fmla="*/ 175031 h 957091"/>
                <a:gd name="connsiteX5254" fmla="*/ 2752673 w 10020123"/>
                <a:gd name="connsiteY5254" fmla="*/ 173756 h 957091"/>
                <a:gd name="connsiteX5255" fmla="*/ 2752673 w 10020123"/>
                <a:gd name="connsiteY5255" fmla="*/ 176306 h 957091"/>
                <a:gd name="connsiteX5256" fmla="*/ 2752673 w 10020123"/>
                <a:gd name="connsiteY5256" fmla="*/ 176306 h 957091"/>
                <a:gd name="connsiteX5257" fmla="*/ 2354150 w 10020123"/>
                <a:gd name="connsiteY5257" fmla="*/ 180132 h 957091"/>
                <a:gd name="connsiteX5258" fmla="*/ 2359571 w 10020123"/>
                <a:gd name="connsiteY5258" fmla="*/ 177263 h 957091"/>
                <a:gd name="connsiteX5259" fmla="*/ 2348731 w 10020123"/>
                <a:gd name="connsiteY5259" fmla="*/ 177263 h 957091"/>
                <a:gd name="connsiteX5260" fmla="*/ 2354469 w 10020123"/>
                <a:gd name="connsiteY5260" fmla="*/ 180132 h 957091"/>
                <a:gd name="connsiteX5261" fmla="*/ 2771483 w 10020123"/>
                <a:gd name="connsiteY5261" fmla="*/ 175987 h 957091"/>
                <a:gd name="connsiteX5262" fmla="*/ 2771483 w 10020123"/>
                <a:gd name="connsiteY5262" fmla="*/ 173756 h 957091"/>
                <a:gd name="connsiteX5263" fmla="*/ 2763831 w 10020123"/>
                <a:gd name="connsiteY5263" fmla="*/ 175031 h 957091"/>
                <a:gd name="connsiteX5264" fmla="*/ 2771483 w 10020123"/>
                <a:gd name="connsiteY5264" fmla="*/ 176306 h 957091"/>
                <a:gd name="connsiteX5265" fmla="*/ 2771483 w 10020123"/>
                <a:gd name="connsiteY5265" fmla="*/ 176306 h 957091"/>
                <a:gd name="connsiteX5266" fmla="*/ 2420465 w 10020123"/>
                <a:gd name="connsiteY5266" fmla="*/ 175669 h 957091"/>
                <a:gd name="connsiteX5267" fmla="*/ 2422059 w 10020123"/>
                <a:gd name="connsiteY5267" fmla="*/ 175031 h 957091"/>
                <a:gd name="connsiteX5268" fmla="*/ 2417595 w 10020123"/>
                <a:gd name="connsiteY5268" fmla="*/ 174075 h 957091"/>
                <a:gd name="connsiteX5269" fmla="*/ 2420465 w 10020123"/>
                <a:gd name="connsiteY5269" fmla="*/ 175669 h 957091"/>
                <a:gd name="connsiteX5270" fmla="*/ 2420465 w 10020123"/>
                <a:gd name="connsiteY5270" fmla="*/ 175669 h 957091"/>
                <a:gd name="connsiteX5271" fmla="*/ 2502720 w 10020123"/>
                <a:gd name="connsiteY5271" fmla="*/ 175669 h 957091"/>
                <a:gd name="connsiteX5272" fmla="*/ 2507183 w 10020123"/>
                <a:gd name="connsiteY5272" fmla="*/ 175031 h 957091"/>
                <a:gd name="connsiteX5273" fmla="*/ 2507183 w 10020123"/>
                <a:gd name="connsiteY5273" fmla="*/ 172799 h 957091"/>
                <a:gd name="connsiteX5274" fmla="*/ 2503039 w 10020123"/>
                <a:gd name="connsiteY5274" fmla="*/ 172162 h 957091"/>
                <a:gd name="connsiteX5275" fmla="*/ 2497618 w 10020123"/>
                <a:gd name="connsiteY5275" fmla="*/ 172799 h 957091"/>
                <a:gd name="connsiteX5276" fmla="*/ 2497618 w 10020123"/>
                <a:gd name="connsiteY5276" fmla="*/ 174712 h 957091"/>
                <a:gd name="connsiteX5277" fmla="*/ 2502401 w 10020123"/>
                <a:gd name="connsiteY5277" fmla="*/ 175350 h 957091"/>
                <a:gd name="connsiteX5278" fmla="*/ 2502401 w 10020123"/>
                <a:gd name="connsiteY5278" fmla="*/ 175350 h 957091"/>
                <a:gd name="connsiteX5279" fmla="*/ 2380294 w 10020123"/>
                <a:gd name="connsiteY5279" fmla="*/ 179813 h 957091"/>
                <a:gd name="connsiteX5280" fmla="*/ 2383800 w 10020123"/>
                <a:gd name="connsiteY5280" fmla="*/ 178857 h 957091"/>
                <a:gd name="connsiteX5281" fmla="*/ 2383800 w 10020123"/>
                <a:gd name="connsiteY5281" fmla="*/ 177582 h 957091"/>
                <a:gd name="connsiteX5282" fmla="*/ 2381888 w 10020123"/>
                <a:gd name="connsiteY5282" fmla="*/ 176944 h 957091"/>
                <a:gd name="connsiteX5283" fmla="*/ 2379975 w 10020123"/>
                <a:gd name="connsiteY5283" fmla="*/ 176944 h 957091"/>
                <a:gd name="connsiteX5284" fmla="*/ 2379975 w 10020123"/>
                <a:gd name="connsiteY5284" fmla="*/ 179494 h 957091"/>
                <a:gd name="connsiteX5285" fmla="*/ 2379975 w 10020123"/>
                <a:gd name="connsiteY5285" fmla="*/ 179494 h 957091"/>
                <a:gd name="connsiteX5286" fmla="*/ 2424928 w 10020123"/>
                <a:gd name="connsiteY5286" fmla="*/ 175350 h 957091"/>
                <a:gd name="connsiteX5287" fmla="*/ 2429073 w 10020123"/>
                <a:gd name="connsiteY5287" fmla="*/ 174712 h 957091"/>
                <a:gd name="connsiteX5288" fmla="*/ 2426203 w 10020123"/>
                <a:gd name="connsiteY5288" fmla="*/ 172799 h 957091"/>
                <a:gd name="connsiteX5289" fmla="*/ 2423015 w 10020123"/>
                <a:gd name="connsiteY5289" fmla="*/ 174712 h 957091"/>
                <a:gd name="connsiteX5290" fmla="*/ 2424928 w 10020123"/>
                <a:gd name="connsiteY5290" fmla="*/ 175350 h 957091"/>
                <a:gd name="connsiteX5291" fmla="*/ 2344586 w 10020123"/>
                <a:gd name="connsiteY5291" fmla="*/ 179494 h 957091"/>
                <a:gd name="connsiteX5292" fmla="*/ 2340760 w 10020123"/>
                <a:gd name="connsiteY5292" fmla="*/ 177263 h 957091"/>
                <a:gd name="connsiteX5293" fmla="*/ 2336934 w 10020123"/>
                <a:gd name="connsiteY5293" fmla="*/ 177263 h 957091"/>
                <a:gd name="connsiteX5294" fmla="*/ 2343311 w 10020123"/>
                <a:gd name="connsiteY5294" fmla="*/ 179176 h 957091"/>
                <a:gd name="connsiteX5295" fmla="*/ 2344586 w 10020123"/>
                <a:gd name="connsiteY5295" fmla="*/ 179176 h 957091"/>
                <a:gd name="connsiteX5296" fmla="*/ 2342673 w 10020123"/>
                <a:gd name="connsiteY5296" fmla="*/ 179176 h 957091"/>
                <a:gd name="connsiteX5297" fmla="*/ 2336297 w 10020123"/>
                <a:gd name="connsiteY5297" fmla="*/ 177263 h 957091"/>
                <a:gd name="connsiteX5298" fmla="*/ 2329283 w 10020123"/>
                <a:gd name="connsiteY5298" fmla="*/ 177263 h 957091"/>
                <a:gd name="connsiteX5299" fmla="*/ 2340760 w 10020123"/>
                <a:gd name="connsiteY5299" fmla="*/ 179176 h 957091"/>
                <a:gd name="connsiteX5300" fmla="*/ 2342673 w 10020123"/>
                <a:gd name="connsiteY5300" fmla="*/ 179176 h 957091"/>
                <a:gd name="connsiteX5301" fmla="*/ 2344905 w 10020123"/>
                <a:gd name="connsiteY5301" fmla="*/ 179176 h 957091"/>
                <a:gd name="connsiteX5302" fmla="*/ 2347774 w 10020123"/>
                <a:gd name="connsiteY5302" fmla="*/ 177263 h 957091"/>
                <a:gd name="connsiteX5303" fmla="*/ 2341398 w 10020123"/>
                <a:gd name="connsiteY5303" fmla="*/ 177263 h 957091"/>
                <a:gd name="connsiteX5304" fmla="*/ 2344905 w 10020123"/>
                <a:gd name="connsiteY5304" fmla="*/ 179176 h 957091"/>
                <a:gd name="connsiteX5305" fmla="*/ 2384757 w 10020123"/>
                <a:gd name="connsiteY5305" fmla="*/ 175031 h 957091"/>
                <a:gd name="connsiteX5306" fmla="*/ 2384757 w 10020123"/>
                <a:gd name="connsiteY5306" fmla="*/ 177263 h 957091"/>
                <a:gd name="connsiteX5307" fmla="*/ 2392090 w 10020123"/>
                <a:gd name="connsiteY5307" fmla="*/ 177263 h 957091"/>
                <a:gd name="connsiteX5308" fmla="*/ 2394003 w 10020123"/>
                <a:gd name="connsiteY5308" fmla="*/ 173437 h 957091"/>
                <a:gd name="connsiteX5309" fmla="*/ 2394003 w 10020123"/>
                <a:gd name="connsiteY5309" fmla="*/ 174393 h 957091"/>
                <a:gd name="connsiteX5310" fmla="*/ 2393365 w 10020123"/>
                <a:gd name="connsiteY5310" fmla="*/ 175031 h 957091"/>
                <a:gd name="connsiteX5311" fmla="*/ 2384438 w 10020123"/>
                <a:gd name="connsiteY5311" fmla="*/ 175031 h 957091"/>
                <a:gd name="connsiteX5312" fmla="*/ 2422378 w 10020123"/>
                <a:gd name="connsiteY5312" fmla="*/ 179176 h 957091"/>
                <a:gd name="connsiteX5313" fmla="*/ 2425884 w 10020123"/>
                <a:gd name="connsiteY5313" fmla="*/ 177263 h 957091"/>
                <a:gd name="connsiteX5314" fmla="*/ 2415364 w 10020123"/>
                <a:gd name="connsiteY5314" fmla="*/ 177263 h 957091"/>
                <a:gd name="connsiteX5315" fmla="*/ 2417276 w 10020123"/>
                <a:gd name="connsiteY5315" fmla="*/ 178219 h 957091"/>
                <a:gd name="connsiteX5316" fmla="*/ 2422696 w 10020123"/>
                <a:gd name="connsiteY5316" fmla="*/ 179176 h 957091"/>
                <a:gd name="connsiteX5317" fmla="*/ 2422696 w 10020123"/>
                <a:gd name="connsiteY5317" fmla="*/ 179176 h 957091"/>
                <a:gd name="connsiteX5318" fmla="*/ 2493155 w 10020123"/>
                <a:gd name="connsiteY5318" fmla="*/ 174712 h 957091"/>
                <a:gd name="connsiteX5319" fmla="*/ 2493155 w 10020123"/>
                <a:gd name="connsiteY5319" fmla="*/ 172799 h 957091"/>
                <a:gd name="connsiteX5320" fmla="*/ 2486779 w 10020123"/>
                <a:gd name="connsiteY5320" fmla="*/ 173756 h 957091"/>
                <a:gd name="connsiteX5321" fmla="*/ 2493155 w 10020123"/>
                <a:gd name="connsiteY5321" fmla="*/ 174712 h 957091"/>
                <a:gd name="connsiteX5322" fmla="*/ 2493155 w 10020123"/>
                <a:gd name="connsiteY5322" fmla="*/ 174712 h 957091"/>
                <a:gd name="connsiteX5323" fmla="*/ 2507502 w 10020123"/>
                <a:gd name="connsiteY5323" fmla="*/ 174712 h 957091"/>
                <a:gd name="connsiteX5324" fmla="*/ 2514197 w 10020123"/>
                <a:gd name="connsiteY5324" fmla="*/ 173756 h 957091"/>
                <a:gd name="connsiteX5325" fmla="*/ 2507502 w 10020123"/>
                <a:gd name="connsiteY5325" fmla="*/ 172799 h 957091"/>
                <a:gd name="connsiteX5326" fmla="*/ 2507502 w 10020123"/>
                <a:gd name="connsiteY5326" fmla="*/ 174712 h 957091"/>
                <a:gd name="connsiteX5327" fmla="*/ 2429710 w 10020123"/>
                <a:gd name="connsiteY5327" fmla="*/ 179176 h 957091"/>
                <a:gd name="connsiteX5328" fmla="*/ 2432898 w 10020123"/>
                <a:gd name="connsiteY5328" fmla="*/ 177263 h 957091"/>
                <a:gd name="connsiteX5329" fmla="*/ 2426841 w 10020123"/>
                <a:gd name="connsiteY5329" fmla="*/ 177263 h 957091"/>
                <a:gd name="connsiteX5330" fmla="*/ 2429710 w 10020123"/>
                <a:gd name="connsiteY5330" fmla="*/ 179176 h 957091"/>
                <a:gd name="connsiteX5331" fmla="*/ 2430348 w 10020123"/>
                <a:gd name="connsiteY5331" fmla="*/ 179176 h 957091"/>
                <a:gd name="connsiteX5332" fmla="*/ 2435449 w 10020123"/>
                <a:gd name="connsiteY5332" fmla="*/ 178538 h 957091"/>
                <a:gd name="connsiteX5333" fmla="*/ 2446289 w 10020123"/>
                <a:gd name="connsiteY5333" fmla="*/ 177263 h 957091"/>
                <a:gd name="connsiteX5334" fmla="*/ 2433855 w 10020123"/>
                <a:gd name="connsiteY5334" fmla="*/ 177263 h 957091"/>
                <a:gd name="connsiteX5335" fmla="*/ 2430348 w 10020123"/>
                <a:gd name="connsiteY5335" fmla="*/ 179176 h 957091"/>
                <a:gd name="connsiteX5336" fmla="*/ 2430348 w 10020123"/>
                <a:gd name="connsiteY5336" fmla="*/ 179176 h 957091"/>
                <a:gd name="connsiteX5337" fmla="*/ 2373917 w 10020123"/>
                <a:gd name="connsiteY5337" fmla="*/ 174393 h 957091"/>
                <a:gd name="connsiteX5338" fmla="*/ 2377105 w 10020123"/>
                <a:gd name="connsiteY5338" fmla="*/ 172799 h 957091"/>
                <a:gd name="connsiteX5339" fmla="*/ 2367860 w 10020123"/>
                <a:gd name="connsiteY5339" fmla="*/ 172799 h 957091"/>
                <a:gd name="connsiteX5340" fmla="*/ 2373598 w 10020123"/>
                <a:gd name="connsiteY5340" fmla="*/ 174393 h 957091"/>
                <a:gd name="connsiteX5341" fmla="*/ 2373598 w 10020123"/>
                <a:gd name="connsiteY5341" fmla="*/ 174393 h 957091"/>
                <a:gd name="connsiteX5342" fmla="*/ 3129515 w 10020123"/>
                <a:gd name="connsiteY5342" fmla="*/ 174393 h 957091"/>
                <a:gd name="connsiteX5343" fmla="*/ 3129515 w 10020123"/>
                <a:gd name="connsiteY5343" fmla="*/ 169930 h 957091"/>
                <a:gd name="connsiteX5344" fmla="*/ 3114212 w 10020123"/>
                <a:gd name="connsiteY5344" fmla="*/ 172162 h 957091"/>
                <a:gd name="connsiteX5345" fmla="*/ 3129515 w 10020123"/>
                <a:gd name="connsiteY5345" fmla="*/ 174393 h 957091"/>
                <a:gd name="connsiteX5346" fmla="*/ 2384757 w 10020123"/>
                <a:gd name="connsiteY5346" fmla="*/ 174393 h 957091"/>
                <a:gd name="connsiteX5347" fmla="*/ 2387308 w 10020123"/>
                <a:gd name="connsiteY5347" fmla="*/ 173756 h 957091"/>
                <a:gd name="connsiteX5348" fmla="*/ 2384757 w 10020123"/>
                <a:gd name="connsiteY5348" fmla="*/ 173118 h 957091"/>
                <a:gd name="connsiteX5349" fmla="*/ 2384757 w 10020123"/>
                <a:gd name="connsiteY5349" fmla="*/ 174075 h 957091"/>
                <a:gd name="connsiteX5350" fmla="*/ 2384757 w 10020123"/>
                <a:gd name="connsiteY5350" fmla="*/ 174075 h 957091"/>
                <a:gd name="connsiteX5351" fmla="*/ 2764788 w 10020123"/>
                <a:gd name="connsiteY5351" fmla="*/ 174393 h 957091"/>
                <a:gd name="connsiteX5352" fmla="*/ 2771483 w 10020123"/>
                <a:gd name="connsiteY5352" fmla="*/ 172799 h 957091"/>
                <a:gd name="connsiteX5353" fmla="*/ 2771483 w 10020123"/>
                <a:gd name="connsiteY5353" fmla="*/ 167061 h 957091"/>
                <a:gd name="connsiteX5354" fmla="*/ 2763513 w 10020123"/>
                <a:gd name="connsiteY5354" fmla="*/ 165467 h 957091"/>
                <a:gd name="connsiteX5355" fmla="*/ 2752354 w 10020123"/>
                <a:gd name="connsiteY5355" fmla="*/ 167061 h 957091"/>
                <a:gd name="connsiteX5356" fmla="*/ 2752354 w 10020123"/>
                <a:gd name="connsiteY5356" fmla="*/ 172799 h 957091"/>
                <a:gd name="connsiteX5357" fmla="*/ 2764469 w 10020123"/>
                <a:gd name="connsiteY5357" fmla="*/ 174393 h 957091"/>
                <a:gd name="connsiteX5358" fmla="*/ 2764469 w 10020123"/>
                <a:gd name="connsiteY5358" fmla="*/ 174393 h 957091"/>
                <a:gd name="connsiteX5359" fmla="*/ 3094445 w 10020123"/>
                <a:gd name="connsiteY5359" fmla="*/ 174393 h 957091"/>
                <a:gd name="connsiteX5360" fmla="*/ 3108155 w 10020123"/>
                <a:gd name="connsiteY5360" fmla="*/ 172480 h 957091"/>
                <a:gd name="connsiteX5361" fmla="*/ 3094445 w 10020123"/>
                <a:gd name="connsiteY5361" fmla="*/ 170568 h 957091"/>
                <a:gd name="connsiteX5362" fmla="*/ 3094445 w 10020123"/>
                <a:gd name="connsiteY5362" fmla="*/ 174393 h 957091"/>
                <a:gd name="connsiteX5363" fmla="*/ 3094445 w 10020123"/>
                <a:gd name="connsiteY5363" fmla="*/ 174393 h 957091"/>
                <a:gd name="connsiteX5364" fmla="*/ 2394322 w 10020123"/>
                <a:gd name="connsiteY5364" fmla="*/ 174075 h 957091"/>
                <a:gd name="connsiteX5365" fmla="*/ 2394322 w 10020123"/>
                <a:gd name="connsiteY5365" fmla="*/ 173437 h 957091"/>
                <a:gd name="connsiteX5366" fmla="*/ 2392409 w 10020123"/>
                <a:gd name="connsiteY5366" fmla="*/ 173437 h 957091"/>
                <a:gd name="connsiteX5367" fmla="*/ 2394322 w 10020123"/>
                <a:gd name="connsiteY5367" fmla="*/ 174075 h 957091"/>
                <a:gd name="connsiteX5368" fmla="*/ 2394322 w 10020123"/>
                <a:gd name="connsiteY5368" fmla="*/ 174075 h 957091"/>
                <a:gd name="connsiteX5369" fmla="*/ 2387308 w 10020123"/>
                <a:gd name="connsiteY5369" fmla="*/ 173756 h 957091"/>
                <a:gd name="connsiteX5370" fmla="*/ 2394322 w 10020123"/>
                <a:gd name="connsiteY5370" fmla="*/ 173118 h 957091"/>
                <a:gd name="connsiteX5371" fmla="*/ 2394322 w 10020123"/>
                <a:gd name="connsiteY5371" fmla="*/ 177263 h 957091"/>
                <a:gd name="connsiteX5372" fmla="*/ 2384757 w 10020123"/>
                <a:gd name="connsiteY5372" fmla="*/ 177263 h 957091"/>
                <a:gd name="connsiteX5373" fmla="*/ 2384757 w 10020123"/>
                <a:gd name="connsiteY5373" fmla="*/ 173118 h 957091"/>
                <a:gd name="connsiteX5374" fmla="*/ 2387308 w 10020123"/>
                <a:gd name="connsiteY5374" fmla="*/ 173756 h 957091"/>
                <a:gd name="connsiteX5375" fmla="*/ 2387308 w 10020123"/>
                <a:gd name="connsiteY5375" fmla="*/ 173756 h 957091"/>
                <a:gd name="connsiteX5376" fmla="*/ 2416320 w 10020123"/>
                <a:gd name="connsiteY5376" fmla="*/ 173756 h 957091"/>
                <a:gd name="connsiteX5377" fmla="*/ 2415045 w 10020123"/>
                <a:gd name="connsiteY5377" fmla="*/ 173118 h 957091"/>
                <a:gd name="connsiteX5378" fmla="*/ 2414407 w 10020123"/>
                <a:gd name="connsiteY5378" fmla="*/ 173118 h 957091"/>
                <a:gd name="connsiteX5379" fmla="*/ 2416320 w 10020123"/>
                <a:gd name="connsiteY5379" fmla="*/ 173756 h 957091"/>
                <a:gd name="connsiteX5380" fmla="*/ 2416320 w 10020123"/>
                <a:gd name="connsiteY5380" fmla="*/ 173756 h 957091"/>
                <a:gd name="connsiteX5381" fmla="*/ 2480721 w 10020123"/>
                <a:gd name="connsiteY5381" fmla="*/ 173756 h 957091"/>
                <a:gd name="connsiteX5382" fmla="*/ 2480721 w 10020123"/>
                <a:gd name="connsiteY5382" fmla="*/ 173756 h 957091"/>
                <a:gd name="connsiteX5383" fmla="*/ 2488373 w 10020123"/>
                <a:gd name="connsiteY5383" fmla="*/ 172480 h 957091"/>
                <a:gd name="connsiteX5384" fmla="*/ 2488373 w 10020123"/>
                <a:gd name="connsiteY5384" fmla="*/ 170886 h 957091"/>
                <a:gd name="connsiteX5385" fmla="*/ 2480084 w 10020123"/>
                <a:gd name="connsiteY5385" fmla="*/ 169611 h 957091"/>
                <a:gd name="connsiteX5386" fmla="*/ 2480084 w 10020123"/>
                <a:gd name="connsiteY5386" fmla="*/ 173437 h 957091"/>
                <a:gd name="connsiteX5387" fmla="*/ 2480084 w 10020123"/>
                <a:gd name="connsiteY5387" fmla="*/ 173437 h 957091"/>
                <a:gd name="connsiteX5388" fmla="*/ 2515791 w 10020123"/>
                <a:gd name="connsiteY5388" fmla="*/ 173756 h 957091"/>
                <a:gd name="connsiteX5389" fmla="*/ 2515791 w 10020123"/>
                <a:gd name="connsiteY5389" fmla="*/ 169930 h 957091"/>
                <a:gd name="connsiteX5390" fmla="*/ 2507502 w 10020123"/>
                <a:gd name="connsiteY5390" fmla="*/ 171205 h 957091"/>
                <a:gd name="connsiteX5391" fmla="*/ 2507502 w 10020123"/>
                <a:gd name="connsiteY5391" fmla="*/ 172480 h 957091"/>
                <a:gd name="connsiteX5392" fmla="*/ 2515791 w 10020123"/>
                <a:gd name="connsiteY5392" fmla="*/ 173756 h 957091"/>
                <a:gd name="connsiteX5393" fmla="*/ 2515791 w 10020123"/>
                <a:gd name="connsiteY5393" fmla="*/ 173756 h 957091"/>
                <a:gd name="connsiteX5394" fmla="*/ 2413769 w 10020123"/>
                <a:gd name="connsiteY5394" fmla="*/ 177582 h 957091"/>
                <a:gd name="connsiteX5395" fmla="*/ 2414407 w 10020123"/>
                <a:gd name="connsiteY5395" fmla="*/ 177582 h 957091"/>
                <a:gd name="connsiteX5396" fmla="*/ 2412175 w 10020123"/>
                <a:gd name="connsiteY5396" fmla="*/ 177263 h 957091"/>
                <a:gd name="connsiteX5397" fmla="*/ 2414088 w 10020123"/>
                <a:gd name="connsiteY5397" fmla="*/ 177582 h 957091"/>
                <a:gd name="connsiteX5398" fmla="*/ 2394322 w 10020123"/>
                <a:gd name="connsiteY5398" fmla="*/ 177582 h 957091"/>
                <a:gd name="connsiteX5399" fmla="*/ 2394959 w 10020123"/>
                <a:gd name="connsiteY5399" fmla="*/ 177582 h 957091"/>
                <a:gd name="connsiteX5400" fmla="*/ 2394322 w 10020123"/>
                <a:gd name="connsiteY5400" fmla="*/ 177582 h 957091"/>
                <a:gd name="connsiteX5401" fmla="*/ 2394322 w 10020123"/>
                <a:gd name="connsiteY5401" fmla="*/ 177582 h 957091"/>
                <a:gd name="connsiteX5402" fmla="*/ 2375511 w 10020123"/>
                <a:gd name="connsiteY5402" fmla="*/ 177263 h 957091"/>
                <a:gd name="connsiteX5403" fmla="*/ 2376149 w 10020123"/>
                <a:gd name="connsiteY5403" fmla="*/ 177263 h 957091"/>
                <a:gd name="connsiteX5404" fmla="*/ 2375511 w 10020123"/>
                <a:gd name="connsiteY5404" fmla="*/ 177263 h 957091"/>
                <a:gd name="connsiteX5405" fmla="*/ 2375511 w 10020123"/>
                <a:gd name="connsiteY5405" fmla="*/ 177263 h 957091"/>
                <a:gd name="connsiteX5406" fmla="*/ 2383482 w 10020123"/>
                <a:gd name="connsiteY5406" fmla="*/ 177263 h 957091"/>
                <a:gd name="connsiteX5407" fmla="*/ 2385076 w 10020123"/>
                <a:gd name="connsiteY5407" fmla="*/ 177263 h 957091"/>
                <a:gd name="connsiteX5408" fmla="*/ 2385076 w 10020123"/>
                <a:gd name="connsiteY5408" fmla="*/ 176625 h 957091"/>
                <a:gd name="connsiteX5409" fmla="*/ 2382525 w 10020123"/>
                <a:gd name="connsiteY5409" fmla="*/ 176625 h 957091"/>
                <a:gd name="connsiteX5410" fmla="*/ 2383800 w 10020123"/>
                <a:gd name="connsiteY5410" fmla="*/ 177263 h 957091"/>
                <a:gd name="connsiteX5411" fmla="*/ 2383800 w 10020123"/>
                <a:gd name="connsiteY5411" fmla="*/ 177263 h 957091"/>
                <a:gd name="connsiteX5412" fmla="*/ 2384757 w 10020123"/>
                <a:gd name="connsiteY5412" fmla="*/ 172799 h 957091"/>
                <a:gd name="connsiteX5413" fmla="*/ 2394322 w 10020123"/>
                <a:gd name="connsiteY5413" fmla="*/ 172799 h 957091"/>
                <a:gd name="connsiteX5414" fmla="*/ 2394322 w 10020123"/>
                <a:gd name="connsiteY5414" fmla="*/ 172162 h 957091"/>
                <a:gd name="connsiteX5415" fmla="*/ 2386670 w 10020123"/>
                <a:gd name="connsiteY5415" fmla="*/ 171524 h 957091"/>
                <a:gd name="connsiteX5416" fmla="*/ 2384757 w 10020123"/>
                <a:gd name="connsiteY5416" fmla="*/ 171524 h 957091"/>
                <a:gd name="connsiteX5417" fmla="*/ 2384757 w 10020123"/>
                <a:gd name="connsiteY5417" fmla="*/ 172799 h 957091"/>
                <a:gd name="connsiteX5418" fmla="*/ 2384757 w 10020123"/>
                <a:gd name="connsiteY5418" fmla="*/ 172799 h 957091"/>
                <a:gd name="connsiteX5419" fmla="*/ 2780729 w 10020123"/>
                <a:gd name="connsiteY5419" fmla="*/ 172799 h 957091"/>
                <a:gd name="connsiteX5420" fmla="*/ 2797626 w 10020123"/>
                <a:gd name="connsiteY5420" fmla="*/ 170249 h 957091"/>
                <a:gd name="connsiteX5421" fmla="*/ 2780729 w 10020123"/>
                <a:gd name="connsiteY5421" fmla="*/ 167698 h 957091"/>
                <a:gd name="connsiteX5422" fmla="*/ 2780729 w 10020123"/>
                <a:gd name="connsiteY5422" fmla="*/ 173118 h 957091"/>
                <a:gd name="connsiteX5423" fmla="*/ 2394322 w 10020123"/>
                <a:gd name="connsiteY5423" fmla="*/ 177263 h 957091"/>
                <a:gd name="connsiteX5424" fmla="*/ 2396235 w 10020123"/>
                <a:gd name="connsiteY5424" fmla="*/ 177263 h 957091"/>
                <a:gd name="connsiteX5425" fmla="*/ 2394322 w 10020123"/>
                <a:gd name="connsiteY5425" fmla="*/ 176625 h 957091"/>
                <a:gd name="connsiteX5426" fmla="*/ 2394322 w 10020123"/>
                <a:gd name="connsiteY5426" fmla="*/ 177263 h 957091"/>
                <a:gd name="connsiteX5427" fmla="*/ 2394322 w 10020123"/>
                <a:gd name="connsiteY5427" fmla="*/ 177263 h 957091"/>
                <a:gd name="connsiteX5428" fmla="*/ 2409625 w 10020123"/>
                <a:gd name="connsiteY5428" fmla="*/ 177263 h 957091"/>
                <a:gd name="connsiteX5429" fmla="*/ 2394959 w 10020123"/>
                <a:gd name="connsiteY5429" fmla="*/ 166104 h 957091"/>
                <a:gd name="connsiteX5430" fmla="*/ 2410262 w 10020123"/>
                <a:gd name="connsiteY5430" fmla="*/ 177263 h 957091"/>
                <a:gd name="connsiteX5431" fmla="*/ 2445651 w 10020123"/>
                <a:gd name="connsiteY5431" fmla="*/ 177263 h 957091"/>
                <a:gd name="connsiteX5432" fmla="*/ 2394322 w 10020123"/>
                <a:gd name="connsiteY5432" fmla="*/ 152395 h 957091"/>
                <a:gd name="connsiteX5433" fmla="*/ 2394322 w 10020123"/>
                <a:gd name="connsiteY5433" fmla="*/ 156221 h 957091"/>
                <a:gd name="connsiteX5434" fmla="*/ 2395278 w 10020123"/>
                <a:gd name="connsiteY5434" fmla="*/ 158771 h 957091"/>
                <a:gd name="connsiteX5435" fmla="*/ 2403567 w 10020123"/>
                <a:gd name="connsiteY5435" fmla="*/ 158771 h 957091"/>
                <a:gd name="connsiteX5436" fmla="*/ 2403567 w 10020123"/>
                <a:gd name="connsiteY5436" fmla="*/ 161003 h 957091"/>
                <a:gd name="connsiteX5437" fmla="*/ 2395278 w 10020123"/>
                <a:gd name="connsiteY5437" fmla="*/ 161003 h 957091"/>
                <a:gd name="connsiteX5438" fmla="*/ 2395278 w 10020123"/>
                <a:gd name="connsiteY5438" fmla="*/ 165467 h 957091"/>
                <a:gd name="connsiteX5439" fmla="*/ 2395278 w 10020123"/>
                <a:gd name="connsiteY5439" fmla="*/ 165467 h 957091"/>
                <a:gd name="connsiteX5440" fmla="*/ 2395278 w 10020123"/>
                <a:gd name="connsiteY5440" fmla="*/ 165467 h 957091"/>
                <a:gd name="connsiteX5441" fmla="*/ 2395278 w 10020123"/>
                <a:gd name="connsiteY5441" fmla="*/ 172162 h 957091"/>
                <a:gd name="connsiteX5442" fmla="*/ 2395278 w 10020123"/>
                <a:gd name="connsiteY5442" fmla="*/ 176944 h 957091"/>
                <a:gd name="connsiteX5443" fmla="*/ 2397829 w 10020123"/>
                <a:gd name="connsiteY5443" fmla="*/ 172480 h 957091"/>
                <a:gd name="connsiteX5444" fmla="*/ 2397829 w 10020123"/>
                <a:gd name="connsiteY5444" fmla="*/ 170568 h 957091"/>
                <a:gd name="connsiteX5445" fmla="*/ 2394322 w 10020123"/>
                <a:gd name="connsiteY5445" fmla="*/ 171205 h 957091"/>
                <a:gd name="connsiteX5446" fmla="*/ 2394322 w 10020123"/>
                <a:gd name="connsiteY5446" fmla="*/ 171843 h 957091"/>
                <a:gd name="connsiteX5447" fmla="*/ 2397829 w 10020123"/>
                <a:gd name="connsiteY5447" fmla="*/ 172480 h 957091"/>
                <a:gd name="connsiteX5448" fmla="*/ 2397829 w 10020123"/>
                <a:gd name="connsiteY5448" fmla="*/ 172480 h 957091"/>
                <a:gd name="connsiteX5449" fmla="*/ 2497937 w 10020123"/>
                <a:gd name="connsiteY5449" fmla="*/ 172480 h 957091"/>
                <a:gd name="connsiteX5450" fmla="*/ 2502082 w 10020123"/>
                <a:gd name="connsiteY5450" fmla="*/ 171843 h 957091"/>
                <a:gd name="connsiteX5451" fmla="*/ 2497937 w 10020123"/>
                <a:gd name="connsiteY5451" fmla="*/ 171205 h 957091"/>
                <a:gd name="connsiteX5452" fmla="*/ 2497937 w 10020123"/>
                <a:gd name="connsiteY5452" fmla="*/ 172480 h 957091"/>
                <a:gd name="connsiteX5453" fmla="*/ 2497937 w 10020123"/>
                <a:gd name="connsiteY5453" fmla="*/ 172480 h 957091"/>
                <a:gd name="connsiteX5454" fmla="*/ 2752354 w 10020123"/>
                <a:gd name="connsiteY5454" fmla="*/ 172480 h 957091"/>
                <a:gd name="connsiteX5455" fmla="*/ 2752354 w 10020123"/>
                <a:gd name="connsiteY5455" fmla="*/ 167379 h 957091"/>
                <a:gd name="connsiteX5456" fmla="*/ 2735775 w 10020123"/>
                <a:gd name="connsiteY5456" fmla="*/ 169930 h 957091"/>
                <a:gd name="connsiteX5457" fmla="*/ 2752354 w 10020123"/>
                <a:gd name="connsiteY5457" fmla="*/ 172480 h 957091"/>
                <a:gd name="connsiteX5458" fmla="*/ 2381250 w 10020123"/>
                <a:gd name="connsiteY5458" fmla="*/ 172162 h 957091"/>
                <a:gd name="connsiteX5459" fmla="*/ 2384757 w 10020123"/>
                <a:gd name="connsiteY5459" fmla="*/ 171524 h 957091"/>
                <a:gd name="connsiteX5460" fmla="*/ 2384757 w 10020123"/>
                <a:gd name="connsiteY5460" fmla="*/ 170886 h 957091"/>
                <a:gd name="connsiteX5461" fmla="*/ 2380931 w 10020123"/>
                <a:gd name="connsiteY5461" fmla="*/ 170249 h 957091"/>
                <a:gd name="connsiteX5462" fmla="*/ 2380931 w 10020123"/>
                <a:gd name="connsiteY5462" fmla="*/ 171843 h 957091"/>
                <a:gd name="connsiteX5463" fmla="*/ 2380931 w 10020123"/>
                <a:gd name="connsiteY5463" fmla="*/ 171843 h 957091"/>
                <a:gd name="connsiteX5464" fmla="*/ 2507502 w 10020123"/>
                <a:gd name="connsiteY5464" fmla="*/ 172162 h 957091"/>
                <a:gd name="connsiteX5465" fmla="*/ 2507502 w 10020123"/>
                <a:gd name="connsiteY5465" fmla="*/ 171205 h 957091"/>
                <a:gd name="connsiteX5466" fmla="*/ 2504632 w 10020123"/>
                <a:gd name="connsiteY5466" fmla="*/ 171843 h 957091"/>
                <a:gd name="connsiteX5467" fmla="*/ 2507502 w 10020123"/>
                <a:gd name="connsiteY5467" fmla="*/ 172480 h 957091"/>
                <a:gd name="connsiteX5468" fmla="*/ 2507502 w 10020123"/>
                <a:gd name="connsiteY5468" fmla="*/ 172480 h 957091"/>
                <a:gd name="connsiteX5469" fmla="*/ 3586700 w 10020123"/>
                <a:gd name="connsiteY5469" fmla="*/ 171843 h 957091"/>
                <a:gd name="connsiteX5470" fmla="*/ 3593395 w 10020123"/>
                <a:gd name="connsiteY5470" fmla="*/ 151120 h 957091"/>
                <a:gd name="connsiteX5471" fmla="*/ 3576179 w 10020123"/>
                <a:gd name="connsiteY5471" fmla="*/ 160684 h 957091"/>
                <a:gd name="connsiteX5472" fmla="*/ 3581918 w 10020123"/>
                <a:gd name="connsiteY5472" fmla="*/ 167698 h 957091"/>
                <a:gd name="connsiteX5473" fmla="*/ 3586700 w 10020123"/>
                <a:gd name="connsiteY5473" fmla="*/ 171843 h 957091"/>
                <a:gd name="connsiteX5474" fmla="*/ 3586700 w 10020123"/>
                <a:gd name="connsiteY5474" fmla="*/ 171843 h 957091"/>
                <a:gd name="connsiteX5475" fmla="*/ 2394322 w 10020123"/>
                <a:gd name="connsiteY5475" fmla="*/ 171843 h 957091"/>
                <a:gd name="connsiteX5476" fmla="*/ 2394322 w 10020123"/>
                <a:gd name="connsiteY5476" fmla="*/ 171205 h 957091"/>
                <a:gd name="connsiteX5477" fmla="*/ 2392409 w 10020123"/>
                <a:gd name="connsiteY5477" fmla="*/ 171205 h 957091"/>
                <a:gd name="connsiteX5478" fmla="*/ 2394322 w 10020123"/>
                <a:gd name="connsiteY5478" fmla="*/ 171843 h 957091"/>
                <a:gd name="connsiteX5479" fmla="*/ 2394322 w 10020123"/>
                <a:gd name="connsiteY5479" fmla="*/ 171843 h 957091"/>
                <a:gd name="connsiteX5480" fmla="*/ 2384757 w 10020123"/>
                <a:gd name="connsiteY5480" fmla="*/ 171524 h 957091"/>
                <a:gd name="connsiteX5481" fmla="*/ 2386351 w 10020123"/>
                <a:gd name="connsiteY5481" fmla="*/ 171524 h 957091"/>
                <a:gd name="connsiteX5482" fmla="*/ 2384757 w 10020123"/>
                <a:gd name="connsiteY5482" fmla="*/ 170886 h 957091"/>
                <a:gd name="connsiteX5483" fmla="*/ 2384757 w 10020123"/>
                <a:gd name="connsiteY5483" fmla="*/ 171524 h 957091"/>
                <a:gd name="connsiteX5484" fmla="*/ 2503039 w 10020123"/>
                <a:gd name="connsiteY5484" fmla="*/ 171524 h 957091"/>
                <a:gd name="connsiteX5485" fmla="*/ 2507502 w 10020123"/>
                <a:gd name="connsiteY5485" fmla="*/ 170886 h 957091"/>
                <a:gd name="connsiteX5486" fmla="*/ 2507502 w 10020123"/>
                <a:gd name="connsiteY5486" fmla="*/ 168655 h 957091"/>
                <a:gd name="connsiteX5487" fmla="*/ 2503039 w 10020123"/>
                <a:gd name="connsiteY5487" fmla="*/ 168017 h 957091"/>
                <a:gd name="connsiteX5488" fmla="*/ 2498256 w 10020123"/>
                <a:gd name="connsiteY5488" fmla="*/ 168655 h 957091"/>
                <a:gd name="connsiteX5489" fmla="*/ 2498256 w 10020123"/>
                <a:gd name="connsiteY5489" fmla="*/ 170568 h 957091"/>
                <a:gd name="connsiteX5490" fmla="*/ 2503357 w 10020123"/>
                <a:gd name="connsiteY5490" fmla="*/ 171524 h 957091"/>
                <a:gd name="connsiteX5491" fmla="*/ 2503357 w 10020123"/>
                <a:gd name="connsiteY5491" fmla="*/ 171524 h 957091"/>
                <a:gd name="connsiteX5492" fmla="*/ 3113256 w 10020123"/>
                <a:gd name="connsiteY5492" fmla="*/ 171524 h 957091"/>
                <a:gd name="connsiteX5493" fmla="*/ 3133341 w 10020123"/>
                <a:gd name="connsiteY5493" fmla="*/ 168655 h 957091"/>
                <a:gd name="connsiteX5494" fmla="*/ 3133341 w 10020123"/>
                <a:gd name="connsiteY5494" fmla="*/ 159090 h 957091"/>
                <a:gd name="connsiteX5495" fmla="*/ 3115169 w 10020123"/>
                <a:gd name="connsiteY5495" fmla="*/ 156221 h 957091"/>
                <a:gd name="connsiteX5496" fmla="*/ 3094127 w 10020123"/>
                <a:gd name="connsiteY5496" fmla="*/ 159409 h 957091"/>
                <a:gd name="connsiteX5497" fmla="*/ 3094127 w 10020123"/>
                <a:gd name="connsiteY5497" fmla="*/ 168974 h 957091"/>
                <a:gd name="connsiteX5498" fmla="*/ 3113256 w 10020123"/>
                <a:gd name="connsiteY5498" fmla="*/ 171524 h 957091"/>
                <a:gd name="connsiteX5499" fmla="*/ 3113256 w 10020123"/>
                <a:gd name="connsiteY5499" fmla="*/ 171524 h 957091"/>
                <a:gd name="connsiteX5500" fmla="*/ 2386670 w 10020123"/>
                <a:gd name="connsiteY5500" fmla="*/ 171205 h 957091"/>
                <a:gd name="connsiteX5501" fmla="*/ 2394322 w 10020123"/>
                <a:gd name="connsiteY5501" fmla="*/ 170568 h 957091"/>
                <a:gd name="connsiteX5502" fmla="*/ 2394322 w 10020123"/>
                <a:gd name="connsiteY5502" fmla="*/ 169611 h 957091"/>
                <a:gd name="connsiteX5503" fmla="*/ 2386989 w 10020123"/>
                <a:gd name="connsiteY5503" fmla="*/ 169611 h 957091"/>
                <a:gd name="connsiteX5504" fmla="*/ 2384757 w 10020123"/>
                <a:gd name="connsiteY5504" fmla="*/ 169611 h 957091"/>
                <a:gd name="connsiteX5505" fmla="*/ 2384757 w 10020123"/>
                <a:gd name="connsiteY5505" fmla="*/ 170886 h 957091"/>
                <a:gd name="connsiteX5506" fmla="*/ 2386670 w 10020123"/>
                <a:gd name="connsiteY5506" fmla="*/ 170886 h 957091"/>
                <a:gd name="connsiteX5507" fmla="*/ 2386670 w 10020123"/>
                <a:gd name="connsiteY5507" fmla="*/ 171205 h 957091"/>
                <a:gd name="connsiteX5508" fmla="*/ 2384757 w 10020123"/>
                <a:gd name="connsiteY5508" fmla="*/ 170886 h 957091"/>
                <a:gd name="connsiteX5509" fmla="*/ 2384757 w 10020123"/>
                <a:gd name="connsiteY5509" fmla="*/ 169930 h 957091"/>
                <a:gd name="connsiteX5510" fmla="*/ 2381888 w 10020123"/>
                <a:gd name="connsiteY5510" fmla="*/ 169930 h 957091"/>
                <a:gd name="connsiteX5511" fmla="*/ 2384757 w 10020123"/>
                <a:gd name="connsiteY5511" fmla="*/ 170886 h 957091"/>
                <a:gd name="connsiteX5512" fmla="*/ 2394322 w 10020123"/>
                <a:gd name="connsiteY5512" fmla="*/ 170886 h 957091"/>
                <a:gd name="connsiteX5513" fmla="*/ 2396872 w 10020123"/>
                <a:gd name="connsiteY5513" fmla="*/ 170249 h 957091"/>
                <a:gd name="connsiteX5514" fmla="*/ 2394322 w 10020123"/>
                <a:gd name="connsiteY5514" fmla="*/ 170249 h 957091"/>
                <a:gd name="connsiteX5515" fmla="*/ 2394322 w 10020123"/>
                <a:gd name="connsiteY5515" fmla="*/ 170886 h 957091"/>
                <a:gd name="connsiteX5516" fmla="*/ 2507502 w 10020123"/>
                <a:gd name="connsiteY5516" fmla="*/ 170886 h 957091"/>
                <a:gd name="connsiteX5517" fmla="*/ 2514516 w 10020123"/>
                <a:gd name="connsiteY5517" fmla="*/ 169611 h 957091"/>
                <a:gd name="connsiteX5518" fmla="*/ 2507502 w 10020123"/>
                <a:gd name="connsiteY5518" fmla="*/ 168655 h 957091"/>
                <a:gd name="connsiteX5519" fmla="*/ 2507502 w 10020123"/>
                <a:gd name="connsiteY5519" fmla="*/ 170886 h 957091"/>
                <a:gd name="connsiteX5520" fmla="*/ 2488692 w 10020123"/>
                <a:gd name="connsiteY5520" fmla="*/ 170568 h 957091"/>
                <a:gd name="connsiteX5521" fmla="*/ 2488692 w 10020123"/>
                <a:gd name="connsiteY5521" fmla="*/ 168655 h 957091"/>
                <a:gd name="connsiteX5522" fmla="*/ 2482315 w 10020123"/>
                <a:gd name="connsiteY5522" fmla="*/ 169611 h 957091"/>
                <a:gd name="connsiteX5523" fmla="*/ 2488692 w 10020123"/>
                <a:gd name="connsiteY5523" fmla="*/ 170568 h 957091"/>
                <a:gd name="connsiteX5524" fmla="*/ 2384757 w 10020123"/>
                <a:gd name="connsiteY5524" fmla="*/ 170249 h 957091"/>
                <a:gd name="connsiteX5525" fmla="*/ 2384757 w 10020123"/>
                <a:gd name="connsiteY5525" fmla="*/ 168336 h 957091"/>
                <a:gd name="connsiteX5526" fmla="*/ 2384757 w 10020123"/>
                <a:gd name="connsiteY5526" fmla="*/ 170249 h 957091"/>
                <a:gd name="connsiteX5527" fmla="*/ 2384757 w 10020123"/>
                <a:gd name="connsiteY5527" fmla="*/ 170249 h 957091"/>
                <a:gd name="connsiteX5528" fmla="*/ 2384757 w 10020123"/>
                <a:gd name="connsiteY5528" fmla="*/ 170249 h 957091"/>
                <a:gd name="connsiteX5529" fmla="*/ 2384757 w 10020123"/>
                <a:gd name="connsiteY5529" fmla="*/ 168336 h 957091"/>
                <a:gd name="connsiteX5530" fmla="*/ 2394322 w 10020123"/>
                <a:gd name="connsiteY5530" fmla="*/ 168974 h 957091"/>
                <a:gd name="connsiteX5531" fmla="*/ 2394322 w 10020123"/>
                <a:gd name="connsiteY5531" fmla="*/ 170249 h 957091"/>
                <a:gd name="connsiteX5532" fmla="*/ 2384757 w 10020123"/>
                <a:gd name="connsiteY5532" fmla="*/ 170249 h 957091"/>
                <a:gd name="connsiteX5533" fmla="*/ 395334 w 10020123"/>
                <a:gd name="connsiteY5533" fmla="*/ 169930 h 957091"/>
                <a:gd name="connsiteX5534" fmla="*/ 409681 w 10020123"/>
                <a:gd name="connsiteY5534" fmla="*/ 160365 h 957091"/>
                <a:gd name="connsiteX5535" fmla="*/ 412231 w 10020123"/>
                <a:gd name="connsiteY5535" fmla="*/ 145381 h 957091"/>
                <a:gd name="connsiteX5536" fmla="*/ 454953 w 10020123"/>
                <a:gd name="connsiteY5536" fmla="*/ 146975 h 957091"/>
                <a:gd name="connsiteX5537" fmla="*/ 449214 w 10020123"/>
                <a:gd name="connsiteY5537" fmla="*/ 139961 h 957091"/>
                <a:gd name="connsiteX5538" fmla="*/ 419883 w 10020123"/>
                <a:gd name="connsiteY5538" fmla="*/ 117963 h 957091"/>
                <a:gd name="connsiteX5539" fmla="*/ 417332 w 10020123"/>
                <a:gd name="connsiteY5539" fmla="*/ 118600 h 957091"/>
                <a:gd name="connsiteX5540" fmla="*/ 415738 w 10020123"/>
                <a:gd name="connsiteY5540" fmla="*/ 119557 h 957091"/>
                <a:gd name="connsiteX5541" fmla="*/ 402667 w 10020123"/>
                <a:gd name="connsiteY5541" fmla="*/ 148888 h 957091"/>
                <a:gd name="connsiteX5542" fmla="*/ 394378 w 10020123"/>
                <a:gd name="connsiteY5542" fmla="*/ 166742 h 957091"/>
                <a:gd name="connsiteX5543" fmla="*/ 395334 w 10020123"/>
                <a:gd name="connsiteY5543" fmla="*/ 170249 h 957091"/>
                <a:gd name="connsiteX5544" fmla="*/ 395334 w 10020123"/>
                <a:gd name="connsiteY5544" fmla="*/ 170249 h 957091"/>
                <a:gd name="connsiteX5545" fmla="*/ 2384757 w 10020123"/>
                <a:gd name="connsiteY5545" fmla="*/ 169611 h 957091"/>
                <a:gd name="connsiteX5546" fmla="*/ 2386670 w 10020123"/>
                <a:gd name="connsiteY5546" fmla="*/ 169611 h 957091"/>
                <a:gd name="connsiteX5547" fmla="*/ 2384757 w 10020123"/>
                <a:gd name="connsiteY5547" fmla="*/ 168974 h 957091"/>
                <a:gd name="connsiteX5548" fmla="*/ 2384757 w 10020123"/>
                <a:gd name="connsiteY5548" fmla="*/ 169611 h 957091"/>
                <a:gd name="connsiteX5549" fmla="*/ 2384757 w 10020123"/>
                <a:gd name="connsiteY5549" fmla="*/ 169611 h 957091"/>
                <a:gd name="connsiteX5550" fmla="*/ 2799858 w 10020123"/>
                <a:gd name="connsiteY5550" fmla="*/ 169611 h 957091"/>
                <a:gd name="connsiteX5551" fmla="*/ 2800495 w 10020123"/>
                <a:gd name="connsiteY5551" fmla="*/ 160365 h 957091"/>
                <a:gd name="connsiteX5552" fmla="*/ 2780729 w 10020123"/>
                <a:gd name="connsiteY5552" fmla="*/ 163554 h 957091"/>
                <a:gd name="connsiteX5553" fmla="*/ 2780729 w 10020123"/>
                <a:gd name="connsiteY5553" fmla="*/ 166423 h 957091"/>
                <a:gd name="connsiteX5554" fmla="*/ 2799858 w 10020123"/>
                <a:gd name="connsiteY5554" fmla="*/ 169611 h 957091"/>
                <a:gd name="connsiteX5555" fmla="*/ 2394322 w 10020123"/>
                <a:gd name="connsiteY5555" fmla="*/ 169292 h 957091"/>
                <a:gd name="connsiteX5556" fmla="*/ 2394322 w 10020123"/>
                <a:gd name="connsiteY5556" fmla="*/ 168655 h 957091"/>
                <a:gd name="connsiteX5557" fmla="*/ 2392409 w 10020123"/>
                <a:gd name="connsiteY5557" fmla="*/ 168655 h 957091"/>
                <a:gd name="connsiteX5558" fmla="*/ 2394322 w 10020123"/>
                <a:gd name="connsiteY5558" fmla="*/ 169292 h 957091"/>
                <a:gd name="connsiteX5559" fmla="*/ 2480402 w 10020123"/>
                <a:gd name="connsiteY5559" fmla="*/ 169292 h 957091"/>
                <a:gd name="connsiteX5560" fmla="*/ 2488692 w 10020123"/>
                <a:gd name="connsiteY5560" fmla="*/ 168017 h 957091"/>
                <a:gd name="connsiteX5561" fmla="*/ 2488692 w 10020123"/>
                <a:gd name="connsiteY5561" fmla="*/ 166742 h 957091"/>
                <a:gd name="connsiteX5562" fmla="*/ 2480084 w 10020123"/>
                <a:gd name="connsiteY5562" fmla="*/ 165467 h 957091"/>
                <a:gd name="connsiteX5563" fmla="*/ 2480084 w 10020123"/>
                <a:gd name="connsiteY5563" fmla="*/ 169292 h 957091"/>
                <a:gd name="connsiteX5564" fmla="*/ 2480084 w 10020123"/>
                <a:gd name="connsiteY5564" fmla="*/ 169292 h 957091"/>
                <a:gd name="connsiteX5565" fmla="*/ 2515791 w 10020123"/>
                <a:gd name="connsiteY5565" fmla="*/ 169292 h 957091"/>
                <a:gd name="connsiteX5566" fmla="*/ 2515791 w 10020123"/>
                <a:gd name="connsiteY5566" fmla="*/ 165467 h 957091"/>
                <a:gd name="connsiteX5567" fmla="*/ 2507183 w 10020123"/>
                <a:gd name="connsiteY5567" fmla="*/ 166742 h 957091"/>
                <a:gd name="connsiteX5568" fmla="*/ 2507183 w 10020123"/>
                <a:gd name="connsiteY5568" fmla="*/ 168017 h 957091"/>
                <a:gd name="connsiteX5569" fmla="*/ 2515791 w 10020123"/>
                <a:gd name="connsiteY5569" fmla="*/ 169292 h 957091"/>
                <a:gd name="connsiteX5570" fmla="*/ 2515791 w 10020123"/>
                <a:gd name="connsiteY5570" fmla="*/ 169292 h 957091"/>
                <a:gd name="connsiteX5571" fmla="*/ 2733544 w 10020123"/>
                <a:gd name="connsiteY5571" fmla="*/ 169292 h 957091"/>
                <a:gd name="connsiteX5572" fmla="*/ 2752354 w 10020123"/>
                <a:gd name="connsiteY5572" fmla="*/ 166423 h 957091"/>
                <a:gd name="connsiteX5573" fmla="*/ 2752354 w 10020123"/>
                <a:gd name="connsiteY5573" fmla="*/ 163554 h 957091"/>
                <a:gd name="connsiteX5574" fmla="*/ 2732906 w 10020123"/>
                <a:gd name="connsiteY5574" fmla="*/ 160684 h 957091"/>
                <a:gd name="connsiteX5575" fmla="*/ 2733544 w 10020123"/>
                <a:gd name="connsiteY5575" fmla="*/ 169292 h 957091"/>
                <a:gd name="connsiteX5576" fmla="*/ 2733544 w 10020123"/>
                <a:gd name="connsiteY5576" fmla="*/ 169292 h 957091"/>
                <a:gd name="connsiteX5577" fmla="*/ 2386989 w 10020123"/>
                <a:gd name="connsiteY5577" fmla="*/ 168974 h 957091"/>
                <a:gd name="connsiteX5578" fmla="*/ 2394322 w 10020123"/>
                <a:gd name="connsiteY5578" fmla="*/ 168336 h 957091"/>
                <a:gd name="connsiteX5579" fmla="*/ 2394322 w 10020123"/>
                <a:gd name="connsiteY5579" fmla="*/ 167379 h 957091"/>
                <a:gd name="connsiteX5580" fmla="*/ 2386670 w 10020123"/>
                <a:gd name="connsiteY5580" fmla="*/ 167379 h 957091"/>
                <a:gd name="connsiteX5581" fmla="*/ 2384757 w 10020123"/>
                <a:gd name="connsiteY5581" fmla="*/ 167379 h 957091"/>
                <a:gd name="connsiteX5582" fmla="*/ 2384757 w 10020123"/>
                <a:gd name="connsiteY5582" fmla="*/ 168336 h 957091"/>
                <a:gd name="connsiteX5583" fmla="*/ 2386989 w 10020123"/>
                <a:gd name="connsiteY5583" fmla="*/ 168974 h 957091"/>
                <a:gd name="connsiteX5584" fmla="*/ 2384757 w 10020123"/>
                <a:gd name="connsiteY5584" fmla="*/ 168655 h 957091"/>
                <a:gd name="connsiteX5585" fmla="*/ 2384757 w 10020123"/>
                <a:gd name="connsiteY5585" fmla="*/ 167698 h 957091"/>
                <a:gd name="connsiteX5586" fmla="*/ 2381888 w 10020123"/>
                <a:gd name="connsiteY5586" fmla="*/ 168336 h 957091"/>
                <a:gd name="connsiteX5587" fmla="*/ 2384757 w 10020123"/>
                <a:gd name="connsiteY5587" fmla="*/ 168974 h 957091"/>
                <a:gd name="connsiteX5588" fmla="*/ 2384757 w 10020123"/>
                <a:gd name="connsiteY5588" fmla="*/ 168974 h 957091"/>
                <a:gd name="connsiteX5589" fmla="*/ 2394322 w 10020123"/>
                <a:gd name="connsiteY5589" fmla="*/ 168655 h 957091"/>
                <a:gd name="connsiteX5590" fmla="*/ 2396872 w 10020123"/>
                <a:gd name="connsiteY5590" fmla="*/ 168017 h 957091"/>
                <a:gd name="connsiteX5591" fmla="*/ 2394322 w 10020123"/>
                <a:gd name="connsiteY5591" fmla="*/ 168017 h 957091"/>
                <a:gd name="connsiteX5592" fmla="*/ 2394322 w 10020123"/>
                <a:gd name="connsiteY5592" fmla="*/ 168655 h 957091"/>
                <a:gd name="connsiteX5593" fmla="*/ 3091576 w 10020123"/>
                <a:gd name="connsiteY5593" fmla="*/ 168655 h 957091"/>
                <a:gd name="connsiteX5594" fmla="*/ 3091576 w 10020123"/>
                <a:gd name="connsiteY5594" fmla="*/ 159728 h 957091"/>
                <a:gd name="connsiteX5595" fmla="*/ 3061926 w 10020123"/>
                <a:gd name="connsiteY5595" fmla="*/ 164191 h 957091"/>
                <a:gd name="connsiteX5596" fmla="*/ 3091576 w 10020123"/>
                <a:gd name="connsiteY5596" fmla="*/ 168655 h 957091"/>
                <a:gd name="connsiteX5597" fmla="*/ 3091576 w 10020123"/>
                <a:gd name="connsiteY5597" fmla="*/ 168655 h 957091"/>
                <a:gd name="connsiteX5598" fmla="*/ 2398147 w 10020123"/>
                <a:gd name="connsiteY5598" fmla="*/ 168017 h 957091"/>
                <a:gd name="connsiteX5599" fmla="*/ 2398147 w 10020123"/>
                <a:gd name="connsiteY5599" fmla="*/ 166104 h 957091"/>
                <a:gd name="connsiteX5600" fmla="*/ 2394322 w 10020123"/>
                <a:gd name="connsiteY5600" fmla="*/ 166742 h 957091"/>
                <a:gd name="connsiteX5601" fmla="*/ 2394322 w 10020123"/>
                <a:gd name="connsiteY5601" fmla="*/ 167698 h 957091"/>
                <a:gd name="connsiteX5602" fmla="*/ 2398147 w 10020123"/>
                <a:gd name="connsiteY5602" fmla="*/ 168336 h 957091"/>
                <a:gd name="connsiteX5603" fmla="*/ 2398147 w 10020123"/>
                <a:gd name="connsiteY5603" fmla="*/ 168336 h 957091"/>
                <a:gd name="connsiteX5604" fmla="*/ 3139080 w 10020123"/>
                <a:gd name="connsiteY5604" fmla="*/ 168017 h 957091"/>
                <a:gd name="connsiteX5605" fmla="*/ 3168411 w 10020123"/>
                <a:gd name="connsiteY5605" fmla="*/ 163872 h 957091"/>
                <a:gd name="connsiteX5606" fmla="*/ 3139080 w 10020123"/>
                <a:gd name="connsiteY5606" fmla="*/ 159409 h 957091"/>
                <a:gd name="connsiteX5607" fmla="*/ 3139080 w 10020123"/>
                <a:gd name="connsiteY5607" fmla="*/ 168336 h 957091"/>
                <a:gd name="connsiteX5608" fmla="*/ 2380931 w 10020123"/>
                <a:gd name="connsiteY5608" fmla="*/ 168017 h 957091"/>
                <a:gd name="connsiteX5609" fmla="*/ 2384757 w 10020123"/>
                <a:gd name="connsiteY5609" fmla="*/ 167379 h 957091"/>
                <a:gd name="connsiteX5610" fmla="*/ 2384757 w 10020123"/>
                <a:gd name="connsiteY5610" fmla="*/ 166423 h 957091"/>
                <a:gd name="connsiteX5611" fmla="*/ 2380612 w 10020123"/>
                <a:gd name="connsiteY5611" fmla="*/ 165785 h 957091"/>
                <a:gd name="connsiteX5612" fmla="*/ 2380612 w 10020123"/>
                <a:gd name="connsiteY5612" fmla="*/ 167698 h 957091"/>
                <a:gd name="connsiteX5613" fmla="*/ 2380612 w 10020123"/>
                <a:gd name="connsiteY5613" fmla="*/ 167698 h 957091"/>
                <a:gd name="connsiteX5614" fmla="*/ 2493793 w 10020123"/>
                <a:gd name="connsiteY5614" fmla="*/ 168017 h 957091"/>
                <a:gd name="connsiteX5615" fmla="*/ 2497618 w 10020123"/>
                <a:gd name="connsiteY5615" fmla="*/ 167379 h 957091"/>
                <a:gd name="connsiteX5616" fmla="*/ 2493474 w 10020123"/>
                <a:gd name="connsiteY5616" fmla="*/ 166742 h 957091"/>
                <a:gd name="connsiteX5617" fmla="*/ 2493474 w 10020123"/>
                <a:gd name="connsiteY5617" fmla="*/ 168017 h 957091"/>
                <a:gd name="connsiteX5618" fmla="*/ 2493474 w 10020123"/>
                <a:gd name="connsiteY5618" fmla="*/ 168017 h 957091"/>
                <a:gd name="connsiteX5619" fmla="*/ 2507502 w 10020123"/>
                <a:gd name="connsiteY5619" fmla="*/ 168017 h 957091"/>
                <a:gd name="connsiteX5620" fmla="*/ 2507502 w 10020123"/>
                <a:gd name="connsiteY5620" fmla="*/ 166742 h 957091"/>
                <a:gd name="connsiteX5621" fmla="*/ 2503995 w 10020123"/>
                <a:gd name="connsiteY5621" fmla="*/ 167379 h 957091"/>
                <a:gd name="connsiteX5622" fmla="*/ 2507502 w 10020123"/>
                <a:gd name="connsiteY5622" fmla="*/ 168017 h 957091"/>
                <a:gd name="connsiteX5623" fmla="*/ 2507502 w 10020123"/>
                <a:gd name="connsiteY5623" fmla="*/ 168017 h 957091"/>
                <a:gd name="connsiteX5624" fmla="*/ 2394322 w 10020123"/>
                <a:gd name="connsiteY5624" fmla="*/ 167379 h 957091"/>
                <a:gd name="connsiteX5625" fmla="*/ 2394322 w 10020123"/>
                <a:gd name="connsiteY5625" fmla="*/ 166742 h 957091"/>
                <a:gd name="connsiteX5626" fmla="*/ 2392409 w 10020123"/>
                <a:gd name="connsiteY5626" fmla="*/ 166742 h 957091"/>
                <a:gd name="connsiteX5627" fmla="*/ 2394322 w 10020123"/>
                <a:gd name="connsiteY5627" fmla="*/ 167379 h 957091"/>
                <a:gd name="connsiteX5628" fmla="*/ 2394322 w 10020123"/>
                <a:gd name="connsiteY5628" fmla="*/ 167379 h 957091"/>
                <a:gd name="connsiteX5629" fmla="*/ 2384757 w 10020123"/>
                <a:gd name="connsiteY5629" fmla="*/ 167379 h 957091"/>
                <a:gd name="connsiteX5630" fmla="*/ 2386351 w 10020123"/>
                <a:gd name="connsiteY5630" fmla="*/ 167379 h 957091"/>
                <a:gd name="connsiteX5631" fmla="*/ 2384757 w 10020123"/>
                <a:gd name="connsiteY5631" fmla="*/ 166742 h 957091"/>
                <a:gd name="connsiteX5632" fmla="*/ 2384757 w 10020123"/>
                <a:gd name="connsiteY5632" fmla="*/ 167379 h 957091"/>
                <a:gd name="connsiteX5633" fmla="*/ 2498894 w 10020123"/>
                <a:gd name="connsiteY5633" fmla="*/ 167061 h 957091"/>
                <a:gd name="connsiteX5634" fmla="*/ 2507183 w 10020123"/>
                <a:gd name="connsiteY5634" fmla="*/ 166423 h 957091"/>
                <a:gd name="connsiteX5635" fmla="*/ 2507183 w 10020123"/>
                <a:gd name="connsiteY5635" fmla="*/ 163872 h 957091"/>
                <a:gd name="connsiteX5636" fmla="*/ 2498894 w 10020123"/>
                <a:gd name="connsiteY5636" fmla="*/ 162916 h 957091"/>
                <a:gd name="connsiteX5637" fmla="*/ 2497618 w 10020123"/>
                <a:gd name="connsiteY5637" fmla="*/ 163872 h 957091"/>
                <a:gd name="connsiteX5638" fmla="*/ 2497618 w 10020123"/>
                <a:gd name="connsiteY5638" fmla="*/ 166423 h 957091"/>
                <a:gd name="connsiteX5639" fmla="*/ 2498575 w 10020123"/>
                <a:gd name="connsiteY5639" fmla="*/ 167061 h 957091"/>
                <a:gd name="connsiteX5640" fmla="*/ 2391452 w 10020123"/>
                <a:gd name="connsiteY5640" fmla="*/ 167061 h 957091"/>
                <a:gd name="connsiteX5641" fmla="*/ 2394322 w 10020123"/>
                <a:gd name="connsiteY5641" fmla="*/ 166423 h 957091"/>
                <a:gd name="connsiteX5642" fmla="*/ 2394322 w 10020123"/>
                <a:gd name="connsiteY5642" fmla="*/ 165148 h 957091"/>
                <a:gd name="connsiteX5643" fmla="*/ 2391771 w 10020123"/>
                <a:gd name="connsiteY5643" fmla="*/ 164510 h 957091"/>
                <a:gd name="connsiteX5644" fmla="*/ 2388583 w 10020123"/>
                <a:gd name="connsiteY5644" fmla="*/ 165148 h 957091"/>
                <a:gd name="connsiteX5645" fmla="*/ 2388583 w 10020123"/>
                <a:gd name="connsiteY5645" fmla="*/ 166423 h 957091"/>
                <a:gd name="connsiteX5646" fmla="*/ 2391452 w 10020123"/>
                <a:gd name="connsiteY5646" fmla="*/ 167061 h 957091"/>
                <a:gd name="connsiteX5647" fmla="*/ 2391452 w 10020123"/>
                <a:gd name="connsiteY5647" fmla="*/ 167061 h 957091"/>
                <a:gd name="connsiteX5648" fmla="*/ 2384757 w 10020123"/>
                <a:gd name="connsiteY5648" fmla="*/ 166423 h 957091"/>
                <a:gd name="connsiteX5649" fmla="*/ 2384757 w 10020123"/>
                <a:gd name="connsiteY5649" fmla="*/ 165467 h 957091"/>
                <a:gd name="connsiteX5650" fmla="*/ 2381250 w 10020123"/>
                <a:gd name="connsiteY5650" fmla="*/ 166104 h 957091"/>
                <a:gd name="connsiteX5651" fmla="*/ 2384757 w 10020123"/>
                <a:gd name="connsiteY5651" fmla="*/ 166742 h 957091"/>
                <a:gd name="connsiteX5652" fmla="*/ 2384757 w 10020123"/>
                <a:gd name="connsiteY5652" fmla="*/ 166742 h 957091"/>
                <a:gd name="connsiteX5653" fmla="*/ 2394322 w 10020123"/>
                <a:gd name="connsiteY5653" fmla="*/ 166423 h 957091"/>
                <a:gd name="connsiteX5654" fmla="*/ 2397829 w 10020123"/>
                <a:gd name="connsiteY5654" fmla="*/ 165785 h 957091"/>
                <a:gd name="connsiteX5655" fmla="*/ 2394322 w 10020123"/>
                <a:gd name="connsiteY5655" fmla="*/ 165148 h 957091"/>
                <a:gd name="connsiteX5656" fmla="*/ 2394322 w 10020123"/>
                <a:gd name="connsiteY5656" fmla="*/ 166104 h 957091"/>
                <a:gd name="connsiteX5657" fmla="*/ 2394322 w 10020123"/>
                <a:gd name="connsiteY5657" fmla="*/ 166104 h 957091"/>
                <a:gd name="connsiteX5658" fmla="*/ 2488692 w 10020123"/>
                <a:gd name="connsiteY5658" fmla="*/ 166423 h 957091"/>
                <a:gd name="connsiteX5659" fmla="*/ 2488692 w 10020123"/>
                <a:gd name="connsiteY5659" fmla="*/ 164191 h 957091"/>
                <a:gd name="connsiteX5660" fmla="*/ 2481678 w 10020123"/>
                <a:gd name="connsiteY5660" fmla="*/ 165148 h 957091"/>
                <a:gd name="connsiteX5661" fmla="*/ 2488692 w 10020123"/>
                <a:gd name="connsiteY5661" fmla="*/ 166423 h 957091"/>
                <a:gd name="connsiteX5662" fmla="*/ 2507502 w 10020123"/>
                <a:gd name="connsiteY5662" fmla="*/ 166423 h 957091"/>
                <a:gd name="connsiteX5663" fmla="*/ 2515472 w 10020123"/>
                <a:gd name="connsiteY5663" fmla="*/ 165148 h 957091"/>
                <a:gd name="connsiteX5664" fmla="*/ 2507502 w 10020123"/>
                <a:gd name="connsiteY5664" fmla="*/ 163872 h 957091"/>
                <a:gd name="connsiteX5665" fmla="*/ 2507502 w 10020123"/>
                <a:gd name="connsiteY5665" fmla="*/ 166104 h 957091"/>
                <a:gd name="connsiteX5666" fmla="*/ 2507502 w 10020123"/>
                <a:gd name="connsiteY5666" fmla="*/ 166104 h 957091"/>
                <a:gd name="connsiteX5667" fmla="*/ 2771483 w 10020123"/>
                <a:gd name="connsiteY5667" fmla="*/ 166423 h 957091"/>
                <a:gd name="connsiteX5668" fmla="*/ 2771483 w 10020123"/>
                <a:gd name="connsiteY5668" fmla="*/ 163872 h 957091"/>
                <a:gd name="connsiteX5669" fmla="*/ 2762556 w 10020123"/>
                <a:gd name="connsiteY5669" fmla="*/ 165148 h 957091"/>
                <a:gd name="connsiteX5670" fmla="*/ 2771483 w 10020123"/>
                <a:gd name="connsiteY5670" fmla="*/ 166423 h 957091"/>
                <a:gd name="connsiteX5671" fmla="*/ 2752354 w 10020123"/>
                <a:gd name="connsiteY5671" fmla="*/ 166104 h 957091"/>
                <a:gd name="connsiteX5672" fmla="*/ 2760643 w 10020123"/>
                <a:gd name="connsiteY5672" fmla="*/ 164829 h 957091"/>
                <a:gd name="connsiteX5673" fmla="*/ 2752354 w 10020123"/>
                <a:gd name="connsiteY5673" fmla="*/ 163554 h 957091"/>
                <a:gd name="connsiteX5674" fmla="*/ 2752354 w 10020123"/>
                <a:gd name="connsiteY5674" fmla="*/ 165785 h 957091"/>
                <a:gd name="connsiteX5675" fmla="*/ 2384757 w 10020123"/>
                <a:gd name="connsiteY5675" fmla="*/ 165785 h 957091"/>
                <a:gd name="connsiteX5676" fmla="*/ 2384757 w 10020123"/>
                <a:gd name="connsiteY5676" fmla="*/ 163872 h 957091"/>
                <a:gd name="connsiteX5677" fmla="*/ 2384757 w 10020123"/>
                <a:gd name="connsiteY5677" fmla="*/ 165785 h 957091"/>
                <a:gd name="connsiteX5678" fmla="*/ 2384757 w 10020123"/>
                <a:gd name="connsiteY5678" fmla="*/ 165785 h 957091"/>
                <a:gd name="connsiteX5679" fmla="*/ 2394003 w 10020123"/>
                <a:gd name="connsiteY5679" fmla="*/ 167698 h 957091"/>
                <a:gd name="connsiteX5680" fmla="*/ 2384757 w 10020123"/>
                <a:gd name="connsiteY5680" fmla="*/ 167698 h 957091"/>
                <a:gd name="connsiteX5681" fmla="*/ 2384757 w 10020123"/>
                <a:gd name="connsiteY5681" fmla="*/ 163554 h 957091"/>
                <a:gd name="connsiteX5682" fmla="*/ 2394322 w 10020123"/>
                <a:gd name="connsiteY5682" fmla="*/ 164191 h 957091"/>
                <a:gd name="connsiteX5683" fmla="*/ 2394322 w 10020123"/>
                <a:gd name="connsiteY5683" fmla="*/ 165467 h 957091"/>
                <a:gd name="connsiteX5684" fmla="*/ 2394322 w 10020123"/>
                <a:gd name="connsiteY5684" fmla="*/ 167698 h 957091"/>
                <a:gd name="connsiteX5685" fmla="*/ 2384757 w 10020123"/>
                <a:gd name="connsiteY5685" fmla="*/ 164829 h 957091"/>
                <a:gd name="connsiteX5686" fmla="*/ 2386989 w 10020123"/>
                <a:gd name="connsiteY5686" fmla="*/ 164829 h 957091"/>
                <a:gd name="connsiteX5687" fmla="*/ 2384757 w 10020123"/>
                <a:gd name="connsiteY5687" fmla="*/ 164191 h 957091"/>
                <a:gd name="connsiteX5688" fmla="*/ 2384757 w 10020123"/>
                <a:gd name="connsiteY5688" fmla="*/ 164829 h 957091"/>
                <a:gd name="connsiteX5689" fmla="*/ 2384757 w 10020123"/>
                <a:gd name="connsiteY5689" fmla="*/ 164829 h 957091"/>
                <a:gd name="connsiteX5690" fmla="*/ 2394322 w 10020123"/>
                <a:gd name="connsiteY5690" fmla="*/ 164829 h 957091"/>
                <a:gd name="connsiteX5691" fmla="*/ 2394322 w 10020123"/>
                <a:gd name="connsiteY5691" fmla="*/ 164191 h 957091"/>
                <a:gd name="connsiteX5692" fmla="*/ 2392409 w 10020123"/>
                <a:gd name="connsiteY5692" fmla="*/ 164191 h 957091"/>
                <a:gd name="connsiteX5693" fmla="*/ 2394322 w 10020123"/>
                <a:gd name="connsiteY5693" fmla="*/ 164829 h 957091"/>
                <a:gd name="connsiteX5694" fmla="*/ 2480084 w 10020123"/>
                <a:gd name="connsiteY5694" fmla="*/ 164829 h 957091"/>
                <a:gd name="connsiteX5695" fmla="*/ 2488692 w 10020123"/>
                <a:gd name="connsiteY5695" fmla="*/ 163554 h 957091"/>
                <a:gd name="connsiteX5696" fmla="*/ 2488692 w 10020123"/>
                <a:gd name="connsiteY5696" fmla="*/ 161959 h 957091"/>
                <a:gd name="connsiteX5697" fmla="*/ 2479765 w 10020123"/>
                <a:gd name="connsiteY5697" fmla="*/ 160684 h 957091"/>
                <a:gd name="connsiteX5698" fmla="*/ 2479765 w 10020123"/>
                <a:gd name="connsiteY5698" fmla="*/ 164829 h 957091"/>
                <a:gd name="connsiteX5699" fmla="*/ 2479765 w 10020123"/>
                <a:gd name="connsiteY5699" fmla="*/ 164829 h 957091"/>
                <a:gd name="connsiteX5700" fmla="*/ 2516110 w 10020123"/>
                <a:gd name="connsiteY5700" fmla="*/ 164829 h 957091"/>
                <a:gd name="connsiteX5701" fmla="*/ 2516110 w 10020123"/>
                <a:gd name="connsiteY5701" fmla="*/ 161003 h 957091"/>
                <a:gd name="connsiteX5702" fmla="*/ 2507183 w 10020123"/>
                <a:gd name="connsiteY5702" fmla="*/ 162278 h 957091"/>
                <a:gd name="connsiteX5703" fmla="*/ 2507183 w 10020123"/>
                <a:gd name="connsiteY5703" fmla="*/ 163554 h 957091"/>
                <a:gd name="connsiteX5704" fmla="*/ 2516110 w 10020123"/>
                <a:gd name="connsiteY5704" fmla="*/ 164829 h 957091"/>
                <a:gd name="connsiteX5705" fmla="*/ 2516110 w 10020123"/>
                <a:gd name="connsiteY5705" fmla="*/ 164829 h 957091"/>
                <a:gd name="connsiteX5706" fmla="*/ 2386989 w 10020123"/>
                <a:gd name="connsiteY5706" fmla="*/ 164510 h 957091"/>
                <a:gd name="connsiteX5707" fmla="*/ 2394322 w 10020123"/>
                <a:gd name="connsiteY5707" fmla="*/ 164510 h 957091"/>
                <a:gd name="connsiteX5708" fmla="*/ 2394322 w 10020123"/>
                <a:gd name="connsiteY5708" fmla="*/ 162916 h 957091"/>
                <a:gd name="connsiteX5709" fmla="*/ 2386989 w 10020123"/>
                <a:gd name="connsiteY5709" fmla="*/ 162278 h 957091"/>
                <a:gd name="connsiteX5710" fmla="*/ 2386989 w 10020123"/>
                <a:gd name="connsiteY5710" fmla="*/ 162278 h 957091"/>
                <a:gd name="connsiteX5711" fmla="*/ 2385076 w 10020123"/>
                <a:gd name="connsiteY5711" fmla="*/ 162278 h 957091"/>
                <a:gd name="connsiteX5712" fmla="*/ 2385076 w 10020123"/>
                <a:gd name="connsiteY5712" fmla="*/ 163872 h 957091"/>
                <a:gd name="connsiteX5713" fmla="*/ 2387308 w 10020123"/>
                <a:gd name="connsiteY5713" fmla="*/ 163872 h 957091"/>
                <a:gd name="connsiteX5714" fmla="*/ 2387308 w 10020123"/>
                <a:gd name="connsiteY5714" fmla="*/ 164191 h 957091"/>
                <a:gd name="connsiteX5715" fmla="*/ 2760006 w 10020123"/>
                <a:gd name="connsiteY5715" fmla="*/ 164510 h 957091"/>
                <a:gd name="connsiteX5716" fmla="*/ 2771483 w 10020123"/>
                <a:gd name="connsiteY5716" fmla="*/ 162916 h 957091"/>
                <a:gd name="connsiteX5717" fmla="*/ 2771483 w 10020123"/>
                <a:gd name="connsiteY5717" fmla="*/ 156858 h 957091"/>
                <a:gd name="connsiteX5718" fmla="*/ 2761281 w 10020123"/>
                <a:gd name="connsiteY5718" fmla="*/ 155264 h 957091"/>
                <a:gd name="connsiteX5719" fmla="*/ 2748528 w 10020123"/>
                <a:gd name="connsiteY5719" fmla="*/ 157177 h 957091"/>
                <a:gd name="connsiteX5720" fmla="*/ 2748528 w 10020123"/>
                <a:gd name="connsiteY5720" fmla="*/ 162597 h 957091"/>
                <a:gd name="connsiteX5721" fmla="*/ 2760006 w 10020123"/>
                <a:gd name="connsiteY5721" fmla="*/ 164191 h 957091"/>
                <a:gd name="connsiteX5722" fmla="*/ 2760006 w 10020123"/>
                <a:gd name="connsiteY5722" fmla="*/ 164191 h 957091"/>
                <a:gd name="connsiteX5723" fmla="*/ 2384757 w 10020123"/>
                <a:gd name="connsiteY5723" fmla="*/ 163872 h 957091"/>
                <a:gd name="connsiteX5724" fmla="*/ 2384757 w 10020123"/>
                <a:gd name="connsiteY5724" fmla="*/ 162916 h 957091"/>
                <a:gd name="connsiteX5725" fmla="*/ 2381250 w 10020123"/>
                <a:gd name="connsiteY5725" fmla="*/ 163554 h 957091"/>
                <a:gd name="connsiteX5726" fmla="*/ 2384757 w 10020123"/>
                <a:gd name="connsiteY5726" fmla="*/ 164191 h 957091"/>
                <a:gd name="connsiteX5727" fmla="*/ 2384757 w 10020123"/>
                <a:gd name="connsiteY5727" fmla="*/ 164191 h 957091"/>
                <a:gd name="connsiteX5728" fmla="*/ 2394322 w 10020123"/>
                <a:gd name="connsiteY5728" fmla="*/ 163872 h 957091"/>
                <a:gd name="connsiteX5729" fmla="*/ 2394322 w 10020123"/>
                <a:gd name="connsiteY5729" fmla="*/ 163872 h 957091"/>
                <a:gd name="connsiteX5730" fmla="*/ 2397510 w 10020123"/>
                <a:gd name="connsiteY5730" fmla="*/ 163235 h 957091"/>
                <a:gd name="connsiteX5731" fmla="*/ 2394003 w 10020123"/>
                <a:gd name="connsiteY5731" fmla="*/ 162597 h 957091"/>
                <a:gd name="connsiteX5732" fmla="*/ 2394003 w 10020123"/>
                <a:gd name="connsiteY5732" fmla="*/ 163554 h 957091"/>
                <a:gd name="connsiteX5733" fmla="*/ 2394003 w 10020123"/>
                <a:gd name="connsiteY5733" fmla="*/ 163554 h 957091"/>
                <a:gd name="connsiteX5734" fmla="*/ 2497937 w 10020123"/>
                <a:gd name="connsiteY5734" fmla="*/ 163554 h 957091"/>
                <a:gd name="connsiteX5735" fmla="*/ 2502401 w 10020123"/>
                <a:gd name="connsiteY5735" fmla="*/ 162916 h 957091"/>
                <a:gd name="connsiteX5736" fmla="*/ 2497937 w 10020123"/>
                <a:gd name="connsiteY5736" fmla="*/ 162278 h 957091"/>
                <a:gd name="connsiteX5737" fmla="*/ 2497937 w 10020123"/>
                <a:gd name="connsiteY5737" fmla="*/ 163554 h 957091"/>
                <a:gd name="connsiteX5738" fmla="*/ 2497937 w 10020123"/>
                <a:gd name="connsiteY5738" fmla="*/ 163554 h 957091"/>
                <a:gd name="connsiteX5739" fmla="*/ 2379337 w 10020123"/>
                <a:gd name="connsiteY5739" fmla="*/ 163235 h 957091"/>
                <a:gd name="connsiteX5740" fmla="*/ 2383482 w 10020123"/>
                <a:gd name="connsiteY5740" fmla="*/ 162597 h 957091"/>
                <a:gd name="connsiteX5741" fmla="*/ 2383482 w 10020123"/>
                <a:gd name="connsiteY5741" fmla="*/ 161959 h 957091"/>
                <a:gd name="connsiteX5742" fmla="*/ 2379018 w 10020123"/>
                <a:gd name="connsiteY5742" fmla="*/ 161322 h 957091"/>
                <a:gd name="connsiteX5743" fmla="*/ 2379018 w 10020123"/>
                <a:gd name="connsiteY5743" fmla="*/ 163235 h 957091"/>
                <a:gd name="connsiteX5744" fmla="*/ 2379018 w 10020123"/>
                <a:gd name="connsiteY5744" fmla="*/ 163235 h 957091"/>
                <a:gd name="connsiteX5745" fmla="*/ 2398466 w 10020123"/>
                <a:gd name="connsiteY5745" fmla="*/ 163235 h 957091"/>
                <a:gd name="connsiteX5746" fmla="*/ 2398466 w 10020123"/>
                <a:gd name="connsiteY5746" fmla="*/ 161322 h 957091"/>
                <a:gd name="connsiteX5747" fmla="*/ 2394322 w 10020123"/>
                <a:gd name="connsiteY5747" fmla="*/ 161959 h 957091"/>
                <a:gd name="connsiteX5748" fmla="*/ 2394322 w 10020123"/>
                <a:gd name="connsiteY5748" fmla="*/ 162597 h 957091"/>
                <a:gd name="connsiteX5749" fmla="*/ 2398466 w 10020123"/>
                <a:gd name="connsiteY5749" fmla="*/ 163235 h 957091"/>
                <a:gd name="connsiteX5750" fmla="*/ 2398466 w 10020123"/>
                <a:gd name="connsiteY5750" fmla="*/ 163235 h 957091"/>
                <a:gd name="connsiteX5751" fmla="*/ 2507502 w 10020123"/>
                <a:gd name="connsiteY5751" fmla="*/ 163235 h 957091"/>
                <a:gd name="connsiteX5752" fmla="*/ 2507502 w 10020123"/>
                <a:gd name="connsiteY5752" fmla="*/ 162278 h 957091"/>
                <a:gd name="connsiteX5753" fmla="*/ 2504632 w 10020123"/>
                <a:gd name="connsiteY5753" fmla="*/ 162916 h 957091"/>
                <a:gd name="connsiteX5754" fmla="*/ 2507502 w 10020123"/>
                <a:gd name="connsiteY5754" fmla="*/ 163554 h 957091"/>
                <a:gd name="connsiteX5755" fmla="*/ 2507502 w 10020123"/>
                <a:gd name="connsiteY5755" fmla="*/ 163554 h 957091"/>
                <a:gd name="connsiteX5756" fmla="*/ 3058100 w 10020123"/>
                <a:gd name="connsiteY5756" fmla="*/ 163235 h 957091"/>
                <a:gd name="connsiteX5757" fmla="*/ 3091895 w 10020123"/>
                <a:gd name="connsiteY5757" fmla="*/ 158134 h 957091"/>
                <a:gd name="connsiteX5758" fmla="*/ 3091895 w 10020123"/>
                <a:gd name="connsiteY5758" fmla="*/ 152395 h 957091"/>
                <a:gd name="connsiteX5759" fmla="*/ 3057463 w 10020123"/>
                <a:gd name="connsiteY5759" fmla="*/ 146975 h 957091"/>
                <a:gd name="connsiteX5760" fmla="*/ 3057463 w 10020123"/>
                <a:gd name="connsiteY5760" fmla="*/ 146975 h 957091"/>
                <a:gd name="connsiteX5761" fmla="*/ 3057463 w 10020123"/>
                <a:gd name="connsiteY5761" fmla="*/ 146975 h 957091"/>
                <a:gd name="connsiteX5762" fmla="*/ 3058738 w 10020123"/>
                <a:gd name="connsiteY5762" fmla="*/ 162916 h 957091"/>
                <a:gd name="connsiteX5763" fmla="*/ 3058738 w 10020123"/>
                <a:gd name="connsiteY5763" fmla="*/ 162916 h 957091"/>
                <a:gd name="connsiteX5764" fmla="*/ 3173512 w 10020123"/>
                <a:gd name="connsiteY5764" fmla="*/ 162916 h 957091"/>
                <a:gd name="connsiteX5765" fmla="*/ 3173512 w 10020123"/>
                <a:gd name="connsiteY5765" fmla="*/ 162916 h 957091"/>
                <a:gd name="connsiteX5766" fmla="*/ 3174788 w 10020123"/>
                <a:gd name="connsiteY5766" fmla="*/ 147294 h 957091"/>
                <a:gd name="connsiteX5767" fmla="*/ 3174788 w 10020123"/>
                <a:gd name="connsiteY5767" fmla="*/ 147294 h 957091"/>
                <a:gd name="connsiteX5768" fmla="*/ 3174788 w 10020123"/>
                <a:gd name="connsiteY5768" fmla="*/ 147294 h 957091"/>
                <a:gd name="connsiteX5769" fmla="*/ 3139399 w 10020123"/>
                <a:gd name="connsiteY5769" fmla="*/ 152714 h 957091"/>
                <a:gd name="connsiteX5770" fmla="*/ 3139399 w 10020123"/>
                <a:gd name="connsiteY5770" fmla="*/ 157815 h 957091"/>
                <a:gd name="connsiteX5771" fmla="*/ 3173831 w 10020123"/>
                <a:gd name="connsiteY5771" fmla="*/ 162916 h 957091"/>
                <a:gd name="connsiteX5772" fmla="*/ 3173831 w 10020123"/>
                <a:gd name="connsiteY5772" fmla="*/ 162916 h 957091"/>
                <a:gd name="connsiteX5773" fmla="*/ 2384757 w 10020123"/>
                <a:gd name="connsiteY5773" fmla="*/ 162597 h 957091"/>
                <a:gd name="connsiteX5774" fmla="*/ 2386670 w 10020123"/>
                <a:gd name="connsiteY5774" fmla="*/ 162597 h 957091"/>
                <a:gd name="connsiteX5775" fmla="*/ 2384757 w 10020123"/>
                <a:gd name="connsiteY5775" fmla="*/ 161959 h 957091"/>
                <a:gd name="connsiteX5776" fmla="*/ 2384757 w 10020123"/>
                <a:gd name="connsiteY5776" fmla="*/ 162597 h 957091"/>
                <a:gd name="connsiteX5777" fmla="*/ 2384757 w 10020123"/>
                <a:gd name="connsiteY5777" fmla="*/ 162597 h 957091"/>
                <a:gd name="connsiteX5778" fmla="*/ 2394322 w 10020123"/>
                <a:gd name="connsiteY5778" fmla="*/ 162597 h 957091"/>
                <a:gd name="connsiteX5779" fmla="*/ 2394322 w 10020123"/>
                <a:gd name="connsiteY5779" fmla="*/ 161959 h 957091"/>
                <a:gd name="connsiteX5780" fmla="*/ 2392409 w 10020123"/>
                <a:gd name="connsiteY5780" fmla="*/ 161959 h 957091"/>
                <a:gd name="connsiteX5781" fmla="*/ 2394322 w 10020123"/>
                <a:gd name="connsiteY5781" fmla="*/ 162597 h 957091"/>
                <a:gd name="connsiteX5782" fmla="*/ 2394322 w 10020123"/>
                <a:gd name="connsiteY5782" fmla="*/ 162597 h 957091"/>
                <a:gd name="connsiteX5783" fmla="*/ 2499531 w 10020123"/>
                <a:gd name="connsiteY5783" fmla="*/ 162597 h 957091"/>
                <a:gd name="connsiteX5784" fmla="*/ 2507502 w 10020123"/>
                <a:gd name="connsiteY5784" fmla="*/ 161641 h 957091"/>
                <a:gd name="connsiteX5785" fmla="*/ 2507502 w 10020123"/>
                <a:gd name="connsiteY5785" fmla="*/ 159090 h 957091"/>
                <a:gd name="connsiteX5786" fmla="*/ 2498894 w 10020123"/>
                <a:gd name="connsiteY5786" fmla="*/ 158134 h 957091"/>
                <a:gd name="connsiteX5787" fmla="*/ 2498256 w 10020123"/>
                <a:gd name="connsiteY5787" fmla="*/ 158771 h 957091"/>
                <a:gd name="connsiteX5788" fmla="*/ 2498256 w 10020123"/>
                <a:gd name="connsiteY5788" fmla="*/ 161322 h 957091"/>
                <a:gd name="connsiteX5789" fmla="*/ 2499850 w 10020123"/>
                <a:gd name="connsiteY5789" fmla="*/ 162278 h 957091"/>
                <a:gd name="connsiteX5790" fmla="*/ 2499850 w 10020123"/>
                <a:gd name="connsiteY5790" fmla="*/ 162278 h 957091"/>
                <a:gd name="connsiteX5791" fmla="*/ 2751079 w 10020123"/>
                <a:gd name="connsiteY5791" fmla="*/ 162597 h 957091"/>
                <a:gd name="connsiteX5792" fmla="*/ 2751079 w 10020123"/>
                <a:gd name="connsiteY5792" fmla="*/ 157496 h 957091"/>
                <a:gd name="connsiteX5793" fmla="*/ 2734181 w 10020123"/>
                <a:gd name="connsiteY5793" fmla="*/ 160047 h 957091"/>
                <a:gd name="connsiteX5794" fmla="*/ 2751079 w 10020123"/>
                <a:gd name="connsiteY5794" fmla="*/ 162597 h 957091"/>
                <a:gd name="connsiteX5795" fmla="*/ 2751079 w 10020123"/>
                <a:gd name="connsiteY5795" fmla="*/ 162597 h 957091"/>
                <a:gd name="connsiteX5796" fmla="*/ 2780729 w 10020123"/>
                <a:gd name="connsiteY5796" fmla="*/ 162597 h 957091"/>
                <a:gd name="connsiteX5797" fmla="*/ 2798264 w 10020123"/>
                <a:gd name="connsiteY5797" fmla="*/ 160047 h 957091"/>
                <a:gd name="connsiteX5798" fmla="*/ 2780729 w 10020123"/>
                <a:gd name="connsiteY5798" fmla="*/ 157496 h 957091"/>
                <a:gd name="connsiteX5799" fmla="*/ 2780729 w 10020123"/>
                <a:gd name="connsiteY5799" fmla="*/ 162916 h 957091"/>
                <a:gd name="connsiteX5800" fmla="*/ 2386670 w 10020123"/>
                <a:gd name="connsiteY5800" fmla="*/ 162278 h 957091"/>
                <a:gd name="connsiteX5801" fmla="*/ 2394322 w 10020123"/>
                <a:gd name="connsiteY5801" fmla="*/ 161641 h 957091"/>
                <a:gd name="connsiteX5802" fmla="*/ 2394322 w 10020123"/>
                <a:gd name="connsiteY5802" fmla="*/ 160365 h 957091"/>
                <a:gd name="connsiteX5803" fmla="*/ 2386989 w 10020123"/>
                <a:gd name="connsiteY5803" fmla="*/ 159728 h 957091"/>
                <a:gd name="connsiteX5804" fmla="*/ 2384757 w 10020123"/>
                <a:gd name="connsiteY5804" fmla="*/ 160365 h 957091"/>
                <a:gd name="connsiteX5805" fmla="*/ 2384757 w 10020123"/>
                <a:gd name="connsiteY5805" fmla="*/ 161003 h 957091"/>
                <a:gd name="connsiteX5806" fmla="*/ 2385395 w 10020123"/>
                <a:gd name="connsiteY5806" fmla="*/ 161959 h 957091"/>
                <a:gd name="connsiteX5807" fmla="*/ 2384757 w 10020123"/>
                <a:gd name="connsiteY5807" fmla="*/ 161322 h 957091"/>
                <a:gd name="connsiteX5808" fmla="*/ 2384757 w 10020123"/>
                <a:gd name="connsiteY5808" fmla="*/ 161322 h 957091"/>
                <a:gd name="connsiteX5809" fmla="*/ 2385395 w 10020123"/>
                <a:gd name="connsiteY5809" fmla="*/ 161959 h 957091"/>
                <a:gd name="connsiteX5810" fmla="*/ 2386670 w 10020123"/>
                <a:gd name="connsiteY5810" fmla="*/ 161959 h 957091"/>
                <a:gd name="connsiteX5811" fmla="*/ 2386670 w 10020123"/>
                <a:gd name="connsiteY5811" fmla="*/ 161959 h 957091"/>
                <a:gd name="connsiteX5812" fmla="*/ 2507502 w 10020123"/>
                <a:gd name="connsiteY5812" fmla="*/ 161959 h 957091"/>
                <a:gd name="connsiteX5813" fmla="*/ 2515472 w 10020123"/>
                <a:gd name="connsiteY5813" fmla="*/ 160684 h 957091"/>
                <a:gd name="connsiteX5814" fmla="*/ 2507502 w 10020123"/>
                <a:gd name="connsiteY5814" fmla="*/ 159409 h 957091"/>
                <a:gd name="connsiteX5815" fmla="*/ 2507502 w 10020123"/>
                <a:gd name="connsiteY5815" fmla="*/ 161959 h 957091"/>
                <a:gd name="connsiteX5816" fmla="*/ 2507502 w 10020123"/>
                <a:gd name="connsiteY5816" fmla="*/ 161959 h 957091"/>
                <a:gd name="connsiteX5817" fmla="*/ 2384757 w 10020123"/>
                <a:gd name="connsiteY5817" fmla="*/ 161641 h 957091"/>
                <a:gd name="connsiteX5818" fmla="*/ 2384757 w 10020123"/>
                <a:gd name="connsiteY5818" fmla="*/ 161003 h 957091"/>
                <a:gd name="connsiteX5819" fmla="*/ 2384119 w 10020123"/>
                <a:gd name="connsiteY5819" fmla="*/ 161003 h 957091"/>
                <a:gd name="connsiteX5820" fmla="*/ 2381250 w 10020123"/>
                <a:gd name="connsiteY5820" fmla="*/ 161003 h 957091"/>
                <a:gd name="connsiteX5821" fmla="*/ 2384757 w 10020123"/>
                <a:gd name="connsiteY5821" fmla="*/ 161959 h 957091"/>
                <a:gd name="connsiteX5822" fmla="*/ 2394322 w 10020123"/>
                <a:gd name="connsiteY5822" fmla="*/ 161641 h 957091"/>
                <a:gd name="connsiteX5823" fmla="*/ 2397829 w 10020123"/>
                <a:gd name="connsiteY5823" fmla="*/ 161003 h 957091"/>
                <a:gd name="connsiteX5824" fmla="*/ 2394322 w 10020123"/>
                <a:gd name="connsiteY5824" fmla="*/ 160365 h 957091"/>
                <a:gd name="connsiteX5825" fmla="*/ 2394322 w 10020123"/>
                <a:gd name="connsiteY5825" fmla="*/ 161641 h 957091"/>
                <a:gd name="connsiteX5826" fmla="*/ 2394322 w 10020123"/>
                <a:gd name="connsiteY5826" fmla="*/ 161641 h 957091"/>
                <a:gd name="connsiteX5827" fmla="*/ 2492836 w 10020123"/>
                <a:gd name="connsiteY5827" fmla="*/ 161641 h 957091"/>
                <a:gd name="connsiteX5828" fmla="*/ 2492836 w 10020123"/>
                <a:gd name="connsiteY5828" fmla="*/ 159409 h 957091"/>
                <a:gd name="connsiteX5829" fmla="*/ 2485185 w 10020123"/>
                <a:gd name="connsiteY5829" fmla="*/ 160684 h 957091"/>
                <a:gd name="connsiteX5830" fmla="*/ 2492836 w 10020123"/>
                <a:gd name="connsiteY5830" fmla="*/ 161959 h 957091"/>
                <a:gd name="connsiteX5831" fmla="*/ 2492836 w 10020123"/>
                <a:gd name="connsiteY5831" fmla="*/ 161959 h 957091"/>
                <a:gd name="connsiteX5832" fmla="*/ 2380612 w 10020123"/>
                <a:gd name="connsiteY5832" fmla="*/ 161003 h 957091"/>
                <a:gd name="connsiteX5833" fmla="*/ 2383482 w 10020123"/>
                <a:gd name="connsiteY5833" fmla="*/ 160365 h 957091"/>
                <a:gd name="connsiteX5834" fmla="*/ 2384757 w 10020123"/>
                <a:gd name="connsiteY5834" fmla="*/ 160365 h 957091"/>
                <a:gd name="connsiteX5835" fmla="*/ 2384757 w 10020123"/>
                <a:gd name="connsiteY5835" fmla="*/ 159409 h 957091"/>
                <a:gd name="connsiteX5836" fmla="*/ 2380294 w 10020123"/>
                <a:gd name="connsiteY5836" fmla="*/ 158771 h 957091"/>
                <a:gd name="connsiteX5837" fmla="*/ 2383482 w 10020123"/>
                <a:gd name="connsiteY5837" fmla="*/ 160365 h 957091"/>
                <a:gd name="connsiteX5838" fmla="*/ 2380294 w 10020123"/>
                <a:gd name="connsiteY5838" fmla="*/ 159090 h 957091"/>
                <a:gd name="connsiteX5839" fmla="*/ 2380294 w 10020123"/>
                <a:gd name="connsiteY5839" fmla="*/ 161003 h 957091"/>
                <a:gd name="connsiteX5840" fmla="*/ 2380294 w 10020123"/>
                <a:gd name="connsiteY5840" fmla="*/ 161003 h 957091"/>
                <a:gd name="connsiteX5841" fmla="*/ 2384757 w 10020123"/>
                <a:gd name="connsiteY5841" fmla="*/ 161003 h 957091"/>
                <a:gd name="connsiteX5842" fmla="*/ 2384757 w 10020123"/>
                <a:gd name="connsiteY5842" fmla="*/ 159090 h 957091"/>
                <a:gd name="connsiteX5843" fmla="*/ 2394322 w 10020123"/>
                <a:gd name="connsiteY5843" fmla="*/ 159728 h 957091"/>
                <a:gd name="connsiteX5844" fmla="*/ 2394322 w 10020123"/>
                <a:gd name="connsiteY5844" fmla="*/ 161003 h 957091"/>
                <a:gd name="connsiteX5845" fmla="*/ 2384757 w 10020123"/>
                <a:gd name="connsiteY5845" fmla="*/ 161003 h 957091"/>
                <a:gd name="connsiteX5846" fmla="*/ 2384757 w 10020123"/>
                <a:gd name="connsiteY5846" fmla="*/ 160365 h 957091"/>
                <a:gd name="connsiteX5847" fmla="*/ 2386989 w 10020123"/>
                <a:gd name="connsiteY5847" fmla="*/ 160365 h 957091"/>
                <a:gd name="connsiteX5848" fmla="*/ 2384757 w 10020123"/>
                <a:gd name="connsiteY5848" fmla="*/ 159728 h 957091"/>
                <a:gd name="connsiteX5849" fmla="*/ 2384757 w 10020123"/>
                <a:gd name="connsiteY5849" fmla="*/ 160365 h 957091"/>
                <a:gd name="connsiteX5850" fmla="*/ 2384757 w 10020123"/>
                <a:gd name="connsiteY5850" fmla="*/ 160365 h 957091"/>
                <a:gd name="connsiteX5851" fmla="*/ 2394322 w 10020123"/>
                <a:gd name="connsiteY5851" fmla="*/ 160365 h 957091"/>
                <a:gd name="connsiteX5852" fmla="*/ 2394322 w 10020123"/>
                <a:gd name="connsiteY5852" fmla="*/ 159728 h 957091"/>
                <a:gd name="connsiteX5853" fmla="*/ 2392409 w 10020123"/>
                <a:gd name="connsiteY5853" fmla="*/ 159728 h 957091"/>
                <a:gd name="connsiteX5854" fmla="*/ 2394322 w 10020123"/>
                <a:gd name="connsiteY5854" fmla="*/ 160365 h 957091"/>
                <a:gd name="connsiteX5855" fmla="*/ 2394322 w 10020123"/>
                <a:gd name="connsiteY5855" fmla="*/ 160365 h 957091"/>
                <a:gd name="connsiteX5856" fmla="*/ 2480084 w 10020123"/>
                <a:gd name="connsiteY5856" fmla="*/ 160365 h 957091"/>
                <a:gd name="connsiteX5857" fmla="*/ 2488692 w 10020123"/>
                <a:gd name="connsiteY5857" fmla="*/ 159090 h 957091"/>
                <a:gd name="connsiteX5858" fmla="*/ 2488692 w 10020123"/>
                <a:gd name="connsiteY5858" fmla="*/ 157496 h 957091"/>
                <a:gd name="connsiteX5859" fmla="*/ 2479765 w 10020123"/>
                <a:gd name="connsiteY5859" fmla="*/ 156221 h 957091"/>
                <a:gd name="connsiteX5860" fmla="*/ 2479765 w 10020123"/>
                <a:gd name="connsiteY5860" fmla="*/ 160047 h 957091"/>
                <a:gd name="connsiteX5861" fmla="*/ 2479765 w 10020123"/>
                <a:gd name="connsiteY5861" fmla="*/ 160047 h 957091"/>
                <a:gd name="connsiteX5862" fmla="*/ 2516429 w 10020123"/>
                <a:gd name="connsiteY5862" fmla="*/ 160365 h 957091"/>
                <a:gd name="connsiteX5863" fmla="*/ 2516429 w 10020123"/>
                <a:gd name="connsiteY5863" fmla="*/ 156221 h 957091"/>
                <a:gd name="connsiteX5864" fmla="*/ 2507183 w 10020123"/>
                <a:gd name="connsiteY5864" fmla="*/ 157815 h 957091"/>
                <a:gd name="connsiteX5865" fmla="*/ 2507183 w 10020123"/>
                <a:gd name="connsiteY5865" fmla="*/ 159409 h 957091"/>
                <a:gd name="connsiteX5866" fmla="*/ 2516429 w 10020123"/>
                <a:gd name="connsiteY5866" fmla="*/ 160684 h 957091"/>
                <a:gd name="connsiteX5867" fmla="*/ 2516429 w 10020123"/>
                <a:gd name="connsiteY5867" fmla="*/ 160684 h 957091"/>
                <a:gd name="connsiteX5868" fmla="*/ 2387945 w 10020123"/>
                <a:gd name="connsiteY5868" fmla="*/ 159728 h 957091"/>
                <a:gd name="connsiteX5869" fmla="*/ 2390496 w 10020123"/>
                <a:gd name="connsiteY5869" fmla="*/ 159728 h 957091"/>
                <a:gd name="connsiteX5870" fmla="*/ 2390496 w 10020123"/>
                <a:gd name="connsiteY5870" fmla="*/ 158134 h 957091"/>
                <a:gd name="connsiteX5871" fmla="*/ 2387308 w 10020123"/>
                <a:gd name="connsiteY5871" fmla="*/ 157496 h 957091"/>
                <a:gd name="connsiteX5872" fmla="*/ 2384438 w 10020123"/>
                <a:gd name="connsiteY5872" fmla="*/ 158134 h 957091"/>
                <a:gd name="connsiteX5873" fmla="*/ 2384438 w 10020123"/>
                <a:gd name="connsiteY5873" fmla="*/ 159409 h 957091"/>
                <a:gd name="connsiteX5874" fmla="*/ 2387626 w 10020123"/>
                <a:gd name="connsiteY5874" fmla="*/ 160047 h 957091"/>
                <a:gd name="connsiteX5875" fmla="*/ 2387626 w 10020123"/>
                <a:gd name="connsiteY5875" fmla="*/ 160047 h 957091"/>
                <a:gd name="connsiteX5876" fmla="*/ 2732906 w 10020123"/>
                <a:gd name="connsiteY5876" fmla="*/ 159409 h 957091"/>
                <a:gd name="connsiteX5877" fmla="*/ 2752354 w 10020123"/>
                <a:gd name="connsiteY5877" fmla="*/ 156540 h 957091"/>
                <a:gd name="connsiteX5878" fmla="*/ 2752354 w 10020123"/>
                <a:gd name="connsiteY5878" fmla="*/ 153033 h 957091"/>
                <a:gd name="connsiteX5879" fmla="*/ 2732268 w 10020123"/>
                <a:gd name="connsiteY5879" fmla="*/ 150163 h 957091"/>
                <a:gd name="connsiteX5880" fmla="*/ 2732906 w 10020123"/>
                <a:gd name="connsiteY5880" fmla="*/ 159409 h 957091"/>
                <a:gd name="connsiteX5881" fmla="*/ 2384757 w 10020123"/>
                <a:gd name="connsiteY5881" fmla="*/ 159090 h 957091"/>
                <a:gd name="connsiteX5882" fmla="*/ 2384757 w 10020123"/>
                <a:gd name="connsiteY5882" fmla="*/ 157815 h 957091"/>
                <a:gd name="connsiteX5883" fmla="*/ 2381250 w 10020123"/>
                <a:gd name="connsiteY5883" fmla="*/ 158452 h 957091"/>
                <a:gd name="connsiteX5884" fmla="*/ 2384757 w 10020123"/>
                <a:gd name="connsiteY5884" fmla="*/ 159090 h 957091"/>
                <a:gd name="connsiteX5885" fmla="*/ 2384757 w 10020123"/>
                <a:gd name="connsiteY5885" fmla="*/ 159090 h 957091"/>
                <a:gd name="connsiteX5886" fmla="*/ 2394322 w 10020123"/>
                <a:gd name="connsiteY5886" fmla="*/ 159090 h 957091"/>
                <a:gd name="connsiteX5887" fmla="*/ 2398147 w 10020123"/>
                <a:gd name="connsiteY5887" fmla="*/ 158452 h 957091"/>
                <a:gd name="connsiteX5888" fmla="*/ 2394322 w 10020123"/>
                <a:gd name="connsiteY5888" fmla="*/ 157815 h 957091"/>
                <a:gd name="connsiteX5889" fmla="*/ 2394322 w 10020123"/>
                <a:gd name="connsiteY5889" fmla="*/ 159090 h 957091"/>
                <a:gd name="connsiteX5890" fmla="*/ 2394322 w 10020123"/>
                <a:gd name="connsiteY5890" fmla="*/ 159090 h 957091"/>
                <a:gd name="connsiteX5891" fmla="*/ 2800814 w 10020123"/>
                <a:gd name="connsiteY5891" fmla="*/ 159090 h 957091"/>
                <a:gd name="connsiteX5892" fmla="*/ 2800814 w 10020123"/>
                <a:gd name="connsiteY5892" fmla="*/ 150482 h 957091"/>
                <a:gd name="connsiteX5893" fmla="*/ 2780729 w 10020123"/>
                <a:gd name="connsiteY5893" fmla="*/ 153670 h 957091"/>
                <a:gd name="connsiteX5894" fmla="*/ 2780729 w 10020123"/>
                <a:gd name="connsiteY5894" fmla="*/ 156221 h 957091"/>
                <a:gd name="connsiteX5895" fmla="*/ 2800814 w 10020123"/>
                <a:gd name="connsiteY5895" fmla="*/ 159090 h 957091"/>
                <a:gd name="connsiteX5896" fmla="*/ 2800814 w 10020123"/>
                <a:gd name="connsiteY5896" fmla="*/ 159090 h 957091"/>
                <a:gd name="connsiteX5897" fmla="*/ 2497937 w 10020123"/>
                <a:gd name="connsiteY5897" fmla="*/ 158771 h 957091"/>
                <a:gd name="connsiteX5898" fmla="*/ 2501763 w 10020123"/>
                <a:gd name="connsiteY5898" fmla="*/ 158134 h 957091"/>
                <a:gd name="connsiteX5899" fmla="*/ 2497937 w 10020123"/>
                <a:gd name="connsiteY5899" fmla="*/ 157496 h 957091"/>
                <a:gd name="connsiteX5900" fmla="*/ 2497937 w 10020123"/>
                <a:gd name="connsiteY5900" fmla="*/ 158771 h 957091"/>
                <a:gd name="connsiteX5901" fmla="*/ 2497937 w 10020123"/>
                <a:gd name="connsiteY5901" fmla="*/ 158771 h 957091"/>
                <a:gd name="connsiteX5902" fmla="*/ 2507502 w 10020123"/>
                <a:gd name="connsiteY5902" fmla="*/ 158771 h 957091"/>
                <a:gd name="connsiteX5903" fmla="*/ 2507502 w 10020123"/>
                <a:gd name="connsiteY5903" fmla="*/ 157496 h 957091"/>
                <a:gd name="connsiteX5904" fmla="*/ 2503357 w 10020123"/>
                <a:gd name="connsiteY5904" fmla="*/ 158134 h 957091"/>
                <a:gd name="connsiteX5905" fmla="*/ 2507502 w 10020123"/>
                <a:gd name="connsiteY5905" fmla="*/ 158771 h 957091"/>
                <a:gd name="connsiteX5906" fmla="*/ 2507502 w 10020123"/>
                <a:gd name="connsiteY5906" fmla="*/ 158771 h 957091"/>
                <a:gd name="connsiteX5907" fmla="*/ 2398785 w 10020123"/>
                <a:gd name="connsiteY5907" fmla="*/ 158452 h 957091"/>
                <a:gd name="connsiteX5908" fmla="*/ 2398785 w 10020123"/>
                <a:gd name="connsiteY5908" fmla="*/ 156221 h 957091"/>
                <a:gd name="connsiteX5909" fmla="*/ 2394322 w 10020123"/>
                <a:gd name="connsiteY5909" fmla="*/ 157177 h 957091"/>
                <a:gd name="connsiteX5910" fmla="*/ 2394322 w 10020123"/>
                <a:gd name="connsiteY5910" fmla="*/ 158134 h 957091"/>
                <a:gd name="connsiteX5911" fmla="*/ 2398785 w 10020123"/>
                <a:gd name="connsiteY5911" fmla="*/ 158771 h 957091"/>
                <a:gd name="connsiteX5912" fmla="*/ 2398785 w 10020123"/>
                <a:gd name="connsiteY5912" fmla="*/ 158771 h 957091"/>
                <a:gd name="connsiteX5913" fmla="*/ 2384757 w 10020123"/>
                <a:gd name="connsiteY5913" fmla="*/ 158452 h 957091"/>
                <a:gd name="connsiteX5914" fmla="*/ 2384757 w 10020123"/>
                <a:gd name="connsiteY5914" fmla="*/ 156540 h 957091"/>
                <a:gd name="connsiteX5915" fmla="*/ 2384757 w 10020123"/>
                <a:gd name="connsiteY5915" fmla="*/ 158452 h 957091"/>
                <a:gd name="connsiteX5916" fmla="*/ 2384757 w 10020123"/>
                <a:gd name="connsiteY5916" fmla="*/ 158452 h 957091"/>
                <a:gd name="connsiteX5917" fmla="*/ 2498575 w 10020123"/>
                <a:gd name="connsiteY5917" fmla="*/ 158134 h 957091"/>
                <a:gd name="connsiteX5918" fmla="*/ 2507183 w 10020123"/>
                <a:gd name="connsiteY5918" fmla="*/ 157177 h 957091"/>
                <a:gd name="connsiteX5919" fmla="*/ 2507183 w 10020123"/>
                <a:gd name="connsiteY5919" fmla="*/ 154627 h 957091"/>
                <a:gd name="connsiteX5920" fmla="*/ 2498894 w 10020123"/>
                <a:gd name="connsiteY5920" fmla="*/ 153989 h 957091"/>
                <a:gd name="connsiteX5921" fmla="*/ 2497937 w 10020123"/>
                <a:gd name="connsiteY5921" fmla="*/ 154945 h 957091"/>
                <a:gd name="connsiteX5922" fmla="*/ 2497937 w 10020123"/>
                <a:gd name="connsiteY5922" fmla="*/ 157496 h 957091"/>
                <a:gd name="connsiteX5923" fmla="*/ 2498575 w 10020123"/>
                <a:gd name="connsiteY5923" fmla="*/ 158452 h 957091"/>
                <a:gd name="connsiteX5924" fmla="*/ 2498575 w 10020123"/>
                <a:gd name="connsiteY5924" fmla="*/ 158452 h 957091"/>
                <a:gd name="connsiteX5925" fmla="*/ 3091895 w 10020123"/>
                <a:gd name="connsiteY5925" fmla="*/ 157815 h 957091"/>
                <a:gd name="connsiteX5926" fmla="*/ 3107517 w 10020123"/>
                <a:gd name="connsiteY5926" fmla="*/ 155264 h 957091"/>
                <a:gd name="connsiteX5927" fmla="*/ 3091895 w 10020123"/>
                <a:gd name="connsiteY5927" fmla="*/ 152714 h 957091"/>
                <a:gd name="connsiteX5928" fmla="*/ 3091895 w 10020123"/>
                <a:gd name="connsiteY5928" fmla="*/ 157815 h 957091"/>
                <a:gd name="connsiteX5929" fmla="*/ 2384757 w 10020123"/>
                <a:gd name="connsiteY5929" fmla="*/ 157815 h 957091"/>
                <a:gd name="connsiteX5930" fmla="*/ 2386670 w 10020123"/>
                <a:gd name="connsiteY5930" fmla="*/ 157815 h 957091"/>
                <a:gd name="connsiteX5931" fmla="*/ 2384757 w 10020123"/>
                <a:gd name="connsiteY5931" fmla="*/ 157177 h 957091"/>
                <a:gd name="connsiteX5932" fmla="*/ 2384757 w 10020123"/>
                <a:gd name="connsiteY5932" fmla="*/ 157815 h 957091"/>
                <a:gd name="connsiteX5933" fmla="*/ 2384757 w 10020123"/>
                <a:gd name="connsiteY5933" fmla="*/ 157815 h 957091"/>
                <a:gd name="connsiteX5934" fmla="*/ 2394322 w 10020123"/>
                <a:gd name="connsiteY5934" fmla="*/ 157815 h 957091"/>
                <a:gd name="connsiteX5935" fmla="*/ 2394322 w 10020123"/>
                <a:gd name="connsiteY5935" fmla="*/ 157177 h 957091"/>
                <a:gd name="connsiteX5936" fmla="*/ 2392090 w 10020123"/>
                <a:gd name="connsiteY5936" fmla="*/ 157177 h 957091"/>
                <a:gd name="connsiteX5937" fmla="*/ 2394322 w 10020123"/>
                <a:gd name="connsiteY5937" fmla="*/ 157815 h 957091"/>
                <a:gd name="connsiteX5938" fmla="*/ 2394322 w 10020123"/>
                <a:gd name="connsiteY5938" fmla="*/ 157815 h 957091"/>
                <a:gd name="connsiteX5939" fmla="*/ 3129515 w 10020123"/>
                <a:gd name="connsiteY5939" fmla="*/ 157496 h 957091"/>
                <a:gd name="connsiteX5940" fmla="*/ 3129515 w 10020123"/>
                <a:gd name="connsiteY5940" fmla="*/ 153351 h 957091"/>
                <a:gd name="connsiteX5941" fmla="*/ 3115806 w 10020123"/>
                <a:gd name="connsiteY5941" fmla="*/ 155583 h 957091"/>
                <a:gd name="connsiteX5942" fmla="*/ 3129515 w 10020123"/>
                <a:gd name="connsiteY5942" fmla="*/ 157496 h 957091"/>
                <a:gd name="connsiteX5943" fmla="*/ 3129515 w 10020123"/>
                <a:gd name="connsiteY5943" fmla="*/ 157496 h 957091"/>
                <a:gd name="connsiteX5944" fmla="*/ 2386670 w 10020123"/>
                <a:gd name="connsiteY5944" fmla="*/ 157177 h 957091"/>
                <a:gd name="connsiteX5945" fmla="*/ 2394322 w 10020123"/>
                <a:gd name="connsiteY5945" fmla="*/ 156540 h 957091"/>
                <a:gd name="connsiteX5946" fmla="*/ 2394322 w 10020123"/>
                <a:gd name="connsiteY5946" fmla="*/ 155264 h 957091"/>
                <a:gd name="connsiteX5947" fmla="*/ 2386989 w 10020123"/>
                <a:gd name="connsiteY5947" fmla="*/ 155264 h 957091"/>
                <a:gd name="connsiteX5948" fmla="*/ 2384757 w 10020123"/>
                <a:gd name="connsiteY5948" fmla="*/ 155264 h 957091"/>
                <a:gd name="connsiteX5949" fmla="*/ 2384757 w 10020123"/>
                <a:gd name="connsiteY5949" fmla="*/ 156540 h 957091"/>
                <a:gd name="connsiteX5950" fmla="*/ 2386670 w 10020123"/>
                <a:gd name="connsiteY5950" fmla="*/ 157177 h 957091"/>
                <a:gd name="connsiteX5951" fmla="*/ 2386670 w 10020123"/>
                <a:gd name="connsiteY5951" fmla="*/ 157177 h 957091"/>
                <a:gd name="connsiteX5952" fmla="*/ 2488692 w 10020123"/>
                <a:gd name="connsiteY5952" fmla="*/ 157177 h 957091"/>
                <a:gd name="connsiteX5953" fmla="*/ 2488692 w 10020123"/>
                <a:gd name="connsiteY5953" fmla="*/ 154945 h 957091"/>
                <a:gd name="connsiteX5954" fmla="*/ 2481040 w 10020123"/>
                <a:gd name="connsiteY5954" fmla="*/ 156221 h 957091"/>
                <a:gd name="connsiteX5955" fmla="*/ 2488692 w 10020123"/>
                <a:gd name="connsiteY5955" fmla="*/ 157177 h 957091"/>
                <a:gd name="connsiteX5956" fmla="*/ 2504951 w 10020123"/>
                <a:gd name="connsiteY5956" fmla="*/ 157177 h 957091"/>
                <a:gd name="connsiteX5957" fmla="*/ 2512922 w 10020123"/>
                <a:gd name="connsiteY5957" fmla="*/ 155902 h 957091"/>
                <a:gd name="connsiteX5958" fmla="*/ 2505270 w 10020123"/>
                <a:gd name="connsiteY5958" fmla="*/ 154627 h 957091"/>
                <a:gd name="connsiteX5959" fmla="*/ 2505270 w 10020123"/>
                <a:gd name="connsiteY5959" fmla="*/ 156858 h 957091"/>
                <a:gd name="connsiteX5960" fmla="*/ 2505270 w 10020123"/>
                <a:gd name="connsiteY5960" fmla="*/ 156858 h 957091"/>
                <a:gd name="connsiteX5961" fmla="*/ 376205 w 10020123"/>
                <a:gd name="connsiteY5961" fmla="*/ 156858 h 957091"/>
                <a:gd name="connsiteX5962" fmla="*/ 381306 w 10020123"/>
                <a:gd name="connsiteY5962" fmla="*/ 156540 h 957091"/>
                <a:gd name="connsiteX5963" fmla="*/ 398841 w 10020123"/>
                <a:gd name="connsiteY5963" fmla="*/ 136135 h 957091"/>
                <a:gd name="connsiteX5964" fmla="*/ 408087 w 10020123"/>
                <a:gd name="connsiteY5964" fmla="*/ 114137 h 957091"/>
                <a:gd name="connsiteX5965" fmla="*/ 382263 w 10020123"/>
                <a:gd name="connsiteY5965" fmla="*/ 147932 h 957091"/>
                <a:gd name="connsiteX5966" fmla="*/ 376524 w 10020123"/>
                <a:gd name="connsiteY5966" fmla="*/ 156858 h 957091"/>
                <a:gd name="connsiteX5967" fmla="*/ 376524 w 10020123"/>
                <a:gd name="connsiteY5967" fmla="*/ 156858 h 957091"/>
                <a:gd name="connsiteX5968" fmla="*/ 2384757 w 10020123"/>
                <a:gd name="connsiteY5968" fmla="*/ 156858 h 957091"/>
                <a:gd name="connsiteX5969" fmla="*/ 2384757 w 10020123"/>
                <a:gd name="connsiteY5969" fmla="*/ 155583 h 957091"/>
                <a:gd name="connsiteX5970" fmla="*/ 2380931 w 10020123"/>
                <a:gd name="connsiteY5970" fmla="*/ 156221 h 957091"/>
                <a:gd name="connsiteX5971" fmla="*/ 2384757 w 10020123"/>
                <a:gd name="connsiteY5971" fmla="*/ 156858 h 957091"/>
                <a:gd name="connsiteX5972" fmla="*/ 2384757 w 10020123"/>
                <a:gd name="connsiteY5972" fmla="*/ 156858 h 957091"/>
                <a:gd name="connsiteX5973" fmla="*/ 2394322 w 10020123"/>
                <a:gd name="connsiteY5973" fmla="*/ 156858 h 957091"/>
                <a:gd name="connsiteX5974" fmla="*/ 2398147 w 10020123"/>
                <a:gd name="connsiteY5974" fmla="*/ 156221 h 957091"/>
                <a:gd name="connsiteX5975" fmla="*/ 2394322 w 10020123"/>
                <a:gd name="connsiteY5975" fmla="*/ 155583 h 957091"/>
                <a:gd name="connsiteX5976" fmla="*/ 2394322 w 10020123"/>
                <a:gd name="connsiteY5976" fmla="*/ 156858 h 957091"/>
                <a:gd name="connsiteX5977" fmla="*/ 2394322 w 10020123"/>
                <a:gd name="connsiteY5977" fmla="*/ 156858 h 957091"/>
                <a:gd name="connsiteX5978" fmla="*/ 2752354 w 10020123"/>
                <a:gd name="connsiteY5978" fmla="*/ 156540 h 957091"/>
                <a:gd name="connsiteX5979" fmla="*/ 2761918 w 10020123"/>
                <a:gd name="connsiteY5979" fmla="*/ 154945 h 957091"/>
                <a:gd name="connsiteX5980" fmla="*/ 2752354 w 10020123"/>
                <a:gd name="connsiteY5980" fmla="*/ 153351 h 957091"/>
                <a:gd name="connsiteX5981" fmla="*/ 2752354 w 10020123"/>
                <a:gd name="connsiteY5981" fmla="*/ 156221 h 957091"/>
                <a:gd name="connsiteX5982" fmla="*/ 2380294 w 10020123"/>
                <a:gd name="connsiteY5982" fmla="*/ 156221 h 957091"/>
                <a:gd name="connsiteX5983" fmla="*/ 2384757 w 10020123"/>
                <a:gd name="connsiteY5983" fmla="*/ 155264 h 957091"/>
                <a:gd name="connsiteX5984" fmla="*/ 2384757 w 10020123"/>
                <a:gd name="connsiteY5984" fmla="*/ 154308 h 957091"/>
                <a:gd name="connsiteX5985" fmla="*/ 2379975 w 10020123"/>
                <a:gd name="connsiteY5985" fmla="*/ 153670 h 957091"/>
                <a:gd name="connsiteX5986" fmla="*/ 2379975 w 10020123"/>
                <a:gd name="connsiteY5986" fmla="*/ 155902 h 957091"/>
                <a:gd name="connsiteX5987" fmla="*/ 2379975 w 10020123"/>
                <a:gd name="connsiteY5987" fmla="*/ 155902 h 957091"/>
                <a:gd name="connsiteX5988" fmla="*/ 2771483 w 10020123"/>
                <a:gd name="connsiteY5988" fmla="*/ 156221 h 957091"/>
                <a:gd name="connsiteX5989" fmla="*/ 2771483 w 10020123"/>
                <a:gd name="connsiteY5989" fmla="*/ 153989 h 957091"/>
                <a:gd name="connsiteX5990" fmla="*/ 2764150 w 10020123"/>
                <a:gd name="connsiteY5990" fmla="*/ 155264 h 957091"/>
                <a:gd name="connsiteX5991" fmla="*/ 2771483 w 10020123"/>
                <a:gd name="connsiteY5991" fmla="*/ 156540 h 957091"/>
                <a:gd name="connsiteX5992" fmla="*/ 2771483 w 10020123"/>
                <a:gd name="connsiteY5992" fmla="*/ 156540 h 957091"/>
                <a:gd name="connsiteX5993" fmla="*/ 2384757 w 10020123"/>
                <a:gd name="connsiteY5993" fmla="*/ 155902 h 957091"/>
                <a:gd name="connsiteX5994" fmla="*/ 2384757 w 10020123"/>
                <a:gd name="connsiteY5994" fmla="*/ 153670 h 957091"/>
                <a:gd name="connsiteX5995" fmla="*/ 2394322 w 10020123"/>
                <a:gd name="connsiteY5995" fmla="*/ 154308 h 957091"/>
                <a:gd name="connsiteX5996" fmla="*/ 2394322 w 10020123"/>
                <a:gd name="connsiteY5996" fmla="*/ 155264 h 957091"/>
                <a:gd name="connsiteX5997" fmla="*/ 2394959 w 10020123"/>
                <a:gd name="connsiteY5997" fmla="*/ 155902 h 957091"/>
                <a:gd name="connsiteX5998" fmla="*/ 2384757 w 10020123"/>
                <a:gd name="connsiteY5998" fmla="*/ 155902 h 957091"/>
                <a:gd name="connsiteX5999" fmla="*/ 2479446 w 10020123"/>
                <a:gd name="connsiteY5999" fmla="*/ 155902 h 957091"/>
                <a:gd name="connsiteX6000" fmla="*/ 2488692 w 10020123"/>
                <a:gd name="connsiteY6000" fmla="*/ 154627 h 957091"/>
                <a:gd name="connsiteX6001" fmla="*/ 2488692 w 10020123"/>
                <a:gd name="connsiteY6001" fmla="*/ 153033 h 957091"/>
                <a:gd name="connsiteX6002" fmla="*/ 2479127 w 10020123"/>
                <a:gd name="connsiteY6002" fmla="*/ 151757 h 957091"/>
                <a:gd name="connsiteX6003" fmla="*/ 2479127 w 10020123"/>
                <a:gd name="connsiteY6003" fmla="*/ 155902 h 957091"/>
                <a:gd name="connsiteX6004" fmla="*/ 2479127 w 10020123"/>
                <a:gd name="connsiteY6004" fmla="*/ 155902 h 957091"/>
                <a:gd name="connsiteX6005" fmla="*/ 2516429 w 10020123"/>
                <a:gd name="connsiteY6005" fmla="*/ 155902 h 957091"/>
                <a:gd name="connsiteX6006" fmla="*/ 2516429 w 10020123"/>
                <a:gd name="connsiteY6006" fmla="*/ 151757 h 957091"/>
                <a:gd name="connsiteX6007" fmla="*/ 2507183 w 10020123"/>
                <a:gd name="connsiteY6007" fmla="*/ 153351 h 957091"/>
                <a:gd name="connsiteX6008" fmla="*/ 2507183 w 10020123"/>
                <a:gd name="connsiteY6008" fmla="*/ 154627 h 957091"/>
                <a:gd name="connsiteX6009" fmla="*/ 2516429 w 10020123"/>
                <a:gd name="connsiteY6009" fmla="*/ 156221 h 957091"/>
                <a:gd name="connsiteX6010" fmla="*/ 2516429 w 10020123"/>
                <a:gd name="connsiteY6010" fmla="*/ 156221 h 957091"/>
                <a:gd name="connsiteX6011" fmla="*/ 2384757 w 10020123"/>
                <a:gd name="connsiteY6011" fmla="*/ 155264 h 957091"/>
                <a:gd name="connsiteX6012" fmla="*/ 2386989 w 10020123"/>
                <a:gd name="connsiteY6012" fmla="*/ 155264 h 957091"/>
                <a:gd name="connsiteX6013" fmla="*/ 2384757 w 10020123"/>
                <a:gd name="connsiteY6013" fmla="*/ 154627 h 957091"/>
                <a:gd name="connsiteX6014" fmla="*/ 2384757 w 10020123"/>
                <a:gd name="connsiteY6014" fmla="*/ 155264 h 957091"/>
                <a:gd name="connsiteX6015" fmla="*/ 2384757 w 10020123"/>
                <a:gd name="connsiteY6015" fmla="*/ 155264 h 957091"/>
                <a:gd name="connsiteX6016" fmla="*/ 2394322 w 10020123"/>
                <a:gd name="connsiteY6016" fmla="*/ 155264 h 957091"/>
                <a:gd name="connsiteX6017" fmla="*/ 2394322 w 10020123"/>
                <a:gd name="connsiteY6017" fmla="*/ 154627 h 957091"/>
                <a:gd name="connsiteX6018" fmla="*/ 2392409 w 10020123"/>
                <a:gd name="connsiteY6018" fmla="*/ 154627 h 957091"/>
                <a:gd name="connsiteX6019" fmla="*/ 2394322 w 10020123"/>
                <a:gd name="connsiteY6019" fmla="*/ 155264 h 957091"/>
                <a:gd name="connsiteX6020" fmla="*/ 2394322 w 10020123"/>
                <a:gd name="connsiteY6020" fmla="*/ 155264 h 957091"/>
                <a:gd name="connsiteX6021" fmla="*/ 2391452 w 10020123"/>
                <a:gd name="connsiteY6021" fmla="*/ 154627 h 957091"/>
                <a:gd name="connsiteX6022" fmla="*/ 2394322 w 10020123"/>
                <a:gd name="connsiteY6022" fmla="*/ 153989 h 957091"/>
                <a:gd name="connsiteX6023" fmla="*/ 2394322 w 10020123"/>
                <a:gd name="connsiteY6023" fmla="*/ 152714 h 957091"/>
                <a:gd name="connsiteX6024" fmla="*/ 2391133 w 10020123"/>
                <a:gd name="connsiteY6024" fmla="*/ 152076 h 957091"/>
                <a:gd name="connsiteX6025" fmla="*/ 2387945 w 10020123"/>
                <a:gd name="connsiteY6025" fmla="*/ 152714 h 957091"/>
                <a:gd name="connsiteX6026" fmla="*/ 2387945 w 10020123"/>
                <a:gd name="connsiteY6026" fmla="*/ 153989 h 957091"/>
                <a:gd name="connsiteX6027" fmla="*/ 2391452 w 10020123"/>
                <a:gd name="connsiteY6027" fmla="*/ 154627 h 957091"/>
                <a:gd name="connsiteX6028" fmla="*/ 2391452 w 10020123"/>
                <a:gd name="connsiteY6028" fmla="*/ 154627 h 957091"/>
                <a:gd name="connsiteX6029" fmla="*/ 2760643 w 10020123"/>
                <a:gd name="connsiteY6029" fmla="*/ 154627 h 957091"/>
                <a:gd name="connsiteX6030" fmla="*/ 2771164 w 10020123"/>
                <a:gd name="connsiteY6030" fmla="*/ 153033 h 957091"/>
                <a:gd name="connsiteX6031" fmla="*/ 2771164 w 10020123"/>
                <a:gd name="connsiteY6031" fmla="*/ 146975 h 957091"/>
                <a:gd name="connsiteX6032" fmla="*/ 2759049 w 10020123"/>
                <a:gd name="connsiteY6032" fmla="*/ 145062 h 957091"/>
                <a:gd name="connsiteX6033" fmla="*/ 2747891 w 10020123"/>
                <a:gd name="connsiteY6033" fmla="*/ 146656 h 957091"/>
                <a:gd name="connsiteX6034" fmla="*/ 2747891 w 10020123"/>
                <a:gd name="connsiteY6034" fmla="*/ 152395 h 957091"/>
                <a:gd name="connsiteX6035" fmla="*/ 2760643 w 10020123"/>
                <a:gd name="connsiteY6035" fmla="*/ 154308 h 957091"/>
                <a:gd name="connsiteX6036" fmla="*/ 2760643 w 10020123"/>
                <a:gd name="connsiteY6036" fmla="*/ 154308 h 957091"/>
                <a:gd name="connsiteX6037" fmla="*/ 3111024 w 10020123"/>
                <a:gd name="connsiteY6037" fmla="*/ 154627 h 957091"/>
                <a:gd name="connsiteX6038" fmla="*/ 3129515 w 10020123"/>
                <a:gd name="connsiteY6038" fmla="*/ 151757 h 957091"/>
                <a:gd name="connsiteX6039" fmla="*/ 3129515 w 10020123"/>
                <a:gd name="connsiteY6039" fmla="*/ 141874 h 957091"/>
                <a:gd name="connsiteX6040" fmla="*/ 3109430 w 10020123"/>
                <a:gd name="connsiteY6040" fmla="*/ 139005 h 957091"/>
                <a:gd name="connsiteX6041" fmla="*/ 3089663 w 10020123"/>
                <a:gd name="connsiteY6041" fmla="*/ 141874 h 957091"/>
                <a:gd name="connsiteX6042" fmla="*/ 3089663 w 10020123"/>
                <a:gd name="connsiteY6042" fmla="*/ 151438 h 957091"/>
                <a:gd name="connsiteX6043" fmla="*/ 3111024 w 10020123"/>
                <a:gd name="connsiteY6043" fmla="*/ 154627 h 957091"/>
                <a:gd name="connsiteX6044" fmla="*/ 3111024 w 10020123"/>
                <a:gd name="connsiteY6044" fmla="*/ 154627 h 957091"/>
                <a:gd name="connsiteX6045" fmla="*/ 2394322 w 10020123"/>
                <a:gd name="connsiteY6045" fmla="*/ 154308 h 957091"/>
                <a:gd name="connsiteX6046" fmla="*/ 2398466 w 10020123"/>
                <a:gd name="connsiteY6046" fmla="*/ 153670 h 957091"/>
                <a:gd name="connsiteX6047" fmla="*/ 2394322 w 10020123"/>
                <a:gd name="connsiteY6047" fmla="*/ 153033 h 957091"/>
                <a:gd name="connsiteX6048" fmla="*/ 2394322 w 10020123"/>
                <a:gd name="connsiteY6048" fmla="*/ 154308 h 957091"/>
                <a:gd name="connsiteX6049" fmla="*/ 2394322 w 10020123"/>
                <a:gd name="connsiteY6049" fmla="*/ 154308 h 957091"/>
                <a:gd name="connsiteX6050" fmla="*/ 2488692 w 10020123"/>
                <a:gd name="connsiteY6050" fmla="*/ 154308 h 957091"/>
                <a:gd name="connsiteX6051" fmla="*/ 2493155 w 10020123"/>
                <a:gd name="connsiteY6051" fmla="*/ 153670 h 957091"/>
                <a:gd name="connsiteX6052" fmla="*/ 2488692 w 10020123"/>
                <a:gd name="connsiteY6052" fmla="*/ 153033 h 957091"/>
                <a:gd name="connsiteX6053" fmla="*/ 2488692 w 10020123"/>
                <a:gd name="connsiteY6053" fmla="*/ 154308 h 957091"/>
                <a:gd name="connsiteX6054" fmla="*/ 2488692 w 10020123"/>
                <a:gd name="connsiteY6054" fmla="*/ 154308 h 957091"/>
                <a:gd name="connsiteX6055" fmla="*/ 2384757 w 10020123"/>
                <a:gd name="connsiteY6055" fmla="*/ 153989 h 957091"/>
                <a:gd name="connsiteX6056" fmla="*/ 2384757 w 10020123"/>
                <a:gd name="connsiteY6056" fmla="*/ 152714 h 957091"/>
                <a:gd name="connsiteX6057" fmla="*/ 2380931 w 10020123"/>
                <a:gd name="connsiteY6057" fmla="*/ 153351 h 957091"/>
                <a:gd name="connsiteX6058" fmla="*/ 2384757 w 10020123"/>
                <a:gd name="connsiteY6058" fmla="*/ 153989 h 957091"/>
                <a:gd name="connsiteX6059" fmla="*/ 2384757 w 10020123"/>
                <a:gd name="connsiteY6059" fmla="*/ 153989 h 957091"/>
                <a:gd name="connsiteX6060" fmla="*/ 2507502 w 10020123"/>
                <a:gd name="connsiteY6060" fmla="*/ 153989 h 957091"/>
                <a:gd name="connsiteX6061" fmla="*/ 2507502 w 10020123"/>
                <a:gd name="connsiteY6061" fmla="*/ 153033 h 957091"/>
                <a:gd name="connsiteX6062" fmla="*/ 2503995 w 10020123"/>
                <a:gd name="connsiteY6062" fmla="*/ 153670 h 957091"/>
                <a:gd name="connsiteX6063" fmla="*/ 2507502 w 10020123"/>
                <a:gd name="connsiteY6063" fmla="*/ 154308 h 957091"/>
                <a:gd name="connsiteX6064" fmla="*/ 2507502 w 10020123"/>
                <a:gd name="connsiteY6064" fmla="*/ 154308 h 957091"/>
                <a:gd name="connsiteX6065" fmla="*/ 2380294 w 10020123"/>
                <a:gd name="connsiteY6065" fmla="*/ 153351 h 957091"/>
                <a:gd name="connsiteX6066" fmla="*/ 2385076 w 10020123"/>
                <a:gd name="connsiteY6066" fmla="*/ 152714 h 957091"/>
                <a:gd name="connsiteX6067" fmla="*/ 2385076 w 10020123"/>
                <a:gd name="connsiteY6067" fmla="*/ 151757 h 957091"/>
                <a:gd name="connsiteX6068" fmla="*/ 2379975 w 10020123"/>
                <a:gd name="connsiteY6068" fmla="*/ 150801 h 957091"/>
                <a:gd name="connsiteX6069" fmla="*/ 2379975 w 10020123"/>
                <a:gd name="connsiteY6069" fmla="*/ 153033 h 957091"/>
                <a:gd name="connsiteX6070" fmla="*/ 2379975 w 10020123"/>
                <a:gd name="connsiteY6070" fmla="*/ 153033 h 957091"/>
                <a:gd name="connsiteX6071" fmla="*/ 2384757 w 10020123"/>
                <a:gd name="connsiteY6071" fmla="*/ 153351 h 957091"/>
                <a:gd name="connsiteX6072" fmla="*/ 2384757 w 10020123"/>
                <a:gd name="connsiteY6072" fmla="*/ 152076 h 957091"/>
                <a:gd name="connsiteX6073" fmla="*/ 2393365 w 10020123"/>
                <a:gd name="connsiteY6073" fmla="*/ 151438 h 957091"/>
                <a:gd name="connsiteX6074" fmla="*/ 2394003 w 10020123"/>
                <a:gd name="connsiteY6074" fmla="*/ 152076 h 957091"/>
                <a:gd name="connsiteX6075" fmla="*/ 2394003 w 10020123"/>
                <a:gd name="connsiteY6075" fmla="*/ 153033 h 957091"/>
                <a:gd name="connsiteX6076" fmla="*/ 2394959 w 10020123"/>
                <a:gd name="connsiteY6076" fmla="*/ 153670 h 957091"/>
                <a:gd name="connsiteX6077" fmla="*/ 2384438 w 10020123"/>
                <a:gd name="connsiteY6077" fmla="*/ 153670 h 957091"/>
                <a:gd name="connsiteX6078" fmla="*/ 2499213 w 10020123"/>
                <a:gd name="connsiteY6078" fmla="*/ 153351 h 957091"/>
                <a:gd name="connsiteX6079" fmla="*/ 2507502 w 10020123"/>
                <a:gd name="connsiteY6079" fmla="*/ 152395 h 957091"/>
                <a:gd name="connsiteX6080" fmla="*/ 2507502 w 10020123"/>
                <a:gd name="connsiteY6080" fmla="*/ 149844 h 957091"/>
                <a:gd name="connsiteX6081" fmla="*/ 2498894 w 10020123"/>
                <a:gd name="connsiteY6081" fmla="*/ 148888 h 957091"/>
                <a:gd name="connsiteX6082" fmla="*/ 2498256 w 10020123"/>
                <a:gd name="connsiteY6082" fmla="*/ 149844 h 957091"/>
                <a:gd name="connsiteX6083" fmla="*/ 2498256 w 10020123"/>
                <a:gd name="connsiteY6083" fmla="*/ 152395 h 957091"/>
                <a:gd name="connsiteX6084" fmla="*/ 2499531 w 10020123"/>
                <a:gd name="connsiteY6084" fmla="*/ 153351 h 957091"/>
                <a:gd name="connsiteX6085" fmla="*/ 2328964 w 10020123"/>
                <a:gd name="connsiteY6085" fmla="*/ 152714 h 957091"/>
                <a:gd name="connsiteX6086" fmla="*/ 2307603 w 10020123"/>
                <a:gd name="connsiteY6086" fmla="*/ 144425 h 957091"/>
                <a:gd name="connsiteX6087" fmla="*/ 2328964 w 10020123"/>
                <a:gd name="connsiteY6087" fmla="*/ 152714 h 957091"/>
                <a:gd name="connsiteX6088" fmla="*/ 2384757 w 10020123"/>
                <a:gd name="connsiteY6088" fmla="*/ 152714 h 957091"/>
                <a:gd name="connsiteX6089" fmla="*/ 2386670 w 10020123"/>
                <a:gd name="connsiteY6089" fmla="*/ 152714 h 957091"/>
                <a:gd name="connsiteX6090" fmla="*/ 2384757 w 10020123"/>
                <a:gd name="connsiteY6090" fmla="*/ 152076 h 957091"/>
                <a:gd name="connsiteX6091" fmla="*/ 2384757 w 10020123"/>
                <a:gd name="connsiteY6091" fmla="*/ 152714 h 957091"/>
                <a:gd name="connsiteX6092" fmla="*/ 2384757 w 10020123"/>
                <a:gd name="connsiteY6092" fmla="*/ 152714 h 957091"/>
                <a:gd name="connsiteX6093" fmla="*/ 2394322 w 10020123"/>
                <a:gd name="connsiteY6093" fmla="*/ 152714 h 957091"/>
                <a:gd name="connsiteX6094" fmla="*/ 2394322 w 10020123"/>
                <a:gd name="connsiteY6094" fmla="*/ 152076 h 957091"/>
                <a:gd name="connsiteX6095" fmla="*/ 2392090 w 10020123"/>
                <a:gd name="connsiteY6095" fmla="*/ 152076 h 957091"/>
                <a:gd name="connsiteX6096" fmla="*/ 2394322 w 10020123"/>
                <a:gd name="connsiteY6096" fmla="*/ 152714 h 957091"/>
                <a:gd name="connsiteX6097" fmla="*/ 2394322 w 10020123"/>
                <a:gd name="connsiteY6097" fmla="*/ 152714 h 957091"/>
                <a:gd name="connsiteX6098" fmla="*/ 2780729 w 10020123"/>
                <a:gd name="connsiteY6098" fmla="*/ 152714 h 957091"/>
                <a:gd name="connsiteX6099" fmla="*/ 2799220 w 10020123"/>
                <a:gd name="connsiteY6099" fmla="*/ 150163 h 957091"/>
                <a:gd name="connsiteX6100" fmla="*/ 2780729 w 10020123"/>
                <a:gd name="connsiteY6100" fmla="*/ 147294 h 957091"/>
                <a:gd name="connsiteX6101" fmla="*/ 2780729 w 10020123"/>
                <a:gd name="connsiteY6101" fmla="*/ 152714 h 957091"/>
                <a:gd name="connsiteX6102" fmla="*/ 2780729 w 10020123"/>
                <a:gd name="connsiteY6102" fmla="*/ 152714 h 957091"/>
                <a:gd name="connsiteX6103" fmla="*/ 2507502 w 10020123"/>
                <a:gd name="connsiteY6103" fmla="*/ 152395 h 957091"/>
                <a:gd name="connsiteX6104" fmla="*/ 2515472 w 10020123"/>
                <a:gd name="connsiteY6104" fmla="*/ 151120 h 957091"/>
                <a:gd name="connsiteX6105" fmla="*/ 2507502 w 10020123"/>
                <a:gd name="connsiteY6105" fmla="*/ 149844 h 957091"/>
                <a:gd name="connsiteX6106" fmla="*/ 2507502 w 10020123"/>
                <a:gd name="connsiteY6106" fmla="*/ 152395 h 957091"/>
                <a:gd name="connsiteX6107" fmla="*/ 2488692 w 10020123"/>
                <a:gd name="connsiteY6107" fmla="*/ 152395 h 957091"/>
                <a:gd name="connsiteX6108" fmla="*/ 2488692 w 10020123"/>
                <a:gd name="connsiteY6108" fmla="*/ 150163 h 957091"/>
                <a:gd name="connsiteX6109" fmla="*/ 2480721 w 10020123"/>
                <a:gd name="connsiteY6109" fmla="*/ 151438 h 957091"/>
                <a:gd name="connsiteX6110" fmla="*/ 2488692 w 10020123"/>
                <a:gd name="connsiteY6110" fmla="*/ 152714 h 957091"/>
                <a:gd name="connsiteX6111" fmla="*/ 2750760 w 10020123"/>
                <a:gd name="connsiteY6111" fmla="*/ 152395 h 957091"/>
                <a:gd name="connsiteX6112" fmla="*/ 2750760 w 10020123"/>
                <a:gd name="connsiteY6112" fmla="*/ 146975 h 957091"/>
                <a:gd name="connsiteX6113" fmla="*/ 2732906 w 10020123"/>
                <a:gd name="connsiteY6113" fmla="*/ 149844 h 957091"/>
                <a:gd name="connsiteX6114" fmla="*/ 2750760 w 10020123"/>
                <a:gd name="connsiteY6114" fmla="*/ 152395 h 957091"/>
                <a:gd name="connsiteX6115" fmla="*/ 2750760 w 10020123"/>
                <a:gd name="connsiteY6115" fmla="*/ 152395 h 957091"/>
                <a:gd name="connsiteX6116" fmla="*/ 2386670 w 10020123"/>
                <a:gd name="connsiteY6116" fmla="*/ 152076 h 957091"/>
                <a:gd name="connsiteX6117" fmla="*/ 2394322 w 10020123"/>
                <a:gd name="connsiteY6117" fmla="*/ 151438 h 957091"/>
                <a:gd name="connsiteX6118" fmla="*/ 2394322 w 10020123"/>
                <a:gd name="connsiteY6118" fmla="*/ 150163 h 957091"/>
                <a:gd name="connsiteX6119" fmla="*/ 2386989 w 10020123"/>
                <a:gd name="connsiteY6119" fmla="*/ 149526 h 957091"/>
                <a:gd name="connsiteX6120" fmla="*/ 2384757 w 10020123"/>
                <a:gd name="connsiteY6120" fmla="*/ 150163 h 957091"/>
                <a:gd name="connsiteX6121" fmla="*/ 2384757 w 10020123"/>
                <a:gd name="connsiteY6121" fmla="*/ 151438 h 957091"/>
                <a:gd name="connsiteX6122" fmla="*/ 2386670 w 10020123"/>
                <a:gd name="connsiteY6122" fmla="*/ 152076 h 957091"/>
                <a:gd name="connsiteX6123" fmla="*/ 2394322 w 10020123"/>
                <a:gd name="connsiteY6123" fmla="*/ 151757 h 957091"/>
                <a:gd name="connsiteX6124" fmla="*/ 2394322 w 10020123"/>
                <a:gd name="connsiteY6124" fmla="*/ 151120 h 957091"/>
                <a:gd name="connsiteX6125" fmla="*/ 2392728 w 10020123"/>
                <a:gd name="connsiteY6125" fmla="*/ 151120 h 957091"/>
                <a:gd name="connsiteX6126" fmla="*/ 2394322 w 10020123"/>
                <a:gd name="connsiteY6126" fmla="*/ 151757 h 957091"/>
                <a:gd name="connsiteX6127" fmla="*/ 2384757 w 10020123"/>
                <a:gd name="connsiteY6127" fmla="*/ 151757 h 957091"/>
                <a:gd name="connsiteX6128" fmla="*/ 2384757 w 10020123"/>
                <a:gd name="connsiteY6128" fmla="*/ 150482 h 957091"/>
                <a:gd name="connsiteX6129" fmla="*/ 2380931 w 10020123"/>
                <a:gd name="connsiteY6129" fmla="*/ 151120 h 957091"/>
                <a:gd name="connsiteX6130" fmla="*/ 2384757 w 10020123"/>
                <a:gd name="connsiteY6130" fmla="*/ 151757 h 957091"/>
                <a:gd name="connsiteX6131" fmla="*/ 2384757 w 10020123"/>
                <a:gd name="connsiteY6131" fmla="*/ 151757 h 957091"/>
                <a:gd name="connsiteX6132" fmla="*/ 2390177 w 10020123"/>
                <a:gd name="connsiteY6132" fmla="*/ 151757 h 957091"/>
                <a:gd name="connsiteX6133" fmla="*/ 2392728 w 10020123"/>
                <a:gd name="connsiteY6133" fmla="*/ 151120 h 957091"/>
                <a:gd name="connsiteX6134" fmla="*/ 2394322 w 10020123"/>
                <a:gd name="connsiteY6134" fmla="*/ 151120 h 957091"/>
                <a:gd name="connsiteX6135" fmla="*/ 2391452 w 10020123"/>
                <a:gd name="connsiteY6135" fmla="*/ 150482 h 957091"/>
                <a:gd name="connsiteX6136" fmla="*/ 2393046 w 10020123"/>
                <a:gd name="connsiteY6136" fmla="*/ 151120 h 957091"/>
                <a:gd name="connsiteX6137" fmla="*/ 2390815 w 10020123"/>
                <a:gd name="connsiteY6137" fmla="*/ 150163 h 957091"/>
                <a:gd name="connsiteX6138" fmla="*/ 2390815 w 10020123"/>
                <a:gd name="connsiteY6138" fmla="*/ 151438 h 957091"/>
                <a:gd name="connsiteX6139" fmla="*/ 2390815 w 10020123"/>
                <a:gd name="connsiteY6139" fmla="*/ 151438 h 957091"/>
                <a:gd name="connsiteX6140" fmla="*/ 3139080 w 10020123"/>
                <a:gd name="connsiteY6140" fmla="*/ 151438 h 957091"/>
                <a:gd name="connsiteX6141" fmla="*/ 3169049 w 10020123"/>
                <a:gd name="connsiteY6141" fmla="*/ 146975 h 957091"/>
                <a:gd name="connsiteX6142" fmla="*/ 3139080 w 10020123"/>
                <a:gd name="connsiteY6142" fmla="*/ 142512 h 957091"/>
                <a:gd name="connsiteX6143" fmla="*/ 3139080 w 10020123"/>
                <a:gd name="connsiteY6143" fmla="*/ 151757 h 957091"/>
                <a:gd name="connsiteX6144" fmla="*/ 2479446 w 10020123"/>
                <a:gd name="connsiteY6144" fmla="*/ 151120 h 957091"/>
                <a:gd name="connsiteX6145" fmla="*/ 2488692 w 10020123"/>
                <a:gd name="connsiteY6145" fmla="*/ 149526 h 957091"/>
                <a:gd name="connsiteX6146" fmla="*/ 2488692 w 10020123"/>
                <a:gd name="connsiteY6146" fmla="*/ 147932 h 957091"/>
                <a:gd name="connsiteX6147" fmla="*/ 2479127 w 10020123"/>
                <a:gd name="connsiteY6147" fmla="*/ 146337 h 957091"/>
                <a:gd name="connsiteX6148" fmla="*/ 2479127 w 10020123"/>
                <a:gd name="connsiteY6148" fmla="*/ 150801 h 957091"/>
                <a:gd name="connsiteX6149" fmla="*/ 2479127 w 10020123"/>
                <a:gd name="connsiteY6149" fmla="*/ 150801 h 957091"/>
                <a:gd name="connsiteX6150" fmla="*/ 2516748 w 10020123"/>
                <a:gd name="connsiteY6150" fmla="*/ 151120 h 957091"/>
                <a:gd name="connsiteX6151" fmla="*/ 2516748 w 10020123"/>
                <a:gd name="connsiteY6151" fmla="*/ 146656 h 957091"/>
                <a:gd name="connsiteX6152" fmla="*/ 2507183 w 10020123"/>
                <a:gd name="connsiteY6152" fmla="*/ 148250 h 957091"/>
                <a:gd name="connsiteX6153" fmla="*/ 2507183 w 10020123"/>
                <a:gd name="connsiteY6153" fmla="*/ 149844 h 957091"/>
                <a:gd name="connsiteX6154" fmla="*/ 2516748 w 10020123"/>
                <a:gd name="connsiteY6154" fmla="*/ 151120 h 957091"/>
                <a:gd name="connsiteX6155" fmla="*/ 2516748 w 10020123"/>
                <a:gd name="connsiteY6155" fmla="*/ 151120 h 957091"/>
                <a:gd name="connsiteX6156" fmla="*/ 3091257 w 10020123"/>
                <a:gd name="connsiteY6156" fmla="*/ 151120 h 957091"/>
                <a:gd name="connsiteX6157" fmla="*/ 3091257 w 10020123"/>
                <a:gd name="connsiteY6157" fmla="*/ 142512 h 957091"/>
                <a:gd name="connsiteX6158" fmla="*/ 3062245 w 10020123"/>
                <a:gd name="connsiteY6158" fmla="*/ 146975 h 957091"/>
                <a:gd name="connsiteX6159" fmla="*/ 3091257 w 10020123"/>
                <a:gd name="connsiteY6159" fmla="*/ 151120 h 957091"/>
                <a:gd name="connsiteX6160" fmla="*/ 3091257 w 10020123"/>
                <a:gd name="connsiteY6160" fmla="*/ 151120 h 957091"/>
                <a:gd name="connsiteX6161" fmla="*/ 2375511 w 10020123"/>
                <a:gd name="connsiteY6161" fmla="*/ 150801 h 957091"/>
                <a:gd name="connsiteX6162" fmla="*/ 2385076 w 10020123"/>
                <a:gd name="connsiteY6162" fmla="*/ 150163 h 957091"/>
                <a:gd name="connsiteX6163" fmla="*/ 2385076 w 10020123"/>
                <a:gd name="connsiteY6163" fmla="*/ 149207 h 957091"/>
                <a:gd name="connsiteX6164" fmla="*/ 2375511 w 10020123"/>
                <a:gd name="connsiteY6164" fmla="*/ 148250 h 957091"/>
                <a:gd name="connsiteX6165" fmla="*/ 2375511 w 10020123"/>
                <a:gd name="connsiteY6165" fmla="*/ 150482 h 957091"/>
                <a:gd name="connsiteX6166" fmla="*/ 2375511 w 10020123"/>
                <a:gd name="connsiteY6166" fmla="*/ 150482 h 957091"/>
                <a:gd name="connsiteX6167" fmla="*/ 2399104 w 10020123"/>
                <a:gd name="connsiteY6167" fmla="*/ 150801 h 957091"/>
                <a:gd name="connsiteX6168" fmla="*/ 2399104 w 10020123"/>
                <a:gd name="connsiteY6168" fmla="*/ 148569 h 957091"/>
                <a:gd name="connsiteX6169" fmla="*/ 2394322 w 10020123"/>
                <a:gd name="connsiteY6169" fmla="*/ 149207 h 957091"/>
                <a:gd name="connsiteX6170" fmla="*/ 2394322 w 10020123"/>
                <a:gd name="connsiteY6170" fmla="*/ 150163 h 957091"/>
                <a:gd name="connsiteX6171" fmla="*/ 2399104 w 10020123"/>
                <a:gd name="connsiteY6171" fmla="*/ 150801 h 957091"/>
                <a:gd name="connsiteX6172" fmla="*/ 2399104 w 10020123"/>
                <a:gd name="connsiteY6172" fmla="*/ 150801 h 957091"/>
                <a:gd name="connsiteX6173" fmla="*/ 2384757 w 10020123"/>
                <a:gd name="connsiteY6173" fmla="*/ 150163 h 957091"/>
                <a:gd name="connsiteX6174" fmla="*/ 2387308 w 10020123"/>
                <a:gd name="connsiteY6174" fmla="*/ 149526 h 957091"/>
                <a:gd name="connsiteX6175" fmla="*/ 2384757 w 10020123"/>
                <a:gd name="connsiteY6175" fmla="*/ 149526 h 957091"/>
                <a:gd name="connsiteX6176" fmla="*/ 2384757 w 10020123"/>
                <a:gd name="connsiteY6176" fmla="*/ 150163 h 957091"/>
                <a:gd name="connsiteX6177" fmla="*/ 2394003 w 10020123"/>
                <a:gd name="connsiteY6177" fmla="*/ 148888 h 957091"/>
                <a:gd name="connsiteX6178" fmla="*/ 2394003 w 10020123"/>
                <a:gd name="connsiteY6178" fmla="*/ 148888 h 957091"/>
                <a:gd name="connsiteX6179" fmla="*/ 2394003 w 10020123"/>
                <a:gd name="connsiteY6179" fmla="*/ 148250 h 957091"/>
                <a:gd name="connsiteX6180" fmla="*/ 2392728 w 10020123"/>
                <a:gd name="connsiteY6180" fmla="*/ 148250 h 957091"/>
                <a:gd name="connsiteX6181" fmla="*/ 2393684 w 10020123"/>
                <a:gd name="connsiteY6181" fmla="*/ 148888 h 957091"/>
                <a:gd name="connsiteX6182" fmla="*/ 2393684 w 10020123"/>
                <a:gd name="connsiteY6182" fmla="*/ 148888 h 957091"/>
                <a:gd name="connsiteX6183" fmla="*/ 2388264 w 10020123"/>
                <a:gd name="connsiteY6183" fmla="*/ 148888 h 957091"/>
                <a:gd name="connsiteX6184" fmla="*/ 2388902 w 10020123"/>
                <a:gd name="connsiteY6184" fmla="*/ 148888 h 957091"/>
                <a:gd name="connsiteX6185" fmla="*/ 2384757 w 10020123"/>
                <a:gd name="connsiteY6185" fmla="*/ 147613 h 957091"/>
                <a:gd name="connsiteX6186" fmla="*/ 2384757 w 10020123"/>
                <a:gd name="connsiteY6186" fmla="*/ 148569 h 957091"/>
                <a:gd name="connsiteX6187" fmla="*/ 2388264 w 10020123"/>
                <a:gd name="connsiteY6187" fmla="*/ 149207 h 957091"/>
                <a:gd name="connsiteX6188" fmla="*/ 2388264 w 10020123"/>
                <a:gd name="connsiteY6188" fmla="*/ 149207 h 957091"/>
                <a:gd name="connsiteX6189" fmla="*/ 2507502 w 10020123"/>
                <a:gd name="connsiteY6189" fmla="*/ 149526 h 957091"/>
                <a:gd name="connsiteX6190" fmla="*/ 2507502 w 10020123"/>
                <a:gd name="connsiteY6190" fmla="*/ 148250 h 957091"/>
                <a:gd name="connsiteX6191" fmla="*/ 2503357 w 10020123"/>
                <a:gd name="connsiteY6191" fmla="*/ 148888 h 957091"/>
                <a:gd name="connsiteX6192" fmla="*/ 2507502 w 10020123"/>
                <a:gd name="connsiteY6192" fmla="*/ 149526 h 957091"/>
                <a:gd name="connsiteX6193" fmla="*/ 2507502 w 10020123"/>
                <a:gd name="connsiteY6193" fmla="*/ 149526 h 957091"/>
                <a:gd name="connsiteX6194" fmla="*/ 2387945 w 10020123"/>
                <a:gd name="connsiteY6194" fmla="*/ 149207 h 957091"/>
                <a:gd name="connsiteX6195" fmla="*/ 2394322 w 10020123"/>
                <a:gd name="connsiteY6195" fmla="*/ 149207 h 957091"/>
                <a:gd name="connsiteX6196" fmla="*/ 2394322 w 10020123"/>
                <a:gd name="connsiteY6196" fmla="*/ 147613 h 957091"/>
                <a:gd name="connsiteX6197" fmla="*/ 2386670 w 10020123"/>
                <a:gd name="connsiteY6197" fmla="*/ 146975 h 957091"/>
                <a:gd name="connsiteX6198" fmla="*/ 2384757 w 10020123"/>
                <a:gd name="connsiteY6198" fmla="*/ 147613 h 957091"/>
                <a:gd name="connsiteX6199" fmla="*/ 2384757 w 10020123"/>
                <a:gd name="connsiteY6199" fmla="*/ 147613 h 957091"/>
                <a:gd name="connsiteX6200" fmla="*/ 2387945 w 10020123"/>
                <a:gd name="connsiteY6200" fmla="*/ 149207 h 957091"/>
                <a:gd name="connsiteX6201" fmla="*/ 2387945 w 10020123"/>
                <a:gd name="connsiteY6201" fmla="*/ 149207 h 957091"/>
                <a:gd name="connsiteX6202" fmla="*/ 2488692 w 10020123"/>
                <a:gd name="connsiteY6202" fmla="*/ 149207 h 957091"/>
                <a:gd name="connsiteX6203" fmla="*/ 2492836 w 10020123"/>
                <a:gd name="connsiteY6203" fmla="*/ 148569 h 957091"/>
                <a:gd name="connsiteX6204" fmla="*/ 2488692 w 10020123"/>
                <a:gd name="connsiteY6204" fmla="*/ 147932 h 957091"/>
                <a:gd name="connsiteX6205" fmla="*/ 2488692 w 10020123"/>
                <a:gd name="connsiteY6205" fmla="*/ 149207 h 957091"/>
                <a:gd name="connsiteX6206" fmla="*/ 2488692 w 10020123"/>
                <a:gd name="connsiteY6206" fmla="*/ 149207 h 957091"/>
                <a:gd name="connsiteX6207" fmla="*/ 2797307 w 10020123"/>
                <a:gd name="connsiteY6207" fmla="*/ 149207 h 957091"/>
                <a:gd name="connsiteX6208" fmla="*/ 2797945 w 10020123"/>
                <a:gd name="connsiteY6208" fmla="*/ 139961 h 957091"/>
                <a:gd name="connsiteX6209" fmla="*/ 2797945 w 10020123"/>
                <a:gd name="connsiteY6209" fmla="*/ 139961 h 957091"/>
                <a:gd name="connsiteX6210" fmla="*/ 2777222 w 10020123"/>
                <a:gd name="connsiteY6210" fmla="*/ 143149 h 957091"/>
                <a:gd name="connsiteX6211" fmla="*/ 2777222 w 10020123"/>
                <a:gd name="connsiteY6211" fmla="*/ 146337 h 957091"/>
                <a:gd name="connsiteX6212" fmla="*/ 2797626 w 10020123"/>
                <a:gd name="connsiteY6212" fmla="*/ 149207 h 957091"/>
                <a:gd name="connsiteX6213" fmla="*/ 2797626 w 10020123"/>
                <a:gd name="connsiteY6213" fmla="*/ 149207 h 957091"/>
                <a:gd name="connsiteX6214" fmla="*/ 2732906 w 10020123"/>
                <a:gd name="connsiteY6214" fmla="*/ 149207 h 957091"/>
                <a:gd name="connsiteX6215" fmla="*/ 2752673 w 10020123"/>
                <a:gd name="connsiteY6215" fmla="*/ 146337 h 957091"/>
                <a:gd name="connsiteX6216" fmla="*/ 2752673 w 10020123"/>
                <a:gd name="connsiteY6216" fmla="*/ 143468 h 957091"/>
                <a:gd name="connsiteX6217" fmla="*/ 2731950 w 10020123"/>
                <a:gd name="connsiteY6217" fmla="*/ 140599 h 957091"/>
                <a:gd name="connsiteX6218" fmla="*/ 2732906 w 10020123"/>
                <a:gd name="connsiteY6218" fmla="*/ 149526 h 957091"/>
                <a:gd name="connsiteX6219" fmla="*/ 2732906 w 10020123"/>
                <a:gd name="connsiteY6219" fmla="*/ 149526 h 957091"/>
                <a:gd name="connsiteX6220" fmla="*/ 2384757 w 10020123"/>
                <a:gd name="connsiteY6220" fmla="*/ 148888 h 957091"/>
                <a:gd name="connsiteX6221" fmla="*/ 2384757 w 10020123"/>
                <a:gd name="connsiteY6221" fmla="*/ 147932 h 957091"/>
                <a:gd name="connsiteX6222" fmla="*/ 2384119 w 10020123"/>
                <a:gd name="connsiteY6222" fmla="*/ 147932 h 957091"/>
                <a:gd name="connsiteX6223" fmla="*/ 2380612 w 10020123"/>
                <a:gd name="connsiteY6223" fmla="*/ 148569 h 957091"/>
                <a:gd name="connsiteX6224" fmla="*/ 2384757 w 10020123"/>
                <a:gd name="connsiteY6224" fmla="*/ 149207 h 957091"/>
                <a:gd name="connsiteX6225" fmla="*/ 2384757 w 10020123"/>
                <a:gd name="connsiteY6225" fmla="*/ 149207 h 957091"/>
                <a:gd name="connsiteX6226" fmla="*/ 2394322 w 10020123"/>
                <a:gd name="connsiteY6226" fmla="*/ 148888 h 957091"/>
                <a:gd name="connsiteX6227" fmla="*/ 2398785 w 10020123"/>
                <a:gd name="connsiteY6227" fmla="*/ 148250 h 957091"/>
                <a:gd name="connsiteX6228" fmla="*/ 2394322 w 10020123"/>
                <a:gd name="connsiteY6228" fmla="*/ 147613 h 957091"/>
                <a:gd name="connsiteX6229" fmla="*/ 2394322 w 10020123"/>
                <a:gd name="connsiteY6229" fmla="*/ 148888 h 957091"/>
                <a:gd name="connsiteX6230" fmla="*/ 2394322 w 10020123"/>
                <a:gd name="connsiteY6230" fmla="*/ 148888 h 957091"/>
                <a:gd name="connsiteX6231" fmla="*/ 2498575 w 10020123"/>
                <a:gd name="connsiteY6231" fmla="*/ 148569 h 957091"/>
                <a:gd name="connsiteX6232" fmla="*/ 2507183 w 10020123"/>
                <a:gd name="connsiteY6232" fmla="*/ 147613 h 957091"/>
                <a:gd name="connsiteX6233" fmla="*/ 2507183 w 10020123"/>
                <a:gd name="connsiteY6233" fmla="*/ 144743 h 957091"/>
                <a:gd name="connsiteX6234" fmla="*/ 2498894 w 10020123"/>
                <a:gd name="connsiteY6234" fmla="*/ 143787 h 957091"/>
                <a:gd name="connsiteX6235" fmla="*/ 2497937 w 10020123"/>
                <a:gd name="connsiteY6235" fmla="*/ 144743 h 957091"/>
                <a:gd name="connsiteX6236" fmla="*/ 2497937 w 10020123"/>
                <a:gd name="connsiteY6236" fmla="*/ 147294 h 957091"/>
                <a:gd name="connsiteX6237" fmla="*/ 2498575 w 10020123"/>
                <a:gd name="connsiteY6237" fmla="*/ 148250 h 957091"/>
                <a:gd name="connsiteX6238" fmla="*/ 2498575 w 10020123"/>
                <a:gd name="connsiteY6238" fmla="*/ 148250 h 957091"/>
                <a:gd name="connsiteX6239" fmla="*/ 2378062 w 10020123"/>
                <a:gd name="connsiteY6239" fmla="*/ 148250 h 957091"/>
                <a:gd name="connsiteX6240" fmla="*/ 2381569 w 10020123"/>
                <a:gd name="connsiteY6240" fmla="*/ 147613 h 957091"/>
                <a:gd name="connsiteX6241" fmla="*/ 2384757 w 10020123"/>
                <a:gd name="connsiteY6241" fmla="*/ 147613 h 957091"/>
                <a:gd name="connsiteX6242" fmla="*/ 2384757 w 10020123"/>
                <a:gd name="connsiteY6242" fmla="*/ 146656 h 957091"/>
                <a:gd name="connsiteX6243" fmla="*/ 2375193 w 10020123"/>
                <a:gd name="connsiteY6243" fmla="*/ 146019 h 957091"/>
                <a:gd name="connsiteX6244" fmla="*/ 2375193 w 10020123"/>
                <a:gd name="connsiteY6244" fmla="*/ 146019 h 957091"/>
                <a:gd name="connsiteX6245" fmla="*/ 2381569 w 10020123"/>
                <a:gd name="connsiteY6245" fmla="*/ 147613 h 957091"/>
                <a:gd name="connsiteX6246" fmla="*/ 2377743 w 10020123"/>
                <a:gd name="connsiteY6246" fmla="*/ 146337 h 957091"/>
                <a:gd name="connsiteX6247" fmla="*/ 2377743 w 10020123"/>
                <a:gd name="connsiteY6247" fmla="*/ 148250 h 957091"/>
                <a:gd name="connsiteX6248" fmla="*/ 2377743 w 10020123"/>
                <a:gd name="connsiteY6248" fmla="*/ 148250 h 957091"/>
                <a:gd name="connsiteX6249" fmla="*/ 2384757 w 10020123"/>
                <a:gd name="connsiteY6249" fmla="*/ 148250 h 957091"/>
                <a:gd name="connsiteX6250" fmla="*/ 2384757 w 10020123"/>
                <a:gd name="connsiteY6250" fmla="*/ 145700 h 957091"/>
                <a:gd name="connsiteX6251" fmla="*/ 2394322 w 10020123"/>
                <a:gd name="connsiteY6251" fmla="*/ 146656 h 957091"/>
                <a:gd name="connsiteX6252" fmla="*/ 2394322 w 10020123"/>
                <a:gd name="connsiteY6252" fmla="*/ 147613 h 957091"/>
                <a:gd name="connsiteX6253" fmla="*/ 2395597 w 10020123"/>
                <a:gd name="connsiteY6253" fmla="*/ 148569 h 957091"/>
                <a:gd name="connsiteX6254" fmla="*/ 2384757 w 10020123"/>
                <a:gd name="connsiteY6254" fmla="*/ 148569 h 957091"/>
                <a:gd name="connsiteX6255" fmla="*/ 2488692 w 10020123"/>
                <a:gd name="connsiteY6255" fmla="*/ 147613 h 957091"/>
                <a:gd name="connsiteX6256" fmla="*/ 2488692 w 10020123"/>
                <a:gd name="connsiteY6256" fmla="*/ 145062 h 957091"/>
                <a:gd name="connsiteX6257" fmla="*/ 2480721 w 10020123"/>
                <a:gd name="connsiteY6257" fmla="*/ 146337 h 957091"/>
                <a:gd name="connsiteX6258" fmla="*/ 2488692 w 10020123"/>
                <a:gd name="connsiteY6258" fmla="*/ 147613 h 957091"/>
                <a:gd name="connsiteX6259" fmla="*/ 2507502 w 10020123"/>
                <a:gd name="connsiteY6259" fmla="*/ 147613 h 957091"/>
                <a:gd name="connsiteX6260" fmla="*/ 2516110 w 10020123"/>
                <a:gd name="connsiteY6260" fmla="*/ 146337 h 957091"/>
                <a:gd name="connsiteX6261" fmla="*/ 2507502 w 10020123"/>
                <a:gd name="connsiteY6261" fmla="*/ 145062 h 957091"/>
                <a:gd name="connsiteX6262" fmla="*/ 2507502 w 10020123"/>
                <a:gd name="connsiteY6262" fmla="*/ 147613 h 957091"/>
                <a:gd name="connsiteX6263" fmla="*/ 2507502 w 10020123"/>
                <a:gd name="connsiteY6263" fmla="*/ 147613 h 957091"/>
                <a:gd name="connsiteX6264" fmla="*/ 2384757 w 10020123"/>
                <a:gd name="connsiteY6264" fmla="*/ 147294 h 957091"/>
                <a:gd name="connsiteX6265" fmla="*/ 2386670 w 10020123"/>
                <a:gd name="connsiteY6265" fmla="*/ 147294 h 957091"/>
                <a:gd name="connsiteX6266" fmla="*/ 2384757 w 10020123"/>
                <a:gd name="connsiteY6266" fmla="*/ 146656 h 957091"/>
                <a:gd name="connsiteX6267" fmla="*/ 2384757 w 10020123"/>
                <a:gd name="connsiteY6267" fmla="*/ 147294 h 957091"/>
                <a:gd name="connsiteX6268" fmla="*/ 2384757 w 10020123"/>
                <a:gd name="connsiteY6268" fmla="*/ 147294 h 957091"/>
                <a:gd name="connsiteX6269" fmla="*/ 2394322 w 10020123"/>
                <a:gd name="connsiteY6269" fmla="*/ 147294 h 957091"/>
                <a:gd name="connsiteX6270" fmla="*/ 2394322 w 10020123"/>
                <a:gd name="connsiteY6270" fmla="*/ 146656 h 957091"/>
                <a:gd name="connsiteX6271" fmla="*/ 2392090 w 10020123"/>
                <a:gd name="connsiteY6271" fmla="*/ 146656 h 957091"/>
                <a:gd name="connsiteX6272" fmla="*/ 2394322 w 10020123"/>
                <a:gd name="connsiteY6272" fmla="*/ 147294 h 957091"/>
                <a:gd name="connsiteX6273" fmla="*/ 2394322 w 10020123"/>
                <a:gd name="connsiteY6273" fmla="*/ 147294 h 957091"/>
                <a:gd name="connsiteX6274" fmla="*/ 2386670 w 10020123"/>
                <a:gd name="connsiteY6274" fmla="*/ 146975 h 957091"/>
                <a:gd name="connsiteX6275" fmla="*/ 2394322 w 10020123"/>
                <a:gd name="connsiteY6275" fmla="*/ 146337 h 957091"/>
                <a:gd name="connsiteX6276" fmla="*/ 2394322 w 10020123"/>
                <a:gd name="connsiteY6276" fmla="*/ 144743 h 957091"/>
                <a:gd name="connsiteX6277" fmla="*/ 2386989 w 10020123"/>
                <a:gd name="connsiteY6277" fmla="*/ 144106 h 957091"/>
                <a:gd name="connsiteX6278" fmla="*/ 2384757 w 10020123"/>
                <a:gd name="connsiteY6278" fmla="*/ 144743 h 957091"/>
                <a:gd name="connsiteX6279" fmla="*/ 2384757 w 10020123"/>
                <a:gd name="connsiteY6279" fmla="*/ 146019 h 957091"/>
                <a:gd name="connsiteX6280" fmla="*/ 2386670 w 10020123"/>
                <a:gd name="connsiteY6280" fmla="*/ 146656 h 957091"/>
                <a:gd name="connsiteX6281" fmla="*/ 2386670 w 10020123"/>
                <a:gd name="connsiteY6281" fmla="*/ 146656 h 957091"/>
                <a:gd name="connsiteX6282" fmla="*/ 3174469 w 10020123"/>
                <a:gd name="connsiteY6282" fmla="*/ 146337 h 957091"/>
                <a:gd name="connsiteX6283" fmla="*/ 3174469 w 10020123"/>
                <a:gd name="connsiteY6283" fmla="*/ 146337 h 957091"/>
                <a:gd name="connsiteX6284" fmla="*/ 3175744 w 10020123"/>
                <a:gd name="connsiteY6284" fmla="*/ 129759 h 957091"/>
                <a:gd name="connsiteX6285" fmla="*/ 3139080 w 10020123"/>
                <a:gd name="connsiteY6285" fmla="*/ 135498 h 957091"/>
                <a:gd name="connsiteX6286" fmla="*/ 3139080 w 10020123"/>
                <a:gd name="connsiteY6286" fmla="*/ 140918 h 957091"/>
                <a:gd name="connsiteX6287" fmla="*/ 3174150 w 10020123"/>
                <a:gd name="connsiteY6287" fmla="*/ 146337 h 957091"/>
                <a:gd name="connsiteX6288" fmla="*/ 3174150 w 10020123"/>
                <a:gd name="connsiteY6288" fmla="*/ 146337 h 957091"/>
                <a:gd name="connsiteX6289" fmla="*/ 3174150 w 10020123"/>
                <a:gd name="connsiteY6289" fmla="*/ 146337 h 957091"/>
                <a:gd name="connsiteX6290" fmla="*/ 2384757 w 10020123"/>
                <a:gd name="connsiteY6290" fmla="*/ 146337 h 957091"/>
                <a:gd name="connsiteX6291" fmla="*/ 2384757 w 10020123"/>
                <a:gd name="connsiteY6291" fmla="*/ 145062 h 957091"/>
                <a:gd name="connsiteX6292" fmla="*/ 2380931 w 10020123"/>
                <a:gd name="connsiteY6292" fmla="*/ 145700 h 957091"/>
                <a:gd name="connsiteX6293" fmla="*/ 2384757 w 10020123"/>
                <a:gd name="connsiteY6293" fmla="*/ 146337 h 957091"/>
                <a:gd name="connsiteX6294" fmla="*/ 2384757 w 10020123"/>
                <a:gd name="connsiteY6294" fmla="*/ 146337 h 957091"/>
                <a:gd name="connsiteX6295" fmla="*/ 2394322 w 10020123"/>
                <a:gd name="connsiteY6295" fmla="*/ 146337 h 957091"/>
                <a:gd name="connsiteX6296" fmla="*/ 2398466 w 10020123"/>
                <a:gd name="connsiteY6296" fmla="*/ 145700 h 957091"/>
                <a:gd name="connsiteX6297" fmla="*/ 2394322 w 10020123"/>
                <a:gd name="connsiteY6297" fmla="*/ 145062 h 957091"/>
                <a:gd name="connsiteX6298" fmla="*/ 2394322 w 10020123"/>
                <a:gd name="connsiteY6298" fmla="*/ 146337 h 957091"/>
                <a:gd name="connsiteX6299" fmla="*/ 2394322 w 10020123"/>
                <a:gd name="connsiteY6299" fmla="*/ 146337 h 957091"/>
                <a:gd name="connsiteX6300" fmla="*/ 2479127 w 10020123"/>
                <a:gd name="connsiteY6300" fmla="*/ 146337 h 957091"/>
                <a:gd name="connsiteX6301" fmla="*/ 2488692 w 10020123"/>
                <a:gd name="connsiteY6301" fmla="*/ 144743 h 957091"/>
                <a:gd name="connsiteX6302" fmla="*/ 2488692 w 10020123"/>
                <a:gd name="connsiteY6302" fmla="*/ 143149 h 957091"/>
                <a:gd name="connsiteX6303" fmla="*/ 2479127 w 10020123"/>
                <a:gd name="connsiteY6303" fmla="*/ 141555 h 957091"/>
                <a:gd name="connsiteX6304" fmla="*/ 2479127 w 10020123"/>
                <a:gd name="connsiteY6304" fmla="*/ 146019 h 957091"/>
                <a:gd name="connsiteX6305" fmla="*/ 2479127 w 10020123"/>
                <a:gd name="connsiteY6305" fmla="*/ 146019 h 957091"/>
                <a:gd name="connsiteX6306" fmla="*/ 2517066 w 10020123"/>
                <a:gd name="connsiteY6306" fmla="*/ 146019 h 957091"/>
                <a:gd name="connsiteX6307" fmla="*/ 2517066 w 10020123"/>
                <a:gd name="connsiteY6307" fmla="*/ 141555 h 957091"/>
                <a:gd name="connsiteX6308" fmla="*/ 2507502 w 10020123"/>
                <a:gd name="connsiteY6308" fmla="*/ 143149 h 957091"/>
                <a:gd name="connsiteX6309" fmla="*/ 2507502 w 10020123"/>
                <a:gd name="connsiteY6309" fmla="*/ 144743 h 957091"/>
                <a:gd name="connsiteX6310" fmla="*/ 2517066 w 10020123"/>
                <a:gd name="connsiteY6310" fmla="*/ 146337 h 957091"/>
                <a:gd name="connsiteX6311" fmla="*/ 2517066 w 10020123"/>
                <a:gd name="connsiteY6311" fmla="*/ 146337 h 957091"/>
                <a:gd name="connsiteX6312" fmla="*/ 2752354 w 10020123"/>
                <a:gd name="connsiteY6312" fmla="*/ 146019 h 957091"/>
                <a:gd name="connsiteX6313" fmla="*/ 2760643 w 10020123"/>
                <a:gd name="connsiteY6313" fmla="*/ 144743 h 957091"/>
                <a:gd name="connsiteX6314" fmla="*/ 2752354 w 10020123"/>
                <a:gd name="connsiteY6314" fmla="*/ 143468 h 957091"/>
                <a:gd name="connsiteX6315" fmla="*/ 2752354 w 10020123"/>
                <a:gd name="connsiteY6315" fmla="*/ 146019 h 957091"/>
                <a:gd name="connsiteX6316" fmla="*/ 2752354 w 10020123"/>
                <a:gd name="connsiteY6316" fmla="*/ 146019 h 957091"/>
                <a:gd name="connsiteX6317" fmla="*/ 2771483 w 10020123"/>
                <a:gd name="connsiteY6317" fmla="*/ 146019 h 957091"/>
                <a:gd name="connsiteX6318" fmla="*/ 2771483 w 10020123"/>
                <a:gd name="connsiteY6318" fmla="*/ 143468 h 957091"/>
                <a:gd name="connsiteX6319" fmla="*/ 2762237 w 10020123"/>
                <a:gd name="connsiteY6319" fmla="*/ 144743 h 957091"/>
                <a:gd name="connsiteX6320" fmla="*/ 2771483 w 10020123"/>
                <a:gd name="connsiteY6320" fmla="*/ 146019 h 957091"/>
                <a:gd name="connsiteX6321" fmla="*/ 3057144 w 10020123"/>
                <a:gd name="connsiteY6321" fmla="*/ 146019 h 957091"/>
                <a:gd name="connsiteX6322" fmla="*/ 3057144 w 10020123"/>
                <a:gd name="connsiteY6322" fmla="*/ 146019 h 957091"/>
                <a:gd name="connsiteX6323" fmla="*/ 3057144 w 10020123"/>
                <a:gd name="connsiteY6323" fmla="*/ 146019 h 957091"/>
                <a:gd name="connsiteX6324" fmla="*/ 3091257 w 10020123"/>
                <a:gd name="connsiteY6324" fmla="*/ 140599 h 957091"/>
                <a:gd name="connsiteX6325" fmla="*/ 3091257 w 10020123"/>
                <a:gd name="connsiteY6325" fmla="*/ 135179 h 957091"/>
                <a:gd name="connsiteX6326" fmla="*/ 3056506 w 10020123"/>
                <a:gd name="connsiteY6326" fmla="*/ 129759 h 957091"/>
                <a:gd name="connsiteX6327" fmla="*/ 3056506 w 10020123"/>
                <a:gd name="connsiteY6327" fmla="*/ 129759 h 957091"/>
                <a:gd name="connsiteX6328" fmla="*/ 3056506 w 10020123"/>
                <a:gd name="connsiteY6328" fmla="*/ 129759 h 957091"/>
                <a:gd name="connsiteX6329" fmla="*/ 3056506 w 10020123"/>
                <a:gd name="connsiteY6329" fmla="*/ 129759 h 957091"/>
                <a:gd name="connsiteX6330" fmla="*/ 3056506 w 10020123"/>
                <a:gd name="connsiteY6330" fmla="*/ 129759 h 957091"/>
                <a:gd name="connsiteX6331" fmla="*/ 3056506 w 10020123"/>
                <a:gd name="connsiteY6331" fmla="*/ 129759 h 957091"/>
                <a:gd name="connsiteX6332" fmla="*/ 3056506 w 10020123"/>
                <a:gd name="connsiteY6332" fmla="*/ 129759 h 957091"/>
                <a:gd name="connsiteX6333" fmla="*/ 3056506 w 10020123"/>
                <a:gd name="connsiteY6333" fmla="*/ 129759 h 957091"/>
                <a:gd name="connsiteX6334" fmla="*/ 3056506 w 10020123"/>
                <a:gd name="connsiteY6334" fmla="*/ 129759 h 957091"/>
                <a:gd name="connsiteX6335" fmla="*/ 3056506 w 10020123"/>
                <a:gd name="connsiteY6335" fmla="*/ 129759 h 957091"/>
                <a:gd name="connsiteX6336" fmla="*/ 3056506 w 10020123"/>
                <a:gd name="connsiteY6336" fmla="*/ 129759 h 957091"/>
                <a:gd name="connsiteX6337" fmla="*/ 3056506 w 10020123"/>
                <a:gd name="connsiteY6337" fmla="*/ 129759 h 957091"/>
                <a:gd name="connsiteX6338" fmla="*/ 3090938 w 10020123"/>
                <a:gd name="connsiteY6338" fmla="*/ 124339 h 957091"/>
                <a:gd name="connsiteX6339" fmla="*/ 3090938 w 10020123"/>
                <a:gd name="connsiteY6339" fmla="*/ 118281 h 957091"/>
                <a:gd name="connsiteX6340" fmla="*/ 3053956 w 10020123"/>
                <a:gd name="connsiteY6340" fmla="*/ 112862 h 957091"/>
                <a:gd name="connsiteX6341" fmla="*/ 3056506 w 10020123"/>
                <a:gd name="connsiteY6341" fmla="*/ 146975 h 957091"/>
                <a:gd name="connsiteX6342" fmla="*/ 3056506 w 10020123"/>
                <a:gd name="connsiteY6342" fmla="*/ 146975 h 957091"/>
                <a:gd name="connsiteX6343" fmla="*/ 2379975 w 10020123"/>
                <a:gd name="connsiteY6343" fmla="*/ 145700 h 957091"/>
                <a:gd name="connsiteX6344" fmla="*/ 2385076 w 10020123"/>
                <a:gd name="connsiteY6344" fmla="*/ 144743 h 957091"/>
                <a:gd name="connsiteX6345" fmla="*/ 2385076 w 10020123"/>
                <a:gd name="connsiteY6345" fmla="*/ 143787 h 957091"/>
                <a:gd name="connsiteX6346" fmla="*/ 2379656 w 10020123"/>
                <a:gd name="connsiteY6346" fmla="*/ 143149 h 957091"/>
                <a:gd name="connsiteX6347" fmla="*/ 2379656 w 10020123"/>
                <a:gd name="connsiteY6347" fmla="*/ 145700 h 957091"/>
                <a:gd name="connsiteX6348" fmla="*/ 2379656 w 10020123"/>
                <a:gd name="connsiteY6348" fmla="*/ 145700 h 957091"/>
                <a:gd name="connsiteX6349" fmla="*/ 2399423 w 10020123"/>
                <a:gd name="connsiteY6349" fmla="*/ 145381 h 957091"/>
                <a:gd name="connsiteX6350" fmla="*/ 2399423 w 10020123"/>
                <a:gd name="connsiteY6350" fmla="*/ 143149 h 957091"/>
                <a:gd name="connsiteX6351" fmla="*/ 2394322 w 10020123"/>
                <a:gd name="connsiteY6351" fmla="*/ 144106 h 957091"/>
                <a:gd name="connsiteX6352" fmla="*/ 2394322 w 10020123"/>
                <a:gd name="connsiteY6352" fmla="*/ 145062 h 957091"/>
                <a:gd name="connsiteX6353" fmla="*/ 2399423 w 10020123"/>
                <a:gd name="connsiteY6353" fmla="*/ 145700 h 957091"/>
                <a:gd name="connsiteX6354" fmla="*/ 2399423 w 10020123"/>
                <a:gd name="connsiteY6354" fmla="*/ 145700 h 957091"/>
                <a:gd name="connsiteX6355" fmla="*/ 2384757 w 10020123"/>
                <a:gd name="connsiteY6355" fmla="*/ 144743 h 957091"/>
                <a:gd name="connsiteX6356" fmla="*/ 2387308 w 10020123"/>
                <a:gd name="connsiteY6356" fmla="*/ 144106 h 957091"/>
                <a:gd name="connsiteX6357" fmla="*/ 2384757 w 10020123"/>
                <a:gd name="connsiteY6357" fmla="*/ 144106 h 957091"/>
                <a:gd name="connsiteX6358" fmla="*/ 2384757 w 10020123"/>
                <a:gd name="connsiteY6358" fmla="*/ 144743 h 957091"/>
                <a:gd name="connsiteX6359" fmla="*/ 2394322 w 10020123"/>
                <a:gd name="connsiteY6359" fmla="*/ 144425 h 957091"/>
                <a:gd name="connsiteX6360" fmla="*/ 2394322 w 10020123"/>
                <a:gd name="connsiteY6360" fmla="*/ 143787 h 957091"/>
                <a:gd name="connsiteX6361" fmla="*/ 2392409 w 10020123"/>
                <a:gd name="connsiteY6361" fmla="*/ 143787 h 957091"/>
                <a:gd name="connsiteX6362" fmla="*/ 2394322 w 10020123"/>
                <a:gd name="connsiteY6362" fmla="*/ 144425 h 957091"/>
                <a:gd name="connsiteX6363" fmla="*/ 2394322 w 10020123"/>
                <a:gd name="connsiteY6363" fmla="*/ 144425 h 957091"/>
                <a:gd name="connsiteX6364" fmla="*/ 2493155 w 10020123"/>
                <a:gd name="connsiteY6364" fmla="*/ 144425 h 957091"/>
                <a:gd name="connsiteX6365" fmla="*/ 2497937 w 10020123"/>
                <a:gd name="connsiteY6365" fmla="*/ 143787 h 957091"/>
                <a:gd name="connsiteX6366" fmla="*/ 2492836 w 10020123"/>
                <a:gd name="connsiteY6366" fmla="*/ 142830 h 957091"/>
                <a:gd name="connsiteX6367" fmla="*/ 2492836 w 10020123"/>
                <a:gd name="connsiteY6367" fmla="*/ 144425 h 957091"/>
                <a:gd name="connsiteX6368" fmla="*/ 2492836 w 10020123"/>
                <a:gd name="connsiteY6368" fmla="*/ 144425 h 957091"/>
                <a:gd name="connsiteX6369" fmla="*/ 2507502 w 10020123"/>
                <a:gd name="connsiteY6369" fmla="*/ 144425 h 957091"/>
                <a:gd name="connsiteX6370" fmla="*/ 2507502 w 10020123"/>
                <a:gd name="connsiteY6370" fmla="*/ 143149 h 957091"/>
                <a:gd name="connsiteX6371" fmla="*/ 2503676 w 10020123"/>
                <a:gd name="connsiteY6371" fmla="*/ 143787 h 957091"/>
                <a:gd name="connsiteX6372" fmla="*/ 2507502 w 10020123"/>
                <a:gd name="connsiteY6372" fmla="*/ 144425 h 957091"/>
                <a:gd name="connsiteX6373" fmla="*/ 2507502 w 10020123"/>
                <a:gd name="connsiteY6373" fmla="*/ 144425 h 957091"/>
                <a:gd name="connsiteX6374" fmla="*/ 2386989 w 10020123"/>
                <a:gd name="connsiteY6374" fmla="*/ 144106 h 957091"/>
                <a:gd name="connsiteX6375" fmla="*/ 2394322 w 10020123"/>
                <a:gd name="connsiteY6375" fmla="*/ 143468 h 957091"/>
                <a:gd name="connsiteX6376" fmla="*/ 2394322 w 10020123"/>
                <a:gd name="connsiteY6376" fmla="*/ 141874 h 957091"/>
                <a:gd name="connsiteX6377" fmla="*/ 2386670 w 10020123"/>
                <a:gd name="connsiteY6377" fmla="*/ 141236 h 957091"/>
                <a:gd name="connsiteX6378" fmla="*/ 2384757 w 10020123"/>
                <a:gd name="connsiteY6378" fmla="*/ 141874 h 957091"/>
                <a:gd name="connsiteX6379" fmla="*/ 2384757 w 10020123"/>
                <a:gd name="connsiteY6379" fmla="*/ 143468 h 957091"/>
                <a:gd name="connsiteX6380" fmla="*/ 2386989 w 10020123"/>
                <a:gd name="connsiteY6380" fmla="*/ 144106 h 957091"/>
                <a:gd name="connsiteX6381" fmla="*/ 2386989 w 10020123"/>
                <a:gd name="connsiteY6381" fmla="*/ 144106 h 957091"/>
                <a:gd name="connsiteX6382" fmla="*/ 2763194 w 10020123"/>
                <a:gd name="connsiteY6382" fmla="*/ 144106 h 957091"/>
                <a:gd name="connsiteX6383" fmla="*/ 2775309 w 10020123"/>
                <a:gd name="connsiteY6383" fmla="*/ 142193 h 957091"/>
                <a:gd name="connsiteX6384" fmla="*/ 2775309 w 10020123"/>
                <a:gd name="connsiteY6384" fmla="*/ 136454 h 957091"/>
                <a:gd name="connsiteX6385" fmla="*/ 2764469 w 10020123"/>
                <a:gd name="connsiteY6385" fmla="*/ 134860 h 957091"/>
                <a:gd name="connsiteX6386" fmla="*/ 2751716 w 10020123"/>
                <a:gd name="connsiteY6386" fmla="*/ 136773 h 957091"/>
                <a:gd name="connsiteX6387" fmla="*/ 2751716 w 10020123"/>
                <a:gd name="connsiteY6387" fmla="*/ 142830 h 957091"/>
                <a:gd name="connsiteX6388" fmla="*/ 2763194 w 10020123"/>
                <a:gd name="connsiteY6388" fmla="*/ 144425 h 957091"/>
                <a:gd name="connsiteX6389" fmla="*/ 2763194 w 10020123"/>
                <a:gd name="connsiteY6389" fmla="*/ 144425 h 957091"/>
                <a:gd name="connsiteX6390" fmla="*/ 2384757 w 10020123"/>
                <a:gd name="connsiteY6390" fmla="*/ 143468 h 957091"/>
                <a:gd name="connsiteX6391" fmla="*/ 2384757 w 10020123"/>
                <a:gd name="connsiteY6391" fmla="*/ 142193 h 957091"/>
                <a:gd name="connsiteX6392" fmla="*/ 2380294 w 10020123"/>
                <a:gd name="connsiteY6392" fmla="*/ 142830 h 957091"/>
                <a:gd name="connsiteX6393" fmla="*/ 2384757 w 10020123"/>
                <a:gd name="connsiteY6393" fmla="*/ 143468 h 957091"/>
                <a:gd name="connsiteX6394" fmla="*/ 2384757 w 10020123"/>
                <a:gd name="connsiteY6394" fmla="*/ 143468 h 957091"/>
                <a:gd name="connsiteX6395" fmla="*/ 2394322 w 10020123"/>
                <a:gd name="connsiteY6395" fmla="*/ 143468 h 957091"/>
                <a:gd name="connsiteX6396" fmla="*/ 2398785 w 10020123"/>
                <a:gd name="connsiteY6396" fmla="*/ 142830 h 957091"/>
                <a:gd name="connsiteX6397" fmla="*/ 2394322 w 10020123"/>
                <a:gd name="connsiteY6397" fmla="*/ 142193 h 957091"/>
                <a:gd name="connsiteX6398" fmla="*/ 2394322 w 10020123"/>
                <a:gd name="connsiteY6398" fmla="*/ 143468 h 957091"/>
                <a:gd name="connsiteX6399" fmla="*/ 2394322 w 10020123"/>
                <a:gd name="connsiteY6399" fmla="*/ 143468 h 957091"/>
                <a:gd name="connsiteX6400" fmla="*/ 2498894 w 10020123"/>
                <a:gd name="connsiteY6400" fmla="*/ 143468 h 957091"/>
                <a:gd name="connsiteX6401" fmla="*/ 2507183 w 10020123"/>
                <a:gd name="connsiteY6401" fmla="*/ 142512 h 957091"/>
                <a:gd name="connsiteX6402" fmla="*/ 2507183 w 10020123"/>
                <a:gd name="connsiteY6402" fmla="*/ 139642 h 957091"/>
                <a:gd name="connsiteX6403" fmla="*/ 2498256 w 10020123"/>
                <a:gd name="connsiteY6403" fmla="*/ 138686 h 957091"/>
                <a:gd name="connsiteX6404" fmla="*/ 2498256 w 10020123"/>
                <a:gd name="connsiteY6404" fmla="*/ 139642 h 957091"/>
                <a:gd name="connsiteX6405" fmla="*/ 2497937 w 10020123"/>
                <a:gd name="connsiteY6405" fmla="*/ 142512 h 957091"/>
                <a:gd name="connsiteX6406" fmla="*/ 2498894 w 10020123"/>
                <a:gd name="connsiteY6406" fmla="*/ 143468 h 957091"/>
                <a:gd name="connsiteX6407" fmla="*/ 2375511 w 10020123"/>
                <a:gd name="connsiteY6407" fmla="*/ 142830 h 957091"/>
                <a:gd name="connsiteX6408" fmla="*/ 2385076 w 10020123"/>
                <a:gd name="connsiteY6408" fmla="*/ 141874 h 957091"/>
                <a:gd name="connsiteX6409" fmla="*/ 2385076 w 10020123"/>
                <a:gd name="connsiteY6409" fmla="*/ 140918 h 957091"/>
                <a:gd name="connsiteX6410" fmla="*/ 2375511 w 10020123"/>
                <a:gd name="connsiteY6410" fmla="*/ 139961 h 957091"/>
                <a:gd name="connsiteX6411" fmla="*/ 2375511 w 10020123"/>
                <a:gd name="connsiteY6411" fmla="*/ 142512 h 957091"/>
                <a:gd name="connsiteX6412" fmla="*/ 2384757 w 10020123"/>
                <a:gd name="connsiteY6412" fmla="*/ 142830 h 957091"/>
                <a:gd name="connsiteX6413" fmla="*/ 2384757 w 10020123"/>
                <a:gd name="connsiteY6413" fmla="*/ 140280 h 957091"/>
                <a:gd name="connsiteX6414" fmla="*/ 2394322 w 10020123"/>
                <a:gd name="connsiteY6414" fmla="*/ 141236 h 957091"/>
                <a:gd name="connsiteX6415" fmla="*/ 2394322 w 10020123"/>
                <a:gd name="connsiteY6415" fmla="*/ 142193 h 957091"/>
                <a:gd name="connsiteX6416" fmla="*/ 2384757 w 10020123"/>
                <a:gd name="connsiteY6416" fmla="*/ 143149 h 957091"/>
                <a:gd name="connsiteX6417" fmla="*/ 2507502 w 10020123"/>
                <a:gd name="connsiteY6417" fmla="*/ 142830 h 957091"/>
                <a:gd name="connsiteX6418" fmla="*/ 2516429 w 10020123"/>
                <a:gd name="connsiteY6418" fmla="*/ 141555 h 957091"/>
                <a:gd name="connsiteX6419" fmla="*/ 2507502 w 10020123"/>
                <a:gd name="connsiteY6419" fmla="*/ 139961 h 957091"/>
                <a:gd name="connsiteX6420" fmla="*/ 2507502 w 10020123"/>
                <a:gd name="connsiteY6420" fmla="*/ 142830 h 957091"/>
                <a:gd name="connsiteX6421" fmla="*/ 2507502 w 10020123"/>
                <a:gd name="connsiteY6421" fmla="*/ 142830 h 957091"/>
                <a:gd name="connsiteX6422" fmla="*/ 2488692 w 10020123"/>
                <a:gd name="connsiteY6422" fmla="*/ 142512 h 957091"/>
                <a:gd name="connsiteX6423" fmla="*/ 2488692 w 10020123"/>
                <a:gd name="connsiteY6423" fmla="*/ 139961 h 957091"/>
                <a:gd name="connsiteX6424" fmla="*/ 2480084 w 10020123"/>
                <a:gd name="connsiteY6424" fmla="*/ 141236 h 957091"/>
                <a:gd name="connsiteX6425" fmla="*/ 2488692 w 10020123"/>
                <a:gd name="connsiteY6425" fmla="*/ 142512 h 957091"/>
                <a:gd name="connsiteX6426" fmla="*/ 2750441 w 10020123"/>
                <a:gd name="connsiteY6426" fmla="*/ 142512 h 957091"/>
                <a:gd name="connsiteX6427" fmla="*/ 2750441 w 10020123"/>
                <a:gd name="connsiteY6427" fmla="*/ 137092 h 957091"/>
                <a:gd name="connsiteX6428" fmla="*/ 2732587 w 10020123"/>
                <a:gd name="connsiteY6428" fmla="*/ 139961 h 957091"/>
                <a:gd name="connsiteX6429" fmla="*/ 2750441 w 10020123"/>
                <a:gd name="connsiteY6429" fmla="*/ 142512 h 957091"/>
                <a:gd name="connsiteX6430" fmla="*/ 2750441 w 10020123"/>
                <a:gd name="connsiteY6430" fmla="*/ 142512 h 957091"/>
                <a:gd name="connsiteX6431" fmla="*/ 2780729 w 10020123"/>
                <a:gd name="connsiteY6431" fmla="*/ 142193 h 957091"/>
                <a:gd name="connsiteX6432" fmla="*/ 2798264 w 10020123"/>
                <a:gd name="connsiteY6432" fmla="*/ 139642 h 957091"/>
                <a:gd name="connsiteX6433" fmla="*/ 2780729 w 10020123"/>
                <a:gd name="connsiteY6433" fmla="*/ 136773 h 957091"/>
                <a:gd name="connsiteX6434" fmla="*/ 2780729 w 10020123"/>
                <a:gd name="connsiteY6434" fmla="*/ 142193 h 957091"/>
                <a:gd name="connsiteX6435" fmla="*/ 2780729 w 10020123"/>
                <a:gd name="connsiteY6435" fmla="*/ 142193 h 957091"/>
                <a:gd name="connsiteX6436" fmla="*/ 2284648 w 10020123"/>
                <a:gd name="connsiteY6436" fmla="*/ 139642 h 957091"/>
                <a:gd name="connsiteX6437" fmla="*/ 2290706 w 10020123"/>
                <a:gd name="connsiteY6437" fmla="*/ 139642 h 957091"/>
                <a:gd name="connsiteX6438" fmla="*/ 2290706 w 10020123"/>
                <a:gd name="connsiteY6438" fmla="*/ 141555 h 957091"/>
                <a:gd name="connsiteX6439" fmla="*/ 2294851 w 10020123"/>
                <a:gd name="connsiteY6439" fmla="*/ 139642 h 957091"/>
                <a:gd name="connsiteX6440" fmla="*/ 2299952 w 10020123"/>
                <a:gd name="connsiteY6440" fmla="*/ 139642 h 957091"/>
                <a:gd name="connsiteX6441" fmla="*/ 2299952 w 10020123"/>
                <a:gd name="connsiteY6441" fmla="*/ 149207 h 957091"/>
                <a:gd name="connsiteX6442" fmla="*/ 2290387 w 10020123"/>
                <a:gd name="connsiteY6442" fmla="*/ 149207 h 957091"/>
                <a:gd name="connsiteX6443" fmla="*/ 2290387 w 10020123"/>
                <a:gd name="connsiteY6443" fmla="*/ 139642 h 957091"/>
                <a:gd name="connsiteX6444" fmla="*/ 2298676 w 10020123"/>
                <a:gd name="connsiteY6444" fmla="*/ 139642 h 957091"/>
                <a:gd name="connsiteX6445" fmla="*/ 2299633 w 10020123"/>
                <a:gd name="connsiteY6445" fmla="*/ 140918 h 957091"/>
                <a:gd name="connsiteX6446" fmla="*/ 2299633 w 10020123"/>
                <a:gd name="connsiteY6446" fmla="*/ 139642 h 957091"/>
                <a:gd name="connsiteX6447" fmla="*/ 2299952 w 10020123"/>
                <a:gd name="connsiteY6447" fmla="*/ 139642 h 957091"/>
                <a:gd name="connsiteX6448" fmla="*/ 2299952 w 10020123"/>
                <a:gd name="connsiteY6448" fmla="*/ 149207 h 957091"/>
                <a:gd name="connsiteX6449" fmla="*/ 2299952 w 10020123"/>
                <a:gd name="connsiteY6449" fmla="*/ 149207 h 957091"/>
                <a:gd name="connsiteX6450" fmla="*/ 2292937 w 10020123"/>
                <a:gd name="connsiteY6450" fmla="*/ 149207 h 957091"/>
                <a:gd name="connsiteX6451" fmla="*/ 2287518 w 10020123"/>
                <a:gd name="connsiteY6451" fmla="*/ 139642 h 957091"/>
                <a:gd name="connsiteX6452" fmla="*/ 2292937 w 10020123"/>
                <a:gd name="connsiteY6452" fmla="*/ 139642 h 957091"/>
                <a:gd name="connsiteX6453" fmla="*/ 2290068 w 10020123"/>
                <a:gd name="connsiteY6453" fmla="*/ 139642 h 957091"/>
                <a:gd name="connsiteX6454" fmla="*/ 2290068 w 10020123"/>
                <a:gd name="connsiteY6454" fmla="*/ 139642 h 957091"/>
                <a:gd name="connsiteX6455" fmla="*/ 2292937 w 10020123"/>
                <a:gd name="connsiteY6455" fmla="*/ 130078 h 957091"/>
                <a:gd name="connsiteX6456" fmla="*/ 2284648 w 10020123"/>
                <a:gd name="connsiteY6456" fmla="*/ 130078 h 957091"/>
                <a:gd name="connsiteX6457" fmla="*/ 2289112 w 10020123"/>
                <a:gd name="connsiteY6457" fmla="*/ 138367 h 957091"/>
                <a:gd name="connsiteX6458" fmla="*/ 2284011 w 10020123"/>
                <a:gd name="connsiteY6458" fmla="*/ 130078 h 957091"/>
                <a:gd name="connsiteX6459" fmla="*/ 2280822 w 10020123"/>
                <a:gd name="connsiteY6459" fmla="*/ 130078 h 957091"/>
                <a:gd name="connsiteX6460" fmla="*/ 2280822 w 10020123"/>
                <a:gd name="connsiteY6460" fmla="*/ 137092 h 957091"/>
                <a:gd name="connsiteX6461" fmla="*/ 2280185 w 10020123"/>
                <a:gd name="connsiteY6461" fmla="*/ 139642 h 957091"/>
                <a:gd name="connsiteX6462" fmla="*/ 2279547 w 10020123"/>
                <a:gd name="connsiteY6462" fmla="*/ 139642 h 957091"/>
                <a:gd name="connsiteX6463" fmla="*/ 2276997 w 10020123"/>
                <a:gd name="connsiteY6463" fmla="*/ 137092 h 957091"/>
                <a:gd name="connsiteX6464" fmla="*/ 2275084 w 10020123"/>
                <a:gd name="connsiteY6464" fmla="*/ 138048 h 957091"/>
                <a:gd name="connsiteX6465" fmla="*/ 2276678 w 10020123"/>
                <a:gd name="connsiteY6465" fmla="*/ 130078 h 957091"/>
                <a:gd name="connsiteX6466" fmla="*/ 2269664 w 10020123"/>
                <a:gd name="connsiteY6466" fmla="*/ 130078 h 957091"/>
                <a:gd name="connsiteX6467" fmla="*/ 2284011 w 10020123"/>
                <a:gd name="connsiteY6467" fmla="*/ 141874 h 957091"/>
                <a:gd name="connsiteX6468" fmla="*/ 2284011 w 10020123"/>
                <a:gd name="connsiteY6468" fmla="*/ 139323 h 957091"/>
                <a:gd name="connsiteX6469" fmla="*/ 2289430 w 10020123"/>
                <a:gd name="connsiteY6469" fmla="*/ 138367 h 957091"/>
                <a:gd name="connsiteX6470" fmla="*/ 2287837 w 10020123"/>
                <a:gd name="connsiteY6470" fmla="*/ 139323 h 957091"/>
                <a:gd name="connsiteX6471" fmla="*/ 2287837 w 10020123"/>
                <a:gd name="connsiteY6471" fmla="*/ 139323 h 957091"/>
                <a:gd name="connsiteX6472" fmla="*/ 2289749 w 10020123"/>
                <a:gd name="connsiteY6472" fmla="*/ 138367 h 957091"/>
                <a:gd name="connsiteX6473" fmla="*/ 2289749 w 10020123"/>
                <a:gd name="connsiteY6473" fmla="*/ 138367 h 957091"/>
                <a:gd name="connsiteX6474" fmla="*/ 2384757 w 10020123"/>
                <a:gd name="connsiteY6474" fmla="*/ 141874 h 957091"/>
                <a:gd name="connsiteX6475" fmla="*/ 2386989 w 10020123"/>
                <a:gd name="connsiteY6475" fmla="*/ 141236 h 957091"/>
                <a:gd name="connsiteX6476" fmla="*/ 2384757 w 10020123"/>
                <a:gd name="connsiteY6476" fmla="*/ 141236 h 957091"/>
                <a:gd name="connsiteX6477" fmla="*/ 2384757 w 10020123"/>
                <a:gd name="connsiteY6477" fmla="*/ 141874 h 957091"/>
                <a:gd name="connsiteX6478" fmla="*/ 2394322 w 10020123"/>
                <a:gd name="connsiteY6478" fmla="*/ 141874 h 957091"/>
                <a:gd name="connsiteX6479" fmla="*/ 2394322 w 10020123"/>
                <a:gd name="connsiteY6479" fmla="*/ 140918 h 957091"/>
                <a:gd name="connsiteX6480" fmla="*/ 2392090 w 10020123"/>
                <a:gd name="connsiteY6480" fmla="*/ 140918 h 957091"/>
                <a:gd name="connsiteX6481" fmla="*/ 2394322 w 10020123"/>
                <a:gd name="connsiteY6481" fmla="*/ 141874 h 957091"/>
                <a:gd name="connsiteX6482" fmla="*/ 2300270 w 10020123"/>
                <a:gd name="connsiteY6482" fmla="*/ 140280 h 957091"/>
                <a:gd name="connsiteX6483" fmla="*/ 2300270 w 10020123"/>
                <a:gd name="connsiteY6483" fmla="*/ 139642 h 957091"/>
                <a:gd name="connsiteX6484" fmla="*/ 2295488 w 10020123"/>
                <a:gd name="connsiteY6484" fmla="*/ 139642 h 957091"/>
                <a:gd name="connsiteX6485" fmla="*/ 2300270 w 10020123"/>
                <a:gd name="connsiteY6485" fmla="*/ 140280 h 957091"/>
                <a:gd name="connsiteX6486" fmla="*/ 2300270 w 10020123"/>
                <a:gd name="connsiteY6486" fmla="*/ 140280 h 957091"/>
                <a:gd name="connsiteX6487" fmla="*/ 2386670 w 10020123"/>
                <a:gd name="connsiteY6487" fmla="*/ 141555 h 957091"/>
                <a:gd name="connsiteX6488" fmla="*/ 2394322 w 10020123"/>
                <a:gd name="connsiteY6488" fmla="*/ 140918 h 957091"/>
                <a:gd name="connsiteX6489" fmla="*/ 2394322 w 10020123"/>
                <a:gd name="connsiteY6489" fmla="*/ 139323 h 957091"/>
                <a:gd name="connsiteX6490" fmla="*/ 2386989 w 10020123"/>
                <a:gd name="connsiteY6490" fmla="*/ 139323 h 957091"/>
                <a:gd name="connsiteX6491" fmla="*/ 2384757 w 10020123"/>
                <a:gd name="connsiteY6491" fmla="*/ 139323 h 957091"/>
                <a:gd name="connsiteX6492" fmla="*/ 2384757 w 10020123"/>
                <a:gd name="connsiteY6492" fmla="*/ 140599 h 957091"/>
                <a:gd name="connsiteX6493" fmla="*/ 2386670 w 10020123"/>
                <a:gd name="connsiteY6493" fmla="*/ 141236 h 957091"/>
                <a:gd name="connsiteX6494" fmla="*/ 2386670 w 10020123"/>
                <a:gd name="connsiteY6494" fmla="*/ 141236 h 957091"/>
                <a:gd name="connsiteX6495" fmla="*/ 2517385 w 10020123"/>
                <a:gd name="connsiteY6495" fmla="*/ 141236 h 957091"/>
                <a:gd name="connsiteX6496" fmla="*/ 2517385 w 10020123"/>
                <a:gd name="connsiteY6496" fmla="*/ 136773 h 957091"/>
                <a:gd name="connsiteX6497" fmla="*/ 2507502 w 10020123"/>
                <a:gd name="connsiteY6497" fmla="*/ 138367 h 957091"/>
                <a:gd name="connsiteX6498" fmla="*/ 2507502 w 10020123"/>
                <a:gd name="connsiteY6498" fmla="*/ 139961 h 957091"/>
                <a:gd name="connsiteX6499" fmla="*/ 2517385 w 10020123"/>
                <a:gd name="connsiteY6499" fmla="*/ 141555 h 957091"/>
                <a:gd name="connsiteX6500" fmla="*/ 2517385 w 10020123"/>
                <a:gd name="connsiteY6500" fmla="*/ 141555 h 957091"/>
                <a:gd name="connsiteX6501" fmla="*/ 2478808 w 10020123"/>
                <a:gd name="connsiteY6501" fmla="*/ 140918 h 957091"/>
                <a:gd name="connsiteX6502" fmla="*/ 2488373 w 10020123"/>
                <a:gd name="connsiteY6502" fmla="*/ 139323 h 957091"/>
                <a:gd name="connsiteX6503" fmla="*/ 2488373 w 10020123"/>
                <a:gd name="connsiteY6503" fmla="*/ 137729 h 957091"/>
                <a:gd name="connsiteX6504" fmla="*/ 2478489 w 10020123"/>
                <a:gd name="connsiteY6504" fmla="*/ 136135 h 957091"/>
                <a:gd name="connsiteX6505" fmla="*/ 2478489 w 10020123"/>
                <a:gd name="connsiteY6505" fmla="*/ 140599 h 957091"/>
                <a:gd name="connsiteX6506" fmla="*/ 2478489 w 10020123"/>
                <a:gd name="connsiteY6506" fmla="*/ 140599 h 957091"/>
                <a:gd name="connsiteX6507" fmla="*/ 2382844 w 10020123"/>
                <a:gd name="connsiteY6507" fmla="*/ 140918 h 957091"/>
                <a:gd name="connsiteX6508" fmla="*/ 2382844 w 10020123"/>
                <a:gd name="connsiteY6508" fmla="*/ 139642 h 957091"/>
                <a:gd name="connsiteX6509" fmla="*/ 2378700 w 10020123"/>
                <a:gd name="connsiteY6509" fmla="*/ 140280 h 957091"/>
                <a:gd name="connsiteX6510" fmla="*/ 2382844 w 10020123"/>
                <a:gd name="connsiteY6510" fmla="*/ 140918 h 957091"/>
                <a:gd name="connsiteX6511" fmla="*/ 2382844 w 10020123"/>
                <a:gd name="connsiteY6511" fmla="*/ 140918 h 957091"/>
                <a:gd name="connsiteX6512" fmla="*/ 2394322 w 10020123"/>
                <a:gd name="connsiteY6512" fmla="*/ 140918 h 957091"/>
                <a:gd name="connsiteX6513" fmla="*/ 2398785 w 10020123"/>
                <a:gd name="connsiteY6513" fmla="*/ 140280 h 957091"/>
                <a:gd name="connsiteX6514" fmla="*/ 2394322 w 10020123"/>
                <a:gd name="connsiteY6514" fmla="*/ 139642 h 957091"/>
                <a:gd name="connsiteX6515" fmla="*/ 2394322 w 10020123"/>
                <a:gd name="connsiteY6515" fmla="*/ 140918 h 957091"/>
                <a:gd name="connsiteX6516" fmla="*/ 2394322 w 10020123"/>
                <a:gd name="connsiteY6516" fmla="*/ 140918 h 957091"/>
                <a:gd name="connsiteX6517" fmla="*/ 3129515 w 10020123"/>
                <a:gd name="connsiteY6517" fmla="*/ 140599 h 957091"/>
                <a:gd name="connsiteX6518" fmla="*/ 3129515 w 10020123"/>
                <a:gd name="connsiteY6518" fmla="*/ 136135 h 957091"/>
                <a:gd name="connsiteX6519" fmla="*/ 3114531 w 10020123"/>
                <a:gd name="connsiteY6519" fmla="*/ 138686 h 957091"/>
                <a:gd name="connsiteX6520" fmla="*/ 3129515 w 10020123"/>
                <a:gd name="connsiteY6520" fmla="*/ 140918 h 957091"/>
                <a:gd name="connsiteX6521" fmla="*/ 3091895 w 10020123"/>
                <a:gd name="connsiteY6521" fmla="*/ 140280 h 957091"/>
                <a:gd name="connsiteX6522" fmla="*/ 3106879 w 10020123"/>
                <a:gd name="connsiteY6522" fmla="*/ 138048 h 957091"/>
                <a:gd name="connsiteX6523" fmla="*/ 3091895 w 10020123"/>
                <a:gd name="connsiteY6523" fmla="*/ 135816 h 957091"/>
                <a:gd name="connsiteX6524" fmla="*/ 3091895 w 10020123"/>
                <a:gd name="connsiteY6524" fmla="*/ 140280 h 957091"/>
                <a:gd name="connsiteX6525" fmla="*/ 2294213 w 10020123"/>
                <a:gd name="connsiteY6525" fmla="*/ 139961 h 957091"/>
                <a:gd name="connsiteX6526" fmla="*/ 2294213 w 10020123"/>
                <a:gd name="connsiteY6526" fmla="*/ 130078 h 957091"/>
                <a:gd name="connsiteX6527" fmla="*/ 2294213 w 10020123"/>
                <a:gd name="connsiteY6527" fmla="*/ 130078 h 957091"/>
                <a:gd name="connsiteX6528" fmla="*/ 2290068 w 10020123"/>
                <a:gd name="connsiteY6528" fmla="*/ 130078 h 957091"/>
                <a:gd name="connsiteX6529" fmla="*/ 2290068 w 10020123"/>
                <a:gd name="connsiteY6529" fmla="*/ 139642 h 957091"/>
                <a:gd name="connsiteX6530" fmla="*/ 2294213 w 10020123"/>
                <a:gd name="connsiteY6530" fmla="*/ 139642 h 957091"/>
                <a:gd name="connsiteX6531" fmla="*/ 2290068 w 10020123"/>
                <a:gd name="connsiteY6531" fmla="*/ 139642 h 957091"/>
                <a:gd name="connsiteX6532" fmla="*/ 2290068 w 10020123"/>
                <a:gd name="connsiteY6532" fmla="*/ 138686 h 957091"/>
                <a:gd name="connsiteX6533" fmla="*/ 2293575 w 10020123"/>
                <a:gd name="connsiteY6533" fmla="*/ 138048 h 957091"/>
                <a:gd name="connsiteX6534" fmla="*/ 2290068 w 10020123"/>
                <a:gd name="connsiteY6534" fmla="*/ 138048 h 957091"/>
                <a:gd name="connsiteX6535" fmla="*/ 2290068 w 10020123"/>
                <a:gd name="connsiteY6535" fmla="*/ 137729 h 957091"/>
                <a:gd name="connsiteX6536" fmla="*/ 2293575 w 10020123"/>
                <a:gd name="connsiteY6536" fmla="*/ 139323 h 957091"/>
                <a:gd name="connsiteX6537" fmla="*/ 2290068 w 10020123"/>
                <a:gd name="connsiteY6537" fmla="*/ 139323 h 957091"/>
                <a:gd name="connsiteX6538" fmla="*/ 2293256 w 10020123"/>
                <a:gd name="connsiteY6538" fmla="*/ 139323 h 957091"/>
                <a:gd name="connsiteX6539" fmla="*/ 2293256 w 10020123"/>
                <a:gd name="connsiteY6539" fmla="*/ 139323 h 957091"/>
                <a:gd name="connsiteX6540" fmla="*/ 2293256 w 10020123"/>
                <a:gd name="connsiteY6540" fmla="*/ 139323 h 957091"/>
                <a:gd name="connsiteX6541" fmla="*/ 2299952 w 10020123"/>
                <a:gd name="connsiteY6541" fmla="*/ 139642 h 957091"/>
                <a:gd name="connsiteX6542" fmla="*/ 2290387 w 10020123"/>
                <a:gd name="connsiteY6542" fmla="*/ 139642 h 957091"/>
                <a:gd name="connsiteX6543" fmla="*/ 2297082 w 10020123"/>
                <a:gd name="connsiteY6543" fmla="*/ 139642 h 957091"/>
                <a:gd name="connsiteX6544" fmla="*/ 2299952 w 10020123"/>
                <a:gd name="connsiteY6544" fmla="*/ 139642 h 957091"/>
                <a:gd name="connsiteX6545" fmla="*/ 2299952 w 10020123"/>
                <a:gd name="connsiteY6545" fmla="*/ 140280 h 957091"/>
                <a:gd name="connsiteX6546" fmla="*/ 2299952 w 10020123"/>
                <a:gd name="connsiteY6546" fmla="*/ 140280 h 957091"/>
                <a:gd name="connsiteX6547" fmla="*/ 2299952 w 10020123"/>
                <a:gd name="connsiteY6547" fmla="*/ 139642 h 957091"/>
                <a:gd name="connsiteX6548" fmla="*/ 2300589 w 10020123"/>
                <a:gd name="connsiteY6548" fmla="*/ 139642 h 957091"/>
                <a:gd name="connsiteX6549" fmla="*/ 2299952 w 10020123"/>
                <a:gd name="connsiteY6549" fmla="*/ 139642 h 957091"/>
                <a:gd name="connsiteX6550" fmla="*/ 2299952 w 10020123"/>
                <a:gd name="connsiteY6550" fmla="*/ 139642 h 957091"/>
                <a:gd name="connsiteX6551" fmla="*/ 2300270 w 10020123"/>
                <a:gd name="connsiteY6551" fmla="*/ 139642 h 957091"/>
                <a:gd name="connsiteX6552" fmla="*/ 2290706 w 10020123"/>
                <a:gd name="connsiteY6552" fmla="*/ 139642 h 957091"/>
                <a:gd name="connsiteX6553" fmla="*/ 2290706 w 10020123"/>
                <a:gd name="connsiteY6553" fmla="*/ 138367 h 957091"/>
                <a:gd name="connsiteX6554" fmla="*/ 2300270 w 10020123"/>
                <a:gd name="connsiteY6554" fmla="*/ 139005 h 957091"/>
                <a:gd name="connsiteX6555" fmla="*/ 2300270 w 10020123"/>
                <a:gd name="connsiteY6555" fmla="*/ 139961 h 957091"/>
                <a:gd name="connsiteX6556" fmla="*/ 2300270 w 10020123"/>
                <a:gd name="connsiteY6556" fmla="*/ 139961 h 957091"/>
                <a:gd name="connsiteX6557" fmla="*/ 2299952 w 10020123"/>
                <a:gd name="connsiteY6557" fmla="*/ 139642 h 957091"/>
                <a:gd name="connsiteX6558" fmla="*/ 2306966 w 10020123"/>
                <a:gd name="connsiteY6558" fmla="*/ 139642 h 957091"/>
                <a:gd name="connsiteX6559" fmla="*/ 2302821 w 10020123"/>
                <a:gd name="connsiteY6559" fmla="*/ 137092 h 957091"/>
                <a:gd name="connsiteX6560" fmla="*/ 2307284 w 10020123"/>
                <a:gd name="connsiteY6560" fmla="*/ 139323 h 957091"/>
                <a:gd name="connsiteX6561" fmla="*/ 2311748 w 10020123"/>
                <a:gd name="connsiteY6561" fmla="*/ 137092 h 957091"/>
                <a:gd name="connsiteX6562" fmla="*/ 2307603 w 10020123"/>
                <a:gd name="connsiteY6562" fmla="*/ 139323 h 957091"/>
                <a:gd name="connsiteX6563" fmla="*/ 2314298 w 10020123"/>
                <a:gd name="connsiteY6563" fmla="*/ 130078 h 957091"/>
                <a:gd name="connsiteX6564" fmla="*/ 2314936 w 10020123"/>
                <a:gd name="connsiteY6564" fmla="*/ 130078 h 957091"/>
                <a:gd name="connsiteX6565" fmla="*/ 2319081 w 10020123"/>
                <a:gd name="connsiteY6565" fmla="*/ 138048 h 957091"/>
                <a:gd name="connsiteX6566" fmla="*/ 2317487 w 10020123"/>
                <a:gd name="connsiteY6566" fmla="*/ 139642 h 957091"/>
                <a:gd name="connsiteX6567" fmla="*/ 2299952 w 10020123"/>
                <a:gd name="connsiteY6567" fmla="*/ 139642 h 957091"/>
                <a:gd name="connsiteX6568" fmla="*/ 2290387 w 10020123"/>
                <a:gd name="connsiteY6568" fmla="*/ 137092 h 957091"/>
                <a:gd name="connsiteX6569" fmla="*/ 2290387 w 10020123"/>
                <a:gd name="connsiteY6569" fmla="*/ 137729 h 957091"/>
                <a:gd name="connsiteX6570" fmla="*/ 2300589 w 10020123"/>
                <a:gd name="connsiteY6570" fmla="*/ 137729 h 957091"/>
                <a:gd name="connsiteX6571" fmla="*/ 2299952 w 10020123"/>
                <a:gd name="connsiteY6571" fmla="*/ 137092 h 957091"/>
                <a:gd name="connsiteX6572" fmla="*/ 2299952 w 10020123"/>
                <a:gd name="connsiteY6572" fmla="*/ 139961 h 957091"/>
                <a:gd name="connsiteX6573" fmla="*/ 2299952 w 10020123"/>
                <a:gd name="connsiteY6573" fmla="*/ 139961 h 957091"/>
                <a:gd name="connsiteX6574" fmla="*/ 2379975 w 10020123"/>
                <a:gd name="connsiteY6574" fmla="*/ 139961 h 957091"/>
                <a:gd name="connsiteX6575" fmla="*/ 2385076 w 10020123"/>
                <a:gd name="connsiteY6575" fmla="*/ 139323 h 957091"/>
                <a:gd name="connsiteX6576" fmla="*/ 2385076 w 10020123"/>
                <a:gd name="connsiteY6576" fmla="*/ 138367 h 957091"/>
                <a:gd name="connsiteX6577" fmla="*/ 2379656 w 10020123"/>
                <a:gd name="connsiteY6577" fmla="*/ 137411 h 957091"/>
                <a:gd name="connsiteX6578" fmla="*/ 2379656 w 10020123"/>
                <a:gd name="connsiteY6578" fmla="*/ 139961 h 957091"/>
                <a:gd name="connsiteX6579" fmla="*/ 2379656 w 10020123"/>
                <a:gd name="connsiteY6579" fmla="*/ 139961 h 957091"/>
                <a:gd name="connsiteX6580" fmla="*/ 2399741 w 10020123"/>
                <a:gd name="connsiteY6580" fmla="*/ 139961 h 957091"/>
                <a:gd name="connsiteX6581" fmla="*/ 2399741 w 10020123"/>
                <a:gd name="connsiteY6581" fmla="*/ 137411 h 957091"/>
                <a:gd name="connsiteX6582" fmla="*/ 2394322 w 10020123"/>
                <a:gd name="connsiteY6582" fmla="*/ 138367 h 957091"/>
                <a:gd name="connsiteX6583" fmla="*/ 2394322 w 10020123"/>
                <a:gd name="connsiteY6583" fmla="*/ 139323 h 957091"/>
                <a:gd name="connsiteX6584" fmla="*/ 2399741 w 10020123"/>
                <a:gd name="connsiteY6584" fmla="*/ 140280 h 957091"/>
                <a:gd name="connsiteX6585" fmla="*/ 2399741 w 10020123"/>
                <a:gd name="connsiteY6585" fmla="*/ 140280 h 957091"/>
                <a:gd name="connsiteX6586" fmla="*/ 2290706 w 10020123"/>
                <a:gd name="connsiteY6586" fmla="*/ 139642 h 957091"/>
                <a:gd name="connsiteX6587" fmla="*/ 2290706 w 10020123"/>
                <a:gd name="connsiteY6587" fmla="*/ 138686 h 957091"/>
                <a:gd name="connsiteX6588" fmla="*/ 2297720 w 10020123"/>
                <a:gd name="connsiteY6588" fmla="*/ 138686 h 957091"/>
                <a:gd name="connsiteX6589" fmla="*/ 2290706 w 10020123"/>
                <a:gd name="connsiteY6589" fmla="*/ 138686 h 957091"/>
                <a:gd name="connsiteX6590" fmla="*/ 2290706 w 10020123"/>
                <a:gd name="connsiteY6590" fmla="*/ 137729 h 957091"/>
                <a:gd name="connsiteX6591" fmla="*/ 2297720 w 10020123"/>
                <a:gd name="connsiteY6591" fmla="*/ 137729 h 957091"/>
                <a:gd name="connsiteX6592" fmla="*/ 2290706 w 10020123"/>
                <a:gd name="connsiteY6592" fmla="*/ 137729 h 957091"/>
                <a:gd name="connsiteX6593" fmla="*/ 2290706 w 10020123"/>
                <a:gd name="connsiteY6593" fmla="*/ 137729 h 957091"/>
                <a:gd name="connsiteX6594" fmla="*/ 2297720 w 10020123"/>
                <a:gd name="connsiteY6594" fmla="*/ 139642 h 957091"/>
                <a:gd name="connsiteX6595" fmla="*/ 2297082 w 10020123"/>
                <a:gd name="connsiteY6595" fmla="*/ 139642 h 957091"/>
                <a:gd name="connsiteX6596" fmla="*/ 2299952 w 10020123"/>
                <a:gd name="connsiteY6596" fmla="*/ 137092 h 957091"/>
                <a:gd name="connsiteX6597" fmla="*/ 2299952 w 10020123"/>
                <a:gd name="connsiteY6597" fmla="*/ 137092 h 957091"/>
                <a:gd name="connsiteX6598" fmla="*/ 2297401 w 10020123"/>
                <a:gd name="connsiteY6598" fmla="*/ 137092 h 957091"/>
                <a:gd name="connsiteX6599" fmla="*/ 2290387 w 10020123"/>
                <a:gd name="connsiteY6599" fmla="*/ 137092 h 957091"/>
                <a:gd name="connsiteX6600" fmla="*/ 2290387 w 10020123"/>
                <a:gd name="connsiteY6600" fmla="*/ 130078 h 957091"/>
                <a:gd name="connsiteX6601" fmla="*/ 2295488 w 10020123"/>
                <a:gd name="connsiteY6601" fmla="*/ 130078 h 957091"/>
                <a:gd name="connsiteX6602" fmla="*/ 2290387 w 10020123"/>
                <a:gd name="connsiteY6602" fmla="*/ 130078 h 957091"/>
                <a:gd name="connsiteX6603" fmla="*/ 2290387 w 10020123"/>
                <a:gd name="connsiteY6603" fmla="*/ 139642 h 957091"/>
                <a:gd name="connsiteX6604" fmla="*/ 2293575 w 10020123"/>
                <a:gd name="connsiteY6604" fmla="*/ 139642 h 957091"/>
                <a:gd name="connsiteX6605" fmla="*/ 2290387 w 10020123"/>
                <a:gd name="connsiteY6605" fmla="*/ 137729 h 957091"/>
                <a:gd name="connsiteX6606" fmla="*/ 2290387 w 10020123"/>
                <a:gd name="connsiteY6606" fmla="*/ 137092 h 957091"/>
                <a:gd name="connsiteX6607" fmla="*/ 2299952 w 10020123"/>
                <a:gd name="connsiteY6607" fmla="*/ 137729 h 957091"/>
                <a:gd name="connsiteX6608" fmla="*/ 2299952 w 10020123"/>
                <a:gd name="connsiteY6608" fmla="*/ 138686 h 957091"/>
                <a:gd name="connsiteX6609" fmla="*/ 2296763 w 10020123"/>
                <a:gd name="connsiteY6609" fmla="*/ 138686 h 957091"/>
                <a:gd name="connsiteX6610" fmla="*/ 2299952 w 10020123"/>
                <a:gd name="connsiteY6610" fmla="*/ 138686 h 957091"/>
                <a:gd name="connsiteX6611" fmla="*/ 2299952 w 10020123"/>
                <a:gd name="connsiteY6611" fmla="*/ 139323 h 957091"/>
                <a:gd name="connsiteX6612" fmla="*/ 2296763 w 10020123"/>
                <a:gd name="connsiteY6612" fmla="*/ 130078 h 957091"/>
                <a:gd name="connsiteX6613" fmla="*/ 2297401 w 10020123"/>
                <a:gd name="connsiteY6613" fmla="*/ 130078 h 957091"/>
                <a:gd name="connsiteX6614" fmla="*/ 2298676 w 10020123"/>
                <a:gd name="connsiteY6614" fmla="*/ 139642 h 957091"/>
                <a:gd name="connsiteX6615" fmla="*/ 2290706 w 10020123"/>
                <a:gd name="connsiteY6615" fmla="*/ 139642 h 957091"/>
                <a:gd name="connsiteX6616" fmla="*/ 2488692 w 10020123"/>
                <a:gd name="connsiteY6616" fmla="*/ 139323 h 957091"/>
                <a:gd name="connsiteX6617" fmla="*/ 2492836 w 10020123"/>
                <a:gd name="connsiteY6617" fmla="*/ 138686 h 957091"/>
                <a:gd name="connsiteX6618" fmla="*/ 2488692 w 10020123"/>
                <a:gd name="connsiteY6618" fmla="*/ 138048 h 957091"/>
                <a:gd name="connsiteX6619" fmla="*/ 2488692 w 10020123"/>
                <a:gd name="connsiteY6619" fmla="*/ 139323 h 957091"/>
                <a:gd name="connsiteX6620" fmla="*/ 2488692 w 10020123"/>
                <a:gd name="connsiteY6620" fmla="*/ 139323 h 957091"/>
                <a:gd name="connsiteX6621" fmla="*/ 2507502 w 10020123"/>
                <a:gd name="connsiteY6621" fmla="*/ 139323 h 957091"/>
                <a:gd name="connsiteX6622" fmla="*/ 2507502 w 10020123"/>
                <a:gd name="connsiteY6622" fmla="*/ 138048 h 957091"/>
                <a:gd name="connsiteX6623" fmla="*/ 2503039 w 10020123"/>
                <a:gd name="connsiteY6623" fmla="*/ 138686 h 957091"/>
                <a:gd name="connsiteX6624" fmla="*/ 2507502 w 10020123"/>
                <a:gd name="connsiteY6624" fmla="*/ 139323 h 957091"/>
                <a:gd name="connsiteX6625" fmla="*/ 2507502 w 10020123"/>
                <a:gd name="connsiteY6625" fmla="*/ 139323 h 957091"/>
                <a:gd name="connsiteX6626" fmla="*/ 2732268 w 10020123"/>
                <a:gd name="connsiteY6626" fmla="*/ 139323 h 957091"/>
                <a:gd name="connsiteX6627" fmla="*/ 2752673 w 10020123"/>
                <a:gd name="connsiteY6627" fmla="*/ 136135 h 957091"/>
                <a:gd name="connsiteX6628" fmla="*/ 2752673 w 10020123"/>
                <a:gd name="connsiteY6628" fmla="*/ 132947 h 957091"/>
                <a:gd name="connsiteX6629" fmla="*/ 2731950 w 10020123"/>
                <a:gd name="connsiteY6629" fmla="*/ 129759 h 957091"/>
                <a:gd name="connsiteX6630" fmla="*/ 2731950 w 10020123"/>
                <a:gd name="connsiteY6630" fmla="*/ 129759 h 957091"/>
                <a:gd name="connsiteX6631" fmla="*/ 2732587 w 10020123"/>
                <a:gd name="connsiteY6631" fmla="*/ 139323 h 957091"/>
                <a:gd name="connsiteX6632" fmla="*/ 2732587 w 10020123"/>
                <a:gd name="connsiteY6632" fmla="*/ 139323 h 957091"/>
                <a:gd name="connsiteX6633" fmla="*/ 2384757 w 10020123"/>
                <a:gd name="connsiteY6633" fmla="*/ 139005 h 957091"/>
                <a:gd name="connsiteX6634" fmla="*/ 2387626 w 10020123"/>
                <a:gd name="connsiteY6634" fmla="*/ 139005 h 957091"/>
                <a:gd name="connsiteX6635" fmla="*/ 2384757 w 10020123"/>
                <a:gd name="connsiteY6635" fmla="*/ 138048 h 957091"/>
                <a:gd name="connsiteX6636" fmla="*/ 2384757 w 10020123"/>
                <a:gd name="connsiteY6636" fmla="*/ 139005 h 957091"/>
                <a:gd name="connsiteX6637" fmla="*/ 2394322 w 10020123"/>
                <a:gd name="connsiteY6637" fmla="*/ 139005 h 957091"/>
                <a:gd name="connsiteX6638" fmla="*/ 2394322 w 10020123"/>
                <a:gd name="connsiteY6638" fmla="*/ 138367 h 957091"/>
                <a:gd name="connsiteX6639" fmla="*/ 2392409 w 10020123"/>
                <a:gd name="connsiteY6639" fmla="*/ 138367 h 957091"/>
                <a:gd name="connsiteX6640" fmla="*/ 2394322 w 10020123"/>
                <a:gd name="connsiteY6640" fmla="*/ 139005 h 957091"/>
                <a:gd name="connsiteX6641" fmla="*/ 2394322 w 10020123"/>
                <a:gd name="connsiteY6641" fmla="*/ 139005 h 957091"/>
                <a:gd name="connsiteX6642" fmla="*/ 2801452 w 10020123"/>
                <a:gd name="connsiteY6642" fmla="*/ 139005 h 957091"/>
                <a:gd name="connsiteX6643" fmla="*/ 2801452 w 10020123"/>
                <a:gd name="connsiteY6643" fmla="*/ 139005 h 957091"/>
                <a:gd name="connsiteX6644" fmla="*/ 2802089 w 10020123"/>
                <a:gd name="connsiteY6644" fmla="*/ 129759 h 957091"/>
                <a:gd name="connsiteX6645" fmla="*/ 2802089 w 10020123"/>
                <a:gd name="connsiteY6645" fmla="*/ 129759 h 957091"/>
                <a:gd name="connsiteX6646" fmla="*/ 2802089 w 10020123"/>
                <a:gd name="connsiteY6646" fmla="*/ 129759 h 957091"/>
                <a:gd name="connsiteX6647" fmla="*/ 2780729 w 10020123"/>
                <a:gd name="connsiteY6647" fmla="*/ 132947 h 957091"/>
                <a:gd name="connsiteX6648" fmla="*/ 2780729 w 10020123"/>
                <a:gd name="connsiteY6648" fmla="*/ 135816 h 957091"/>
                <a:gd name="connsiteX6649" fmla="*/ 2801452 w 10020123"/>
                <a:gd name="connsiteY6649" fmla="*/ 139005 h 957091"/>
                <a:gd name="connsiteX6650" fmla="*/ 2801452 w 10020123"/>
                <a:gd name="connsiteY6650" fmla="*/ 139005 h 957091"/>
                <a:gd name="connsiteX6651" fmla="*/ 2299952 w 10020123"/>
                <a:gd name="connsiteY6651" fmla="*/ 138686 h 957091"/>
                <a:gd name="connsiteX6652" fmla="*/ 2301546 w 10020123"/>
                <a:gd name="connsiteY6652" fmla="*/ 138048 h 957091"/>
                <a:gd name="connsiteX6653" fmla="*/ 2299952 w 10020123"/>
                <a:gd name="connsiteY6653" fmla="*/ 138048 h 957091"/>
                <a:gd name="connsiteX6654" fmla="*/ 2299952 w 10020123"/>
                <a:gd name="connsiteY6654" fmla="*/ 138686 h 957091"/>
                <a:gd name="connsiteX6655" fmla="*/ 2386989 w 10020123"/>
                <a:gd name="connsiteY6655" fmla="*/ 138686 h 957091"/>
                <a:gd name="connsiteX6656" fmla="*/ 2394322 w 10020123"/>
                <a:gd name="connsiteY6656" fmla="*/ 138048 h 957091"/>
                <a:gd name="connsiteX6657" fmla="*/ 2394322 w 10020123"/>
                <a:gd name="connsiteY6657" fmla="*/ 136454 h 957091"/>
                <a:gd name="connsiteX6658" fmla="*/ 2386670 w 10020123"/>
                <a:gd name="connsiteY6658" fmla="*/ 135816 h 957091"/>
                <a:gd name="connsiteX6659" fmla="*/ 2384757 w 10020123"/>
                <a:gd name="connsiteY6659" fmla="*/ 136454 h 957091"/>
                <a:gd name="connsiteX6660" fmla="*/ 2384757 w 10020123"/>
                <a:gd name="connsiteY6660" fmla="*/ 138048 h 957091"/>
                <a:gd name="connsiteX6661" fmla="*/ 2386989 w 10020123"/>
                <a:gd name="connsiteY6661" fmla="*/ 138686 h 957091"/>
                <a:gd name="connsiteX6662" fmla="*/ 2386989 w 10020123"/>
                <a:gd name="connsiteY6662" fmla="*/ 138686 h 957091"/>
                <a:gd name="connsiteX6663" fmla="*/ 2498575 w 10020123"/>
                <a:gd name="connsiteY6663" fmla="*/ 138686 h 957091"/>
                <a:gd name="connsiteX6664" fmla="*/ 2507183 w 10020123"/>
                <a:gd name="connsiteY6664" fmla="*/ 137729 h 957091"/>
                <a:gd name="connsiteX6665" fmla="*/ 2507183 w 10020123"/>
                <a:gd name="connsiteY6665" fmla="*/ 134860 h 957091"/>
                <a:gd name="connsiteX6666" fmla="*/ 2498894 w 10020123"/>
                <a:gd name="connsiteY6666" fmla="*/ 133903 h 957091"/>
                <a:gd name="connsiteX6667" fmla="*/ 2497618 w 10020123"/>
                <a:gd name="connsiteY6667" fmla="*/ 134860 h 957091"/>
                <a:gd name="connsiteX6668" fmla="*/ 2497618 w 10020123"/>
                <a:gd name="connsiteY6668" fmla="*/ 137729 h 957091"/>
                <a:gd name="connsiteX6669" fmla="*/ 2498256 w 10020123"/>
                <a:gd name="connsiteY6669" fmla="*/ 138686 h 957091"/>
                <a:gd name="connsiteX6670" fmla="*/ 2280504 w 10020123"/>
                <a:gd name="connsiteY6670" fmla="*/ 140918 h 957091"/>
                <a:gd name="connsiteX6671" fmla="*/ 2283054 w 10020123"/>
                <a:gd name="connsiteY6671" fmla="*/ 139323 h 957091"/>
                <a:gd name="connsiteX6672" fmla="*/ 2277315 w 10020123"/>
                <a:gd name="connsiteY6672" fmla="*/ 139323 h 957091"/>
                <a:gd name="connsiteX6673" fmla="*/ 2280185 w 10020123"/>
                <a:gd name="connsiteY6673" fmla="*/ 140918 h 957091"/>
                <a:gd name="connsiteX6674" fmla="*/ 2394322 w 10020123"/>
                <a:gd name="connsiteY6674" fmla="*/ 138048 h 957091"/>
                <a:gd name="connsiteX6675" fmla="*/ 2399104 w 10020123"/>
                <a:gd name="connsiteY6675" fmla="*/ 137092 h 957091"/>
                <a:gd name="connsiteX6676" fmla="*/ 2394322 w 10020123"/>
                <a:gd name="connsiteY6676" fmla="*/ 136454 h 957091"/>
                <a:gd name="connsiteX6677" fmla="*/ 2394322 w 10020123"/>
                <a:gd name="connsiteY6677" fmla="*/ 138048 h 957091"/>
                <a:gd name="connsiteX6678" fmla="*/ 2394322 w 10020123"/>
                <a:gd name="connsiteY6678" fmla="*/ 138048 h 957091"/>
                <a:gd name="connsiteX6679" fmla="*/ 2384757 w 10020123"/>
                <a:gd name="connsiteY6679" fmla="*/ 138048 h 957091"/>
                <a:gd name="connsiteX6680" fmla="*/ 2384757 w 10020123"/>
                <a:gd name="connsiteY6680" fmla="*/ 136773 h 957091"/>
                <a:gd name="connsiteX6681" fmla="*/ 2380612 w 10020123"/>
                <a:gd name="connsiteY6681" fmla="*/ 137411 h 957091"/>
                <a:gd name="connsiteX6682" fmla="*/ 2384757 w 10020123"/>
                <a:gd name="connsiteY6682" fmla="*/ 138048 h 957091"/>
                <a:gd name="connsiteX6683" fmla="*/ 2384757 w 10020123"/>
                <a:gd name="connsiteY6683" fmla="*/ 138048 h 957091"/>
                <a:gd name="connsiteX6684" fmla="*/ 2492199 w 10020123"/>
                <a:gd name="connsiteY6684" fmla="*/ 137729 h 957091"/>
                <a:gd name="connsiteX6685" fmla="*/ 2492199 w 10020123"/>
                <a:gd name="connsiteY6685" fmla="*/ 134860 h 957091"/>
                <a:gd name="connsiteX6686" fmla="*/ 2483272 w 10020123"/>
                <a:gd name="connsiteY6686" fmla="*/ 136135 h 957091"/>
                <a:gd name="connsiteX6687" fmla="*/ 2492199 w 10020123"/>
                <a:gd name="connsiteY6687" fmla="*/ 137729 h 957091"/>
                <a:gd name="connsiteX6688" fmla="*/ 2492199 w 10020123"/>
                <a:gd name="connsiteY6688" fmla="*/ 137729 h 957091"/>
                <a:gd name="connsiteX6689" fmla="*/ 2507502 w 10020123"/>
                <a:gd name="connsiteY6689" fmla="*/ 137411 h 957091"/>
                <a:gd name="connsiteX6690" fmla="*/ 2516748 w 10020123"/>
                <a:gd name="connsiteY6690" fmla="*/ 136135 h 957091"/>
                <a:gd name="connsiteX6691" fmla="*/ 2507502 w 10020123"/>
                <a:gd name="connsiteY6691" fmla="*/ 134541 h 957091"/>
                <a:gd name="connsiteX6692" fmla="*/ 2507502 w 10020123"/>
                <a:gd name="connsiteY6692" fmla="*/ 137411 h 957091"/>
                <a:gd name="connsiteX6693" fmla="*/ 3109111 w 10020123"/>
                <a:gd name="connsiteY6693" fmla="*/ 137411 h 957091"/>
                <a:gd name="connsiteX6694" fmla="*/ 3129515 w 10020123"/>
                <a:gd name="connsiteY6694" fmla="*/ 134222 h 957091"/>
                <a:gd name="connsiteX6695" fmla="*/ 3129515 w 10020123"/>
                <a:gd name="connsiteY6695" fmla="*/ 123701 h 957091"/>
                <a:gd name="connsiteX6696" fmla="*/ 3111343 w 10020123"/>
                <a:gd name="connsiteY6696" fmla="*/ 120832 h 957091"/>
                <a:gd name="connsiteX6697" fmla="*/ 3089344 w 10020123"/>
                <a:gd name="connsiteY6697" fmla="*/ 124020 h 957091"/>
                <a:gd name="connsiteX6698" fmla="*/ 3089344 w 10020123"/>
                <a:gd name="connsiteY6698" fmla="*/ 133903 h 957091"/>
                <a:gd name="connsiteX6699" fmla="*/ 3109430 w 10020123"/>
                <a:gd name="connsiteY6699" fmla="*/ 137092 h 957091"/>
                <a:gd name="connsiteX6700" fmla="*/ 3109430 w 10020123"/>
                <a:gd name="connsiteY6700" fmla="*/ 137092 h 957091"/>
                <a:gd name="connsiteX6701" fmla="*/ 2379656 w 10020123"/>
                <a:gd name="connsiteY6701" fmla="*/ 137092 h 957091"/>
                <a:gd name="connsiteX6702" fmla="*/ 2385076 w 10020123"/>
                <a:gd name="connsiteY6702" fmla="*/ 136135 h 957091"/>
                <a:gd name="connsiteX6703" fmla="*/ 2385076 w 10020123"/>
                <a:gd name="connsiteY6703" fmla="*/ 135179 h 957091"/>
                <a:gd name="connsiteX6704" fmla="*/ 2379337 w 10020123"/>
                <a:gd name="connsiteY6704" fmla="*/ 134222 h 957091"/>
                <a:gd name="connsiteX6705" fmla="*/ 2379337 w 10020123"/>
                <a:gd name="connsiteY6705" fmla="*/ 136773 h 957091"/>
                <a:gd name="connsiteX6706" fmla="*/ 2379337 w 10020123"/>
                <a:gd name="connsiteY6706" fmla="*/ 136773 h 957091"/>
                <a:gd name="connsiteX6707" fmla="*/ 2399741 w 10020123"/>
                <a:gd name="connsiteY6707" fmla="*/ 137092 h 957091"/>
                <a:gd name="connsiteX6708" fmla="*/ 2399741 w 10020123"/>
                <a:gd name="connsiteY6708" fmla="*/ 134541 h 957091"/>
                <a:gd name="connsiteX6709" fmla="*/ 2394003 w 10020123"/>
                <a:gd name="connsiteY6709" fmla="*/ 135498 h 957091"/>
                <a:gd name="connsiteX6710" fmla="*/ 2394003 w 10020123"/>
                <a:gd name="connsiteY6710" fmla="*/ 136454 h 957091"/>
                <a:gd name="connsiteX6711" fmla="*/ 2399741 w 10020123"/>
                <a:gd name="connsiteY6711" fmla="*/ 137411 h 957091"/>
                <a:gd name="connsiteX6712" fmla="*/ 2399741 w 10020123"/>
                <a:gd name="connsiteY6712" fmla="*/ 137411 h 957091"/>
                <a:gd name="connsiteX6713" fmla="*/ 2294851 w 10020123"/>
                <a:gd name="connsiteY6713" fmla="*/ 139642 h 957091"/>
                <a:gd name="connsiteX6714" fmla="*/ 2295807 w 10020123"/>
                <a:gd name="connsiteY6714" fmla="*/ 139642 h 957091"/>
                <a:gd name="connsiteX6715" fmla="*/ 2290706 w 10020123"/>
                <a:gd name="connsiteY6715" fmla="*/ 139642 h 957091"/>
                <a:gd name="connsiteX6716" fmla="*/ 2290706 w 10020123"/>
                <a:gd name="connsiteY6716" fmla="*/ 136454 h 957091"/>
                <a:gd name="connsiteX6717" fmla="*/ 2297401 w 10020123"/>
                <a:gd name="connsiteY6717" fmla="*/ 136454 h 957091"/>
                <a:gd name="connsiteX6718" fmla="*/ 2295807 w 10020123"/>
                <a:gd name="connsiteY6718" fmla="*/ 136454 h 957091"/>
                <a:gd name="connsiteX6719" fmla="*/ 2294213 w 10020123"/>
                <a:gd name="connsiteY6719" fmla="*/ 136454 h 957091"/>
                <a:gd name="connsiteX6720" fmla="*/ 2295807 w 10020123"/>
                <a:gd name="connsiteY6720" fmla="*/ 136454 h 957091"/>
                <a:gd name="connsiteX6721" fmla="*/ 2296763 w 10020123"/>
                <a:gd name="connsiteY6721" fmla="*/ 136454 h 957091"/>
                <a:gd name="connsiteX6722" fmla="*/ 2295807 w 10020123"/>
                <a:gd name="connsiteY6722" fmla="*/ 136135 h 957091"/>
                <a:gd name="connsiteX6723" fmla="*/ 2293894 w 10020123"/>
                <a:gd name="connsiteY6723" fmla="*/ 136135 h 957091"/>
                <a:gd name="connsiteX6724" fmla="*/ 2295807 w 10020123"/>
                <a:gd name="connsiteY6724" fmla="*/ 136135 h 957091"/>
                <a:gd name="connsiteX6725" fmla="*/ 2297401 w 10020123"/>
                <a:gd name="connsiteY6725" fmla="*/ 136135 h 957091"/>
                <a:gd name="connsiteX6726" fmla="*/ 2290706 w 10020123"/>
                <a:gd name="connsiteY6726" fmla="*/ 136135 h 957091"/>
                <a:gd name="connsiteX6727" fmla="*/ 2290706 w 10020123"/>
                <a:gd name="connsiteY6727" fmla="*/ 135498 h 957091"/>
                <a:gd name="connsiteX6728" fmla="*/ 2297720 w 10020123"/>
                <a:gd name="connsiteY6728" fmla="*/ 135498 h 957091"/>
                <a:gd name="connsiteX6729" fmla="*/ 2300270 w 10020123"/>
                <a:gd name="connsiteY6729" fmla="*/ 135498 h 957091"/>
                <a:gd name="connsiteX6730" fmla="*/ 2300270 w 10020123"/>
                <a:gd name="connsiteY6730" fmla="*/ 136135 h 957091"/>
                <a:gd name="connsiteX6731" fmla="*/ 2290706 w 10020123"/>
                <a:gd name="connsiteY6731" fmla="*/ 135498 h 957091"/>
                <a:gd name="connsiteX6732" fmla="*/ 2290706 w 10020123"/>
                <a:gd name="connsiteY6732" fmla="*/ 134860 h 957091"/>
                <a:gd name="connsiteX6733" fmla="*/ 2293894 w 10020123"/>
                <a:gd name="connsiteY6733" fmla="*/ 134860 h 957091"/>
                <a:gd name="connsiteX6734" fmla="*/ 2290706 w 10020123"/>
                <a:gd name="connsiteY6734" fmla="*/ 134860 h 957091"/>
                <a:gd name="connsiteX6735" fmla="*/ 2290706 w 10020123"/>
                <a:gd name="connsiteY6735" fmla="*/ 133266 h 957091"/>
                <a:gd name="connsiteX6736" fmla="*/ 2293894 w 10020123"/>
                <a:gd name="connsiteY6736" fmla="*/ 133266 h 957091"/>
                <a:gd name="connsiteX6737" fmla="*/ 2295807 w 10020123"/>
                <a:gd name="connsiteY6737" fmla="*/ 133903 h 957091"/>
                <a:gd name="connsiteX6738" fmla="*/ 2293894 w 10020123"/>
                <a:gd name="connsiteY6738" fmla="*/ 133903 h 957091"/>
                <a:gd name="connsiteX6739" fmla="*/ 2293894 w 10020123"/>
                <a:gd name="connsiteY6739" fmla="*/ 134541 h 957091"/>
                <a:gd name="connsiteX6740" fmla="*/ 2295807 w 10020123"/>
                <a:gd name="connsiteY6740" fmla="*/ 134541 h 957091"/>
                <a:gd name="connsiteX6741" fmla="*/ 2294213 w 10020123"/>
                <a:gd name="connsiteY6741" fmla="*/ 139642 h 957091"/>
                <a:gd name="connsiteX6742" fmla="*/ 2291025 w 10020123"/>
                <a:gd name="connsiteY6742" fmla="*/ 139642 h 957091"/>
                <a:gd name="connsiteX6743" fmla="*/ 2291025 w 10020123"/>
                <a:gd name="connsiteY6743" fmla="*/ 135498 h 957091"/>
                <a:gd name="connsiteX6744" fmla="*/ 2295807 w 10020123"/>
                <a:gd name="connsiteY6744" fmla="*/ 135498 h 957091"/>
                <a:gd name="connsiteX6745" fmla="*/ 2294213 w 10020123"/>
                <a:gd name="connsiteY6745" fmla="*/ 139642 h 957091"/>
                <a:gd name="connsiteX6746" fmla="*/ 2291025 w 10020123"/>
                <a:gd name="connsiteY6746" fmla="*/ 139642 h 957091"/>
                <a:gd name="connsiteX6747" fmla="*/ 2291025 w 10020123"/>
                <a:gd name="connsiteY6747" fmla="*/ 130078 h 957091"/>
                <a:gd name="connsiteX6748" fmla="*/ 2294532 w 10020123"/>
                <a:gd name="connsiteY6748" fmla="*/ 130078 h 957091"/>
                <a:gd name="connsiteX6749" fmla="*/ 2295169 w 10020123"/>
                <a:gd name="connsiteY6749" fmla="*/ 136773 h 957091"/>
                <a:gd name="connsiteX6750" fmla="*/ 2295169 w 10020123"/>
                <a:gd name="connsiteY6750" fmla="*/ 139642 h 957091"/>
                <a:gd name="connsiteX6751" fmla="*/ 2299952 w 10020123"/>
                <a:gd name="connsiteY6751" fmla="*/ 136454 h 957091"/>
                <a:gd name="connsiteX6752" fmla="*/ 2299952 w 10020123"/>
                <a:gd name="connsiteY6752" fmla="*/ 136454 h 957091"/>
                <a:gd name="connsiteX6753" fmla="*/ 2298995 w 10020123"/>
                <a:gd name="connsiteY6753" fmla="*/ 136454 h 957091"/>
                <a:gd name="connsiteX6754" fmla="*/ 2299952 w 10020123"/>
                <a:gd name="connsiteY6754" fmla="*/ 136454 h 957091"/>
                <a:gd name="connsiteX6755" fmla="*/ 2384757 w 10020123"/>
                <a:gd name="connsiteY6755" fmla="*/ 136454 h 957091"/>
                <a:gd name="connsiteX6756" fmla="*/ 2386989 w 10020123"/>
                <a:gd name="connsiteY6756" fmla="*/ 135816 h 957091"/>
                <a:gd name="connsiteX6757" fmla="*/ 2384757 w 10020123"/>
                <a:gd name="connsiteY6757" fmla="*/ 135816 h 957091"/>
                <a:gd name="connsiteX6758" fmla="*/ 2384757 w 10020123"/>
                <a:gd name="connsiteY6758" fmla="*/ 136454 h 957091"/>
                <a:gd name="connsiteX6759" fmla="*/ 2394322 w 10020123"/>
                <a:gd name="connsiteY6759" fmla="*/ 136454 h 957091"/>
                <a:gd name="connsiteX6760" fmla="*/ 2394322 w 10020123"/>
                <a:gd name="connsiteY6760" fmla="*/ 135498 h 957091"/>
                <a:gd name="connsiteX6761" fmla="*/ 2392090 w 10020123"/>
                <a:gd name="connsiteY6761" fmla="*/ 135498 h 957091"/>
                <a:gd name="connsiteX6762" fmla="*/ 2394322 w 10020123"/>
                <a:gd name="connsiteY6762" fmla="*/ 136454 h 957091"/>
                <a:gd name="connsiteX6763" fmla="*/ 2478489 w 10020123"/>
                <a:gd name="connsiteY6763" fmla="*/ 136135 h 957091"/>
                <a:gd name="connsiteX6764" fmla="*/ 2488373 w 10020123"/>
                <a:gd name="connsiteY6764" fmla="*/ 134541 h 957091"/>
                <a:gd name="connsiteX6765" fmla="*/ 2488373 w 10020123"/>
                <a:gd name="connsiteY6765" fmla="*/ 132628 h 957091"/>
                <a:gd name="connsiteX6766" fmla="*/ 2478171 w 10020123"/>
                <a:gd name="connsiteY6766" fmla="*/ 131034 h 957091"/>
                <a:gd name="connsiteX6767" fmla="*/ 2478171 w 10020123"/>
                <a:gd name="connsiteY6767" fmla="*/ 135816 h 957091"/>
                <a:gd name="connsiteX6768" fmla="*/ 2478171 w 10020123"/>
                <a:gd name="connsiteY6768" fmla="*/ 135816 h 957091"/>
                <a:gd name="connsiteX6769" fmla="*/ 2752354 w 10020123"/>
                <a:gd name="connsiteY6769" fmla="*/ 136135 h 957091"/>
                <a:gd name="connsiteX6770" fmla="*/ 2761918 w 10020123"/>
                <a:gd name="connsiteY6770" fmla="*/ 134541 h 957091"/>
                <a:gd name="connsiteX6771" fmla="*/ 2752354 w 10020123"/>
                <a:gd name="connsiteY6771" fmla="*/ 132947 h 957091"/>
                <a:gd name="connsiteX6772" fmla="*/ 2752354 w 10020123"/>
                <a:gd name="connsiteY6772" fmla="*/ 135816 h 957091"/>
                <a:gd name="connsiteX6773" fmla="*/ 2752354 w 10020123"/>
                <a:gd name="connsiteY6773" fmla="*/ 135816 h 957091"/>
                <a:gd name="connsiteX6774" fmla="*/ 2517704 w 10020123"/>
                <a:gd name="connsiteY6774" fmla="*/ 135816 h 957091"/>
                <a:gd name="connsiteX6775" fmla="*/ 2517704 w 10020123"/>
                <a:gd name="connsiteY6775" fmla="*/ 131353 h 957091"/>
                <a:gd name="connsiteX6776" fmla="*/ 2507502 w 10020123"/>
                <a:gd name="connsiteY6776" fmla="*/ 132947 h 957091"/>
                <a:gd name="connsiteX6777" fmla="*/ 2507502 w 10020123"/>
                <a:gd name="connsiteY6777" fmla="*/ 134541 h 957091"/>
                <a:gd name="connsiteX6778" fmla="*/ 2517704 w 10020123"/>
                <a:gd name="connsiteY6778" fmla="*/ 136135 h 957091"/>
                <a:gd name="connsiteX6779" fmla="*/ 2517704 w 10020123"/>
                <a:gd name="connsiteY6779" fmla="*/ 136135 h 957091"/>
                <a:gd name="connsiteX6780" fmla="*/ 2771483 w 10020123"/>
                <a:gd name="connsiteY6780" fmla="*/ 135816 h 957091"/>
                <a:gd name="connsiteX6781" fmla="*/ 2771483 w 10020123"/>
                <a:gd name="connsiteY6781" fmla="*/ 133266 h 957091"/>
                <a:gd name="connsiteX6782" fmla="*/ 2763194 w 10020123"/>
                <a:gd name="connsiteY6782" fmla="*/ 134541 h 957091"/>
                <a:gd name="connsiteX6783" fmla="*/ 2771483 w 10020123"/>
                <a:gd name="connsiteY6783" fmla="*/ 135816 h 957091"/>
                <a:gd name="connsiteX6784" fmla="*/ 2386670 w 10020123"/>
                <a:gd name="connsiteY6784" fmla="*/ 135498 h 957091"/>
                <a:gd name="connsiteX6785" fmla="*/ 2394322 w 10020123"/>
                <a:gd name="connsiteY6785" fmla="*/ 134860 h 957091"/>
                <a:gd name="connsiteX6786" fmla="*/ 2394322 w 10020123"/>
                <a:gd name="connsiteY6786" fmla="*/ 133266 h 957091"/>
                <a:gd name="connsiteX6787" fmla="*/ 2386989 w 10020123"/>
                <a:gd name="connsiteY6787" fmla="*/ 132628 h 957091"/>
                <a:gd name="connsiteX6788" fmla="*/ 2384757 w 10020123"/>
                <a:gd name="connsiteY6788" fmla="*/ 133266 h 957091"/>
                <a:gd name="connsiteX6789" fmla="*/ 2384757 w 10020123"/>
                <a:gd name="connsiteY6789" fmla="*/ 134860 h 957091"/>
                <a:gd name="connsiteX6790" fmla="*/ 2386670 w 10020123"/>
                <a:gd name="connsiteY6790" fmla="*/ 135498 h 957091"/>
                <a:gd name="connsiteX6791" fmla="*/ 2386670 w 10020123"/>
                <a:gd name="connsiteY6791" fmla="*/ 135498 h 957091"/>
                <a:gd name="connsiteX6792" fmla="*/ 2299952 w 10020123"/>
                <a:gd name="connsiteY6792" fmla="*/ 135179 h 957091"/>
                <a:gd name="connsiteX6793" fmla="*/ 2296763 w 10020123"/>
                <a:gd name="connsiteY6793" fmla="*/ 139642 h 957091"/>
                <a:gd name="connsiteX6794" fmla="*/ 2297720 w 10020123"/>
                <a:gd name="connsiteY6794" fmla="*/ 139642 h 957091"/>
                <a:gd name="connsiteX6795" fmla="*/ 2290706 w 10020123"/>
                <a:gd name="connsiteY6795" fmla="*/ 135179 h 957091"/>
                <a:gd name="connsiteX6796" fmla="*/ 2290706 w 10020123"/>
                <a:gd name="connsiteY6796" fmla="*/ 135179 h 957091"/>
                <a:gd name="connsiteX6797" fmla="*/ 2290706 w 10020123"/>
                <a:gd name="connsiteY6797" fmla="*/ 132947 h 957091"/>
                <a:gd name="connsiteX6798" fmla="*/ 2297720 w 10020123"/>
                <a:gd name="connsiteY6798" fmla="*/ 132947 h 957091"/>
                <a:gd name="connsiteX6799" fmla="*/ 2300270 w 10020123"/>
                <a:gd name="connsiteY6799" fmla="*/ 132947 h 957091"/>
                <a:gd name="connsiteX6800" fmla="*/ 2300270 w 10020123"/>
                <a:gd name="connsiteY6800" fmla="*/ 133585 h 957091"/>
                <a:gd name="connsiteX6801" fmla="*/ 2296763 w 10020123"/>
                <a:gd name="connsiteY6801" fmla="*/ 130078 h 957091"/>
                <a:gd name="connsiteX6802" fmla="*/ 2300270 w 10020123"/>
                <a:gd name="connsiteY6802" fmla="*/ 130078 h 957091"/>
                <a:gd name="connsiteX6803" fmla="*/ 2300270 w 10020123"/>
                <a:gd name="connsiteY6803" fmla="*/ 133903 h 957091"/>
                <a:gd name="connsiteX6804" fmla="*/ 2296763 w 10020123"/>
                <a:gd name="connsiteY6804" fmla="*/ 130078 h 957091"/>
                <a:gd name="connsiteX6805" fmla="*/ 2297401 w 10020123"/>
                <a:gd name="connsiteY6805" fmla="*/ 130078 h 957091"/>
                <a:gd name="connsiteX6806" fmla="*/ 2298995 w 10020123"/>
                <a:gd name="connsiteY6806" fmla="*/ 133585 h 957091"/>
                <a:gd name="connsiteX6807" fmla="*/ 2298039 w 10020123"/>
                <a:gd name="connsiteY6807" fmla="*/ 139323 h 957091"/>
                <a:gd name="connsiteX6808" fmla="*/ 2297401 w 10020123"/>
                <a:gd name="connsiteY6808" fmla="*/ 139323 h 957091"/>
                <a:gd name="connsiteX6809" fmla="*/ 2300270 w 10020123"/>
                <a:gd name="connsiteY6809" fmla="*/ 133903 h 957091"/>
                <a:gd name="connsiteX6810" fmla="*/ 2300270 w 10020123"/>
                <a:gd name="connsiteY6810" fmla="*/ 134541 h 957091"/>
                <a:gd name="connsiteX6811" fmla="*/ 2297082 w 10020123"/>
                <a:gd name="connsiteY6811" fmla="*/ 134541 h 957091"/>
                <a:gd name="connsiteX6812" fmla="*/ 2300270 w 10020123"/>
                <a:gd name="connsiteY6812" fmla="*/ 134541 h 957091"/>
                <a:gd name="connsiteX6813" fmla="*/ 2300270 w 10020123"/>
                <a:gd name="connsiteY6813" fmla="*/ 134541 h 957091"/>
                <a:gd name="connsiteX6814" fmla="*/ 2300270 w 10020123"/>
                <a:gd name="connsiteY6814" fmla="*/ 134860 h 957091"/>
                <a:gd name="connsiteX6815" fmla="*/ 2384757 w 10020123"/>
                <a:gd name="connsiteY6815" fmla="*/ 135179 h 957091"/>
                <a:gd name="connsiteX6816" fmla="*/ 2384757 w 10020123"/>
                <a:gd name="connsiteY6816" fmla="*/ 133585 h 957091"/>
                <a:gd name="connsiteX6817" fmla="*/ 2379975 w 10020123"/>
                <a:gd name="connsiteY6817" fmla="*/ 134541 h 957091"/>
                <a:gd name="connsiteX6818" fmla="*/ 2384757 w 10020123"/>
                <a:gd name="connsiteY6818" fmla="*/ 135179 h 957091"/>
                <a:gd name="connsiteX6819" fmla="*/ 2384757 w 10020123"/>
                <a:gd name="connsiteY6819" fmla="*/ 135179 h 957091"/>
                <a:gd name="connsiteX6820" fmla="*/ 2394322 w 10020123"/>
                <a:gd name="connsiteY6820" fmla="*/ 135179 h 957091"/>
                <a:gd name="connsiteX6821" fmla="*/ 2399741 w 10020123"/>
                <a:gd name="connsiteY6821" fmla="*/ 134222 h 957091"/>
                <a:gd name="connsiteX6822" fmla="*/ 2394322 w 10020123"/>
                <a:gd name="connsiteY6822" fmla="*/ 133585 h 957091"/>
                <a:gd name="connsiteX6823" fmla="*/ 2394322 w 10020123"/>
                <a:gd name="connsiteY6823" fmla="*/ 135179 h 957091"/>
                <a:gd name="connsiteX6824" fmla="*/ 2394322 w 10020123"/>
                <a:gd name="connsiteY6824" fmla="*/ 135179 h 957091"/>
                <a:gd name="connsiteX6825" fmla="*/ 2379337 w 10020123"/>
                <a:gd name="connsiteY6825" fmla="*/ 134222 h 957091"/>
                <a:gd name="connsiteX6826" fmla="*/ 2385076 w 10020123"/>
                <a:gd name="connsiteY6826" fmla="*/ 133266 h 957091"/>
                <a:gd name="connsiteX6827" fmla="*/ 2385076 w 10020123"/>
                <a:gd name="connsiteY6827" fmla="*/ 132309 h 957091"/>
                <a:gd name="connsiteX6828" fmla="*/ 2379337 w 10020123"/>
                <a:gd name="connsiteY6828" fmla="*/ 131353 h 957091"/>
                <a:gd name="connsiteX6829" fmla="*/ 2379337 w 10020123"/>
                <a:gd name="connsiteY6829" fmla="*/ 134222 h 957091"/>
                <a:gd name="connsiteX6830" fmla="*/ 2379337 w 10020123"/>
                <a:gd name="connsiteY6830" fmla="*/ 134222 h 957091"/>
                <a:gd name="connsiteX6831" fmla="*/ 2488692 w 10020123"/>
                <a:gd name="connsiteY6831" fmla="*/ 134222 h 957091"/>
                <a:gd name="connsiteX6832" fmla="*/ 2493474 w 10020123"/>
                <a:gd name="connsiteY6832" fmla="*/ 133585 h 957091"/>
                <a:gd name="connsiteX6833" fmla="*/ 2488692 w 10020123"/>
                <a:gd name="connsiteY6833" fmla="*/ 132628 h 957091"/>
                <a:gd name="connsiteX6834" fmla="*/ 2488692 w 10020123"/>
                <a:gd name="connsiteY6834" fmla="*/ 134222 h 957091"/>
                <a:gd name="connsiteX6835" fmla="*/ 2488692 w 10020123"/>
                <a:gd name="connsiteY6835" fmla="*/ 134222 h 957091"/>
                <a:gd name="connsiteX6836" fmla="*/ 2384757 w 10020123"/>
                <a:gd name="connsiteY6836" fmla="*/ 134222 h 957091"/>
                <a:gd name="connsiteX6837" fmla="*/ 2384757 w 10020123"/>
                <a:gd name="connsiteY6837" fmla="*/ 131672 h 957091"/>
                <a:gd name="connsiteX6838" fmla="*/ 2394322 w 10020123"/>
                <a:gd name="connsiteY6838" fmla="*/ 132628 h 957091"/>
                <a:gd name="connsiteX6839" fmla="*/ 2394322 w 10020123"/>
                <a:gd name="connsiteY6839" fmla="*/ 133585 h 957091"/>
                <a:gd name="connsiteX6840" fmla="*/ 2396553 w 10020123"/>
                <a:gd name="connsiteY6840" fmla="*/ 134541 h 957091"/>
                <a:gd name="connsiteX6841" fmla="*/ 2385076 w 10020123"/>
                <a:gd name="connsiteY6841" fmla="*/ 134541 h 957091"/>
                <a:gd name="connsiteX6842" fmla="*/ 2764469 w 10020123"/>
                <a:gd name="connsiteY6842" fmla="*/ 134222 h 957091"/>
                <a:gd name="connsiteX6843" fmla="*/ 2780729 w 10020123"/>
                <a:gd name="connsiteY6843" fmla="*/ 132309 h 957091"/>
                <a:gd name="connsiteX6844" fmla="*/ 2780729 w 10020123"/>
                <a:gd name="connsiteY6844" fmla="*/ 126252 h 957091"/>
                <a:gd name="connsiteX6845" fmla="*/ 2763513 w 10020123"/>
                <a:gd name="connsiteY6845" fmla="*/ 124339 h 957091"/>
                <a:gd name="connsiteX6846" fmla="*/ 2752354 w 10020123"/>
                <a:gd name="connsiteY6846" fmla="*/ 126252 h 957091"/>
                <a:gd name="connsiteX6847" fmla="*/ 2752354 w 10020123"/>
                <a:gd name="connsiteY6847" fmla="*/ 131991 h 957091"/>
                <a:gd name="connsiteX6848" fmla="*/ 2764150 w 10020123"/>
                <a:gd name="connsiteY6848" fmla="*/ 133903 h 957091"/>
                <a:gd name="connsiteX6849" fmla="*/ 2764150 w 10020123"/>
                <a:gd name="connsiteY6849" fmla="*/ 133903 h 957091"/>
                <a:gd name="connsiteX6850" fmla="*/ 3136211 w 10020123"/>
                <a:gd name="connsiteY6850" fmla="*/ 133903 h 957091"/>
                <a:gd name="connsiteX6851" fmla="*/ 3168411 w 10020123"/>
                <a:gd name="connsiteY6851" fmla="*/ 128802 h 957091"/>
                <a:gd name="connsiteX6852" fmla="*/ 3136529 w 10020123"/>
                <a:gd name="connsiteY6852" fmla="*/ 124020 h 957091"/>
                <a:gd name="connsiteX6853" fmla="*/ 3136529 w 10020123"/>
                <a:gd name="connsiteY6853" fmla="*/ 133585 h 957091"/>
                <a:gd name="connsiteX6854" fmla="*/ 3136529 w 10020123"/>
                <a:gd name="connsiteY6854" fmla="*/ 133585 h 957091"/>
                <a:gd name="connsiteX6855" fmla="*/ 3090938 w 10020123"/>
                <a:gd name="connsiteY6855" fmla="*/ 133903 h 957091"/>
                <a:gd name="connsiteX6856" fmla="*/ 3090938 w 10020123"/>
                <a:gd name="connsiteY6856" fmla="*/ 124977 h 957091"/>
                <a:gd name="connsiteX6857" fmla="*/ 3061288 w 10020123"/>
                <a:gd name="connsiteY6857" fmla="*/ 129440 h 957091"/>
                <a:gd name="connsiteX6858" fmla="*/ 3090938 w 10020123"/>
                <a:gd name="connsiteY6858" fmla="*/ 133903 h 957091"/>
                <a:gd name="connsiteX6859" fmla="*/ 3090938 w 10020123"/>
                <a:gd name="connsiteY6859" fmla="*/ 133903 h 957091"/>
                <a:gd name="connsiteX6860" fmla="*/ 2384757 w 10020123"/>
                <a:gd name="connsiteY6860" fmla="*/ 133266 h 957091"/>
                <a:gd name="connsiteX6861" fmla="*/ 2387626 w 10020123"/>
                <a:gd name="connsiteY6861" fmla="*/ 132628 h 957091"/>
                <a:gd name="connsiteX6862" fmla="*/ 2384757 w 10020123"/>
                <a:gd name="connsiteY6862" fmla="*/ 132628 h 957091"/>
                <a:gd name="connsiteX6863" fmla="*/ 2384757 w 10020123"/>
                <a:gd name="connsiteY6863" fmla="*/ 133266 h 957091"/>
                <a:gd name="connsiteX6864" fmla="*/ 2501763 w 10020123"/>
                <a:gd name="connsiteY6864" fmla="*/ 133266 h 957091"/>
                <a:gd name="connsiteX6865" fmla="*/ 2507502 w 10020123"/>
                <a:gd name="connsiteY6865" fmla="*/ 132309 h 957091"/>
                <a:gd name="connsiteX6866" fmla="*/ 2507502 w 10020123"/>
                <a:gd name="connsiteY6866" fmla="*/ 129440 h 957091"/>
                <a:gd name="connsiteX6867" fmla="*/ 2501444 w 10020123"/>
                <a:gd name="connsiteY6867" fmla="*/ 128484 h 957091"/>
                <a:gd name="connsiteX6868" fmla="*/ 2495706 w 10020123"/>
                <a:gd name="connsiteY6868" fmla="*/ 129440 h 957091"/>
                <a:gd name="connsiteX6869" fmla="*/ 2495706 w 10020123"/>
                <a:gd name="connsiteY6869" fmla="*/ 132309 h 957091"/>
                <a:gd name="connsiteX6870" fmla="*/ 2502082 w 10020123"/>
                <a:gd name="connsiteY6870" fmla="*/ 133266 h 957091"/>
                <a:gd name="connsiteX6871" fmla="*/ 2502082 w 10020123"/>
                <a:gd name="connsiteY6871" fmla="*/ 133266 h 957091"/>
                <a:gd name="connsiteX6872" fmla="*/ 2290706 w 10020123"/>
                <a:gd name="connsiteY6872" fmla="*/ 133266 h 957091"/>
                <a:gd name="connsiteX6873" fmla="*/ 2290706 w 10020123"/>
                <a:gd name="connsiteY6873" fmla="*/ 133266 h 957091"/>
                <a:gd name="connsiteX6874" fmla="*/ 2290706 w 10020123"/>
                <a:gd name="connsiteY6874" fmla="*/ 132628 h 957091"/>
                <a:gd name="connsiteX6875" fmla="*/ 2290706 w 10020123"/>
                <a:gd name="connsiteY6875" fmla="*/ 132628 h 957091"/>
                <a:gd name="connsiteX6876" fmla="*/ 2290706 w 10020123"/>
                <a:gd name="connsiteY6876" fmla="*/ 133266 h 957091"/>
                <a:gd name="connsiteX6877" fmla="*/ 2290706 w 10020123"/>
                <a:gd name="connsiteY6877" fmla="*/ 133266 h 957091"/>
                <a:gd name="connsiteX6878" fmla="*/ 2394322 w 10020123"/>
                <a:gd name="connsiteY6878" fmla="*/ 133266 h 957091"/>
                <a:gd name="connsiteX6879" fmla="*/ 2394322 w 10020123"/>
                <a:gd name="connsiteY6879" fmla="*/ 132628 h 957091"/>
                <a:gd name="connsiteX6880" fmla="*/ 2392409 w 10020123"/>
                <a:gd name="connsiteY6880" fmla="*/ 132628 h 957091"/>
                <a:gd name="connsiteX6881" fmla="*/ 2394322 w 10020123"/>
                <a:gd name="connsiteY6881" fmla="*/ 133266 h 957091"/>
                <a:gd name="connsiteX6882" fmla="*/ 2394322 w 10020123"/>
                <a:gd name="connsiteY6882" fmla="*/ 133266 h 957091"/>
                <a:gd name="connsiteX6883" fmla="*/ 2299952 w 10020123"/>
                <a:gd name="connsiteY6883" fmla="*/ 132947 h 957091"/>
                <a:gd name="connsiteX6884" fmla="*/ 2296763 w 10020123"/>
                <a:gd name="connsiteY6884" fmla="*/ 130396 h 957091"/>
                <a:gd name="connsiteX6885" fmla="*/ 2297720 w 10020123"/>
                <a:gd name="connsiteY6885" fmla="*/ 130396 h 957091"/>
                <a:gd name="connsiteX6886" fmla="*/ 2290706 w 10020123"/>
                <a:gd name="connsiteY6886" fmla="*/ 132947 h 957091"/>
                <a:gd name="connsiteX6887" fmla="*/ 2290706 w 10020123"/>
                <a:gd name="connsiteY6887" fmla="*/ 132947 h 957091"/>
                <a:gd name="connsiteX6888" fmla="*/ 2297720 w 10020123"/>
                <a:gd name="connsiteY6888" fmla="*/ 132947 h 957091"/>
                <a:gd name="connsiteX6889" fmla="*/ 2290706 w 10020123"/>
                <a:gd name="connsiteY6889" fmla="*/ 132947 h 957091"/>
                <a:gd name="connsiteX6890" fmla="*/ 2290706 w 10020123"/>
                <a:gd name="connsiteY6890" fmla="*/ 131991 h 957091"/>
                <a:gd name="connsiteX6891" fmla="*/ 2297401 w 10020123"/>
                <a:gd name="connsiteY6891" fmla="*/ 139642 h 957091"/>
                <a:gd name="connsiteX6892" fmla="*/ 2296763 w 10020123"/>
                <a:gd name="connsiteY6892" fmla="*/ 139642 h 957091"/>
                <a:gd name="connsiteX6893" fmla="*/ 2300270 w 10020123"/>
                <a:gd name="connsiteY6893" fmla="*/ 131353 h 957091"/>
                <a:gd name="connsiteX6894" fmla="*/ 2300270 w 10020123"/>
                <a:gd name="connsiteY6894" fmla="*/ 131353 h 957091"/>
                <a:gd name="connsiteX6895" fmla="*/ 2300270 w 10020123"/>
                <a:gd name="connsiteY6895" fmla="*/ 132309 h 957091"/>
                <a:gd name="connsiteX6896" fmla="*/ 2297082 w 10020123"/>
                <a:gd name="connsiteY6896" fmla="*/ 132309 h 957091"/>
                <a:gd name="connsiteX6897" fmla="*/ 2300270 w 10020123"/>
                <a:gd name="connsiteY6897" fmla="*/ 132309 h 957091"/>
                <a:gd name="connsiteX6898" fmla="*/ 2300270 w 10020123"/>
                <a:gd name="connsiteY6898" fmla="*/ 132309 h 957091"/>
                <a:gd name="connsiteX6899" fmla="*/ 2300270 w 10020123"/>
                <a:gd name="connsiteY6899" fmla="*/ 132628 h 957091"/>
                <a:gd name="connsiteX6900" fmla="*/ 2386989 w 10020123"/>
                <a:gd name="connsiteY6900" fmla="*/ 132628 h 957091"/>
                <a:gd name="connsiteX6901" fmla="*/ 2394322 w 10020123"/>
                <a:gd name="connsiteY6901" fmla="*/ 131991 h 957091"/>
                <a:gd name="connsiteX6902" fmla="*/ 2394322 w 10020123"/>
                <a:gd name="connsiteY6902" fmla="*/ 130396 h 957091"/>
                <a:gd name="connsiteX6903" fmla="*/ 2386351 w 10020123"/>
                <a:gd name="connsiteY6903" fmla="*/ 129759 h 957091"/>
                <a:gd name="connsiteX6904" fmla="*/ 2384757 w 10020123"/>
                <a:gd name="connsiteY6904" fmla="*/ 130396 h 957091"/>
                <a:gd name="connsiteX6905" fmla="*/ 2384757 w 10020123"/>
                <a:gd name="connsiteY6905" fmla="*/ 131991 h 957091"/>
                <a:gd name="connsiteX6906" fmla="*/ 2386989 w 10020123"/>
                <a:gd name="connsiteY6906" fmla="*/ 132628 h 957091"/>
                <a:gd name="connsiteX6907" fmla="*/ 2507502 w 10020123"/>
                <a:gd name="connsiteY6907" fmla="*/ 132628 h 957091"/>
                <a:gd name="connsiteX6908" fmla="*/ 2517066 w 10020123"/>
                <a:gd name="connsiteY6908" fmla="*/ 131034 h 957091"/>
                <a:gd name="connsiteX6909" fmla="*/ 2507502 w 10020123"/>
                <a:gd name="connsiteY6909" fmla="*/ 129440 h 957091"/>
                <a:gd name="connsiteX6910" fmla="*/ 2507502 w 10020123"/>
                <a:gd name="connsiteY6910" fmla="*/ 132309 h 957091"/>
                <a:gd name="connsiteX6911" fmla="*/ 2290706 w 10020123"/>
                <a:gd name="connsiteY6911" fmla="*/ 132309 h 957091"/>
                <a:gd name="connsiteX6912" fmla="*/ 2290706 w 10020123"/>
                <a:gd name="connsiteY6912" fmla="*/ 131672 h 957091"/>
                <a:gd name="connsiteX6913" fmla="*/ 2293894 w 10020123"/>
                <a:gd name="connsiteY6913" fmla="*/ 131672 h 957091"/>
                <a:gd name="connsiteX6914" fmla="*/ 2290706 w 10020123"/>
                <a:gd name="connsiteY6914" fmla="*/ 131672 h 957091"/>
                <a:gd name="connsiteX6915" fmla="*/ 2290706 w 10020123"/>
                <a:gd name="connsiteY6915" fmla="*/ 131672 h 957091"/>
                <a:gd name="connsiteX6916" fmla="*/ 2290706 w 10020123"/>
                <a:gd name="connsiteY6916" fmla="*/ 130078 h 957091"/>
                <a:gd name="connsiteX6917" fmla="*/ 2293894 w 10020123"/>
                <a:gd name="connsiteY6917" fmla="*/ 130078 h 957091"/>
                <a:gd name="connsiteX6918" fmla="*/ 2295807 w 10020123"/>
                <a:gd name="connsiteY6918" fmla="*/ 132309 h 957091"/>
                <a:gd name="connsiteX6919" fmla="*/ 2291025 w 10020123"/>
                <a:gd name="connsiteY6919" fmla="*/ 132309 h 957091"/>
                <a:gd name="connsiteX6920" fmla="*/ 2394322 w 10020123"/>
                <a:gd name="connsiteY6920" fmla="*/ 132309 h 957091"/>
                <a:gd name="connsiteX6921" fmla="*/ 2399741 w 10020123"/>
                <a:gd name="connsiteY6921" fmla="*/ 131353 h 957091"/>
                <a:gd name="connsiteX6922" fmla="*/ 2394322 w 10020123"/>
                <a:gd name="connsiteY6922" fmla="*/ 130715 h 957091"/>
                <a:gd name="connsiteX6923" fmla="*/ 2394322 w 10020123"/>
                <a:gd name="connsiteY6923" fmla="*/ 132309 h 957091"/>
                <a:gd name="connsiteX6924" fmla="*/ 2394322 w 10020123"/>
                <a:gd name="connsiteY6924" fmla="*/ 132309 h 957091"/>
                <a:gd name="connsiteX6925" fmla="*/ 2488692 w 10020123"/>
                <a:gd name="connsiteY6925" fmla="*/ 132309 h 957091"/>
                <a:gd name="connsiteX6926" fmla="*/ 2488692 w 10020123"/>
                <a:gd name="connsiteY6926" fmla="*/ 129759 h 957091"/>
                <a:gd name="connsiteX6927" fmla="*/ 2479446 w 10020123"/>
                <a:gd name="connsiteY6927" fmla="*/ 131034 h 957091"/>
                <a:gd name="connsiteX6928" fmla="*/ 2488692 w 10020123"/>
                <a:gd name="connsiteY6928" fmla="*/ 132309 h 957091"/>
                <a:gd name="connsiteX6929" fmla="*/ 2780729 w 10020123"/>
                <a:gd name="connsiteY6929" fmla="*/ 132309 h 957091"/>
                <a:gd name="connsiteX6930" fmla="*/ 2798582 w 10020123"/>
                <a:gd name="connsiteY6930" fmla="*/ 129440 h 957091"/>
                <a:gd name="connsiteX6931" fmla="*/ 2780729 w 10020123"/>
                <a:gd name="connsiteY6931" fmla="*/ 126890 h 957091"/>
                <a:gd name="connsiteX6932" fmla="*/ 2780729 w 10020123"/>
                <a:gd name="connsiteY6932" fmla="*/ 132309 h 957091"/>
                <a:gd name="connsiteX6933" fmla="*/ 2384757 w 10020123"/>
                <a:gd name="connsiteY6933" fmla="*/ 131991 h 957091"/>
                <a:gd name="connsiteX6934" fmla="*/ 2384757 w 10020123"/>
                <a:gd name="connsiteY6934" fmla="*/ 130396 h 957091"/>
                <a:gd name="connsiteX6935" fmla="*/ 2379656 w 10020123"/>
                <a:gd name="connsiteY6935" fmla="*/ 131353 h 957091"/>
                <a:gd name="connsiteX6936" fmla="*/ 2384757 w 10020123"/>
                <a:gd name="connsiteY6936" fmla="*/ 131991 h 957091"/>
                <a:gd name="connsiteX6937" fmla="*/ 2384757 w 10020123"/>
                <a:gd name="connsiteY6937" fmla="*/ 131991 h 957091"/>
                <a:gd name="connsiteX6938" fmla="*/ 2752354 w 10020123"/>
                <a:gd name="connsiteY6938" fmla="*/ 131991 h 957091"/>
                <a:gd name="connsiteX6939" fmla="*/ 2752354 w 10020123"/>
                <a:gd name="connsiteY6939" fmla="*/ 126890 h 957091"/>
                <a:gd name="connsiteX6940" fmla="*/ 2734819 w 10020123"/>
                <a:gd name="connsiteY6940" fmla="*/ 129440 h 957091"/>
                <a:gd name="connsiteX6941" fmla="*/ 2752354 w 10020123"/>
                <a:gd name="connsiteY6941" fmla="*/ 131991 h 957091"/>
                <a:gd name="connsiteX6942" fmla="*/ 2299952 w 10020123"/>
                <a:gd name="connsiteY6942" fmla="*/ 131672 h 957091"/>
                <a:gd name="connsiteX6943" fmla="*/ 2299952 w 10020123"/>
                <a:gd name="connsiteY6943" fmla="*/ 131672 h 957091"/>
                <a:gd name="connsiteX6944" fmla="*/ 2298995 w 10020123"/>
                <a:gd name="connsiteY6944" fmla="*/ 131672 h 957091"/>
                <a:gd name="connsiteX6945" fmla="*/ 2299952 w 10020123"/>
                <a:gd name="connsiteY6945" fmla="*/ 131672 h 957091"/>
                <a:gd name="connsiteX6946" fmla="*/ 2297082 w 10020123"/>
                <a:gd name="connsiteY6946" fmla="*/ 131353 h 957091"/>
                <a:gd name="connsiteX6947" fmla="*/ 2290387 w 10020123"/>
                <a:gd name="connsiteY6947" fmla="*/ 131353 h 957091"/>
                <a:gd name="connsiteX6948" fmla="*/ 2290387 w 10020123"/>
                <a:gd name="connsiteY6948" fmla="*/ 130396 h 957091"/>
                <a:gd name="connsiteX6949" fmla="*/ 2297401 w 10020123"/>
                <a:gd name="connsiteY6949" fmla="*/ 130396 h 957091"/>
                <a:gd name="connsiteX6950" fmla="*/ 2299952 w 10020123"/>
                <a:gd name="connsiteY6950" fmla="*/ 130396 h 957091"/>
                <a:gd name="connsiteX6951" fmla="*/ 2299952 w 10020123"/>
                <a:gd name="connsiteY6951" fmla="*/ 131034 h 957091"/>
                <a:gd name="connsiteX6952" fmla="*/ 2297082 w 10020123"/>
                <a:gd name="connsiteY6952" fmla="*/ 131034 h 957091"/>
                <a:gd name="connsiteX6953" fmla="*/ 2299952 w 10020123"/>
                <a:gd name="connsiteY6953" fmla="*/ 131353 h 957091"/>
                <a:gd name="connsiteX6954" fmla="*/ 2299952 w 10020123"/>
                <a:gd name="connsiteY6954" fmla="*/ 130715 h 957091"/>
                <a:gd name="connsiteX6955" fmla="*/ 2298039 w 10020123"/>
                <a:gd name="connsiteY6955" fmla="*/ 130715 h 957091"/>
                <a:gd name="connsiteX6956" fmla="*/ 2299952 w 10020123"/>
                <a:gd name="connsiteY6956" fmla="*/ 131353 h 957091"/>
                <a:gd name="connsiteX6957" fmla="*/ 2299952 w 10020123"/>
                <a:gd name="connsiteY6957" fmla="*/ 131353 h 957091"/>
                <a:gd name="connsiteX6958" fmla="*/ 2375511 w 10020123"/>
                <a:gd name="connsiteY6958" fmla="*/ 131353 h 957091"/>
                <a:gd name="connsiteX6959" fmla="*/ 2385076 w 10020123"/>
                <a:gd name="connsiteY6959" fmla="*/ 130396 h 957091"/>
                <a:gd name="connsiteX6960" fmla="*/ 2385076 w 10020123"/>
                <a:gd name="connsiteY6960" fmla="*/ 129440 h 957091"/>
                <a:gd name="connsiteX6961" fmla="*/ 2375511 w 10020123"/>
                <a:gd name="connsiteY6961" fmla="*/ 128484 h 957091"/>
                <a:gd name="connsiteX6962" fmla="*/ 2375511 w 10020123"/>
                <a:gd name="connsiteY6962" fmla="*/ 131034 h 957091"/>
                <a:gd name="connsiteX6963" fmla="*/ 2400060 w 10020123"/>
                <a:gd name="connsiteY6963" fmla="*/ 131353 h 957091"/>
                <a:gd name="connsiteX6964" fmla="*/ 2400060 w 10020123"/>
                <a:gd name="connsiteY6964" fmla="*/ 128484 h 957091"/>
                <a:gd name="connsiteX6965" fmla="*/ 2394322 w 10020123"/>
                <a:gd name="connsiteY6965" fmla="*/ 129440 h 957091"/>
                <a:gd name="connsiteX6966" fmla="*/ 2394322 w 10020123"/>
                <a:gd name="connsiteY6966" fmla="*/ 130396 h 957091"/>
                <a:gd name="connsiteX6967" fmla="*/ 2400060 w 10020123"/>
                <a:gd name="connsiteY6967" fmla="*/ 131353 h 957091"/>
                <a:gd name="connsiteX6968" fmla="*/ 2400060 w 10020123"/>
                <a:gd name="connsiteY6968" fmla="*/ 131353 h 957091"/>
                <a:gd name="connsiteX6969" fmla="*/ 2298039 w 10020123"/>
                <a:gd name="connsiteY6969" fmla="*/ 130715 h 957091"/>
                <a:gd name="connsiteX6970" fmla="*/ 2299952 w 10020123"/>
                <a:gd name="connsiteY6970" fmla="*/ 130715 h 957091"/>
                <a:gd name="connsiteX6971" fmla="*/ 2299952 w 10020123"/>
                <a:gd name="connsiteY6971" fmla="*/ 130078 h 957091"/>
                <a:gd name="connsiteX6972" fmla="*/ 2297720 w 10020123"/>
                <a:gd name="connsiteY6972" fmla="*/ 130078 h 957091"/>
                <a:gd name="connsiteX6973" fmla="*/ 2297720 w 10020123"/>
                <a:gd name="connsiteY6973" fmla="*/ 130715 h 957091"/>
                <a:gd name="connsiteX6974" fmla="*/ 2297720 w 10020123"/>
                <a:gd name="connsiteY6974" fmla="*/ 130715 h 957091"/>
                <a:gd name="connsiteX6975" fmla="*/ 2299952 w 10020123"/>
                <a:gd name="connsiteY6975" fmla="*/ 130715 h 957091"/>
                <a:gd name="connsiteX6976" fmla="*/ 2299952 w 10020123"/>
                <a:gd name="connsiteY6976" fmla="*/ 129759 h 957091"/>
                <a:gd name="connsiteX6977" fmla="*/ 2309516 w 10020123"/>
                <a:gd name="connsiteY6977" fmla="*/ 129759 h 957091"/>
                <a:gd name="connsiteX6978" fmla="*/ 2309516 w 10020123"/>
                <a:gd name="connsiteY6978" fmla="*/ 130396 h 957091"/>
                <a:gd name="connsiteX6979" fmla="*/ 2301227 w 10020123"/>
                <a:gd name="connsiteY6979" fmla="*/ 130396 h 957091"/>
                <a:gd name="connsiteX6980" fmla="*/ 2299952 w 10020123"/>
                <a:gd name="connsiteY6980" fmla="*/ 130715 h 957091"/>
                <a:gd name="connsiteX6981" fmla="*/ 2515791 w 10020123"/>
                <a:gd name="connsiteY6981" fmla="*/ 130715 h 957091"/>
                <a:gd name="connsiteX6982" fmla="*/ 2515791 w 10020123"/>
                <a:gd name="connsiteY6982" fmla="*/ 125933 h 957091"/>
                <a:gd name="connsiteX6983" fmla="*/ 2505589 w 10020123"/>
                <a:gd name="connsiteY6983" fmla="*/ 127527 h 957091"/>
                <a:gd name="connsiteX6984" fmla="*/ 2505589 w 10020123"/>
                <a:gd name="connsiteY6984" fmla="*/ 129121 h 957091"/>
                <a:gd name="connsiteX6985" fmla="*/ 2515791 w 10020123"/>
                <a:gd name="connsiteY6985" fmla="*/ 130715 h 957091"/>
                <a:gd name="connsiteX6986" fmla="*/ 2481678 w 10020123"/>
                <a:gd name="connsiteY6986" fmla="*/ 130396 h 957091"/>
                <a:gd name="connsiteX6987" fmla="*/ 2491880 w 10020123"/>
                <a:gd name="connsiteY6987" fmla="*/ 128802 h 957091"/>
                <a:gd name="connsiteX6988" fmla="*/ 2491880 w 10020123"/>
                <a:gd name="connsiteY6988" fmla="*/ 127208 h 957091"/>
                <a:gd name="connsiteX6989" fmla="*/ 2481359 w 10020123"/>
                <a:gd name="connsiteY6989" fmla="*/ 125614 h 957091"/>
                <a:gd name="connsiteX6990" fmla="*/ 2481359 w 10020123"/>
                <a:gd name="connsiteY6990" fmla="*/ 130078 h 957091"/>
                <a:gd name="connsiteX6991" fmla="*/ 2299952 w 10020123"/>
                <a:gd name="connsiteY6991" fmla="*/ 130396 h 957091"/>
                <a:gd name="connsiteX6992" fmla="*/ 2296763 w 10020123"/>
                <a:gd name="connsiteY6992" fmla="*/ 130396 h 957091"/>
                <a:gd name="connsiteX6993" fmla="*/ 2297401 w 10020123"/>
                <a:gd name="connsiteY6993" fmla="*/ 130396 h 957091"/>
                <a:gd name="connsiteX6994" fmla="*/ 2297401 w 10020123"/>
                <a:gd name="connsiteY6994" fmla="*/ 130396 h 957091"/>
                <a:gd name="connsiteX6995" fmla="*/ 2290387 w 10020123"/>
                <a:gd name="connsiteY6995" fmla="*/ 130396 h 957091"/>
                <a:gd name="connsiteX6996" fmla="*/ 2290387 w 10020123"/>
                <a:gd name="connsiteY6996" fmla="*/ 130396 h 957091"/>
                <a:gd name="connsiteX6997" fmla="*/ 2297401 w 10020123"/>
                <a:gd name="connsiteY6997" fmla="*/ 130396 h 957091"/>
                <a:gd name="connsiteX6998" fmla="*/ 2290387 w 10020123"/>
                <a:gd name="connsiteY6998" fmla="*/ 130396 h 957091"/>
                <a:gd name="connsiteX6999" fmla="*/ 2290387 w 10020123"/>
                <a:gd name="connsiteY6999" fmla="*/ 129759 h 957091"/>
                <a:gd name="connsiteX7000" fmla="*/ 2297082 w 10020123"/>
                <a:gd name="connsiteY7000" fmla="*/ 129759 h 957091"/>
                <a:gd name="connsiteX7001" fmla="*/ 2299952 w 10020123"/>
                <a:gd name="connsiteY7001" fmla="*/ 129759 h 957091"/>
                <a:gd name="connsiteX7002" fmla="*/ 2299952 w 10020123"/>
                <a:gd name="connsiteY7002" fmla="*/ 130396 h 957091"/>
                <a:gd name="connsiteX7003" fmla="*/ 2296763 w 10020123"/>
                <a:gd name="connsiteY7003" fmla="*/ 130396 h 957091"/>
                <a:gd name="connsiteX7004" fmla="*/ 2299952 w 10020123"/>
                <a:gd name="connsiteY7004" fmla="*/ 130396 h 957091"/>
                <a:gd name="connsiteX7005" fmla="*/ 2299952 w 10020123"/>
                <a:gd name="connsiteY7005" fmla="*/ 130396 h 957091"/>
                <a:gd name="connsiteX7006" fmla="*/ 2384757 w 10020123"/>
                <a:gd name="connsiteY7006" fmla="*/ 130078 h 957091"/>
                <a:gd name="connsiteX7007" fmla="*/ 2386989 w 10020123"/>
                <a:gd name="connsiteY7007" fmla="*/ 130078 h 957091"/>
                <a:gd name="connsiteX7008" fmla="*/ 2384757 w 10020123"/>
                <a:gd name="connsiteY7008" fmla="*/ 129440 h 957091"/>
                <a:gd name="connsiteX7009" fmla="*/ 2384757 w 10020123"/>
                <a:gd name="connsiteY7009" fmla="*/ 130078 h 957091"/>
                <a:gd name="connsiteX7010" fmla="*/ 2384757 w 10020123"/>
                <a:gd name="connsiteY7010" fmla="*/ 130078 h 957091"/>
                <a:gd name="connsiteX7011" fmla="*/ 2394322 w 10020123"/>
                <a:gd name="connsiteY7011" fmla="*/ 130078 h 957091"/>
                <a:gd name="connsiteX7012" fmla="*/ 2394322 w 10020123"/>
                <a:gd name="connsiteY7012" fmla="*/ 129440 h 957091"/>
                <a:gd name="connsiteX7013" fmla="*/ 2391452 w 10020123"/>
                <a:gd name="connsiteY7013" fmla="*/ 129440 h 957091"/>
                <a:gd name="connsiteX7014" fmla="*/ 2394322 w 10020123"/>
                <a:gd name="connsiteY7014" fmla="*/ 130078 h 957091"/>
                <a:gd name="connsiteX7015" fmla="*/ 2394322 w 10020123"/>
                <a:gd name="connsiteY7015" fmla="*/ 130078 h 957091"/>
                <a:gd name="connsiteX7016" fmla="*/ 2299952 w 10020123"/>
                <a:gd name="connsiteY7016" fmla="*/ 129759 h 957091"/>
                <a:gd name="connsiteX7017" fmla="*/ 2299952 w 10020123"/>
                <a:gd name="connsiteY7017" fmla="*/ 129121 h 957091"/>
                <a:gd name="connsiteX7018" fmla="*/ 2298039 w 10020123"/>
                <a:gd name="connsiteY7018" fmla="*/ 129121 h 957091"/>
                <a:gd name="connsiteX7019" fmla="*/ 2299952 w 10020123"/>
                <a:gd name="connsiteY7019" fmla="*/ 129759 h 957091"/>
                <a:gd name="connsiteX7020" fmla="*/ 2299952 w 10020123"/>
                <a:gd name="connsiteY7020" fmla="*/ 129759 h 957091"/>
                <a:gd name="connsiteX7021" fmla="*/ 2309516 w 10020123"/>
                <a:gd name="connsiteY7021" fmla="*/ 129759 h 957091"/>
                <a:gd name="connsiteX7022" fmla="*/ 2301227 w 10020123"/>
                <a:gd name="connsiteY7022" fmla="*/ 129759 h 957091"/>
                <a:gd name="connsiteX7023" fmla="*/ 2300270 w 10020123"/>
                <a:gd name="connsiteY7023" fmla="*/ 129759 h 957091"/>
                <a:gd name="connsiteX7024" fmla="*/ 2300270 w 10020123"/>
                <a:gd name="connsiteY7024" fmla="*/ 128165 h 957091"/>
                <a:gd name="connsiteX7025" fmla="*/ 2309835 w 10020123"/>
                <a:gd name="connsiteY7025" fmla="*/ 128165 h 957091"/>
                <a:gd name="connsiteX7026" fmla="*/ 2309835 w 10020123"/>
                <a:gd name="connsiteY7026" fmla="*/ 129121 h 957091"/>
                <a:gd name="connsiteX7027" fmla="*/ 2301546 w 10020123"/>
                <a:gd name="connsiteY7027" fmla="*/ 129121 h 957091"/>
                <a:gd name="connsiteX7028" fmla="*/ 2309835 w 10020123"/>
                <a:gd name="connsiteY7028" fmla="*/ 129121 h 957091"/>
                <a:gd name="connsiteX7029" fmla="*/ 2309835 w 10020123"/>
                <a:gd name="connsiteY7029" fmla="*/ 129759 h 957091"/>
                <a:gd name="connsiteX7030" fmla="*/ 2309835 w 10020123"/>
                <a:gd name="connsiteY7030" fmla="*/ 129759 h 957091"/>
                <a:gd name="connsiteX7031" fmla="*/ 2390496 w 10020123"/>
                <a:gd name="connsiteY7031" fmla="*/ 129759 h 957091"/>
                <a:gd name="connsiteX7032" fmla="*/ 2394322 w 10020123"/>
                <a:gd name="connsiteY7032" fmla="*/ 129121 h 957091"/>
                <a:gd name="connsiteX7033" fmla="*/ 2394322 w 10020123"/>
                <a:gd name="connsiteY7033" fmla="*/ 127208 h 957091"/>
                <a:gd name="connsiteX7034" fmla="*/ 2390815 w 10020123"/>
                <a:gd name="connsiteY7034" fmla="*/ 126571 h 957091"/>
                <a:gd name="connsiteX7035" fmla="*/ 2386989 w 10020123"/>
                <a:gd name="connsiteY7035" fmla="*/ 127208 h 957091"/>
                <a:gd name="connsiteX7036" fmla="*/ 2386989 w 10020123"/>
                <a:gd name="connsiteY7036" fmla="*/ 128802 h 957091"/>
                <a:gd name="connsiteX7037" fmla="*/ 2390496 w 10020123"/>
                <a:gd name="connsiteY7037" fmla="*/ 129440 h 957091"/>
                <a:gd name="connsiteX7038" fmla="*/ 2390496 w 10020123"/>
                <a:gd name="connsiteY7038" fmla="*/ 129440 h 957091"/>
                <a:gd name="connsiteX7039" fmla="*/ 2290706 w 10020123"/>
                <a:gd name="connsiteY7039" fmla="*/ 129440 h 957091"/>
                <a:gd name="connsiteX7040" fmla="*/ 2290706 w 10020123"/>
                <a:gd name="connsiteY7040" fmla="*/ 129440 h 957091"/>
                <a:gd name="connsiteX7041" fmla="*/ 2290706 w 10020123"/>
                <a:gd name="connsiteY7041" fmla="*/ 128802 h 957091"/>
                <a:gd name="connsiteX7042" fmla="*/ 2290706 w 10020123"/>
                <a:gd name="connsiteY7042" fmla="*/ 128802 h 957091"/>
                <a:gd name="connsiteX7043" fmla="*/ 2290706 w 10020123"/>
                <a:gd name="connsiteY7043" fmla="*/ 129440 h 957091"/>
                <a:gd name="connsiteX7044" fmla="*/ 2290706 w 10020123"/>
                <a:gd name="connsiteY7044" fmla="*/ 129440 h 957091"/>
                <a:gd name="connsiteX7045" fmla="*/ 2299952 w 10020123"/>
                <a:gd name="connsiteY7045" fmla="*/ 129121 h 957091"/>
                <a:gd name="connsiteX7046" fmla="*/ 2300908 w 10020123"/>
                <a:gd name="connsiteY7046" fmla="*/ 129121 h 957091"/>
                <a:gd name="connsiteX7047" fmla="*/ 2299952 w 10020123"/>
                <a:gd name="connsiteY7047" fmla="*/ 128802 h 957091"/>
                <a:gd name="connsiteX7048" fmla="*/ 2299952 w 10020123"/>
                <a:gd name="connsiteY7048" fmla="*/ 128802 h 957091"/>
                <a:gd name="connsiteX7049" fmla="*/ 2299952 w 10020123"/>
                <a:gd name="connsiteY7049" fmla="*/ 129121 h 957091"/>
                <a:gd name="connsiteX7050" fmla="*/ 2299952 w 10020123"/>
                <a:gd name="connsiteY7050" fmla="*/ 129121 h 957091"/>
                <a:gd name="connsiteX7051" fmla="*/ 2299952 w 10020123"/>
                <a:gd name="connsiteY7051" fmla="*/ 129121 h 957091"/>
                <a:gd name="connsiteX7052" fmla="*/ 2298995 w 10020123"/>
                <a:gd name="connsiteY7052" fmla="*/ 129121 h 957091"/>
                <a:gd name="connsiteX7053" fmla="*/ 2299952 w 10020123"/>
                <a:gd name="connsiteY7053" fmla="*/ 129121 h 957091"/>
                <a:gd name="connsiteX7054" fmla="*/ 2382525 w 10020123"/>
                <a:gd name="connsiteY7054" fmla="*/ 129121 h 957091"/>
                <a:gd name="connsiteX7055" fmla="*/ 2382525 w 10020123"/>
                <a:gd name="connsiteY7055" fmla="*/ 127527 h 957091"/>
                <a:gd name="connsiteX7056" fmla="*/ 2377105 w 10020123"/>
                <a:gd name="connsiteY7056" fmla="*/ 128484 h 957091"/>
                <a:gd name="connsiteX7057" fmla="*/ 2382525 w 10020123"/>
                <a:gd name="connsiteY7057" fmla="*/ 129121 h 957091"/>
                <a:gd name="connsiteX7058" fmla="*/ 2382525 w 10020123"/>
                <a:gd name="connsiteY7058" fmla="*/ 129121 h 957091"/>
                <a:gd name="connsiteX7059" fmla="*/ 2390496 w 10020123"/>
                <a:gd name="connsiteY7059" fmla="*/ 129121 h 957091"/>
                <a:gd name="connsiteX7060" fmla="*/ 2395916 w 10020123"/>
                <a:gd name="connsiteY7060" fmla="*/ 128165 h 957091"/>
                <a:gd name="connsiteX7061" fmla="*/ 2390815 w 10020123"/>
                <a:gd name="connsiteY7061" fmla="*/ 127527 h 957091"/>
                <a:gd name="connsiteX7062" fmla="*/ 2390815 w 10020123"/>
                <a:gd name="connsiteY7062" fmla="*/ 129121 h 957091"/>
                <a:gd name="connsiteX7063" fmla="*/ 2390815 w 10020123"/>
                <a:gd name="connsiteY7063" fmla="*/ 129121 h 957091"/>
                <a:gd name="connsiteX7064" fmla="*/ 2507502 w 10020123"/>
                <a:gd name="connsiteY7064" fmla="*/ 129121 h 957091"/>
                <a:gd name="connsiteX7065" fmla="*/ 2507502 w 10020123"/>
                <a:gd name="connsiteY7065" fmla="*/ 127527 h 957091"/>
                <a:gd name="connsiteX7066" fmla="*/ 2502720 w 10020123"/>
                <a:gd name="connsiteY7066" fmla="*/ 128484 h 957091"/>
                <a:gd name="connsiteX7067" fmla="*/ 2507502 w 10020123"/>
                <a:gd name="connsiteY7067" fmla="*/ 129121 h 957091"/>
                <a:gd name="connsiteX7068" fmla="*/ 2507502 w 10020123"/>
                <a:gd name="connsiteY7068" fmla="*/ 129121 h 957091"/>
                <a:gd name="connsiteX7069" fmla="*/ 2802089 w 10020123"/>
                <a:gd name="connsiteY7069" fmla="*/ 129121 h 957091"/>
                <a:gd name="connsiteX7070" fmla="*/ 2802089 w 10020123"/>
                <a:gd name="connsiteY7070" fmla="*/ 129121 h 957091"/>
                <a:gd name="connsiteX7071" fmla="*/ 2802727 w 10020123"/>
                <a:gd name="connsiteY7071" fmla="*/ 119557 h 957091"/>
                <a:gd name="connsiteX7072" fmla="*/ 2780729 w 10020123"/>
                <a:gd name="connsiteY7072" fmla="*/ 122745 h 957091"/>
                <a:gd name="connsiteX7073" fmla="*/ 2780729 w 10020123"/>
                <a:gd name="connsiteY7073" fmla="*/ 125933 h 957091"/>
                <a:gd name="connsiteX7074" fmla="*/ 2802089 w 10020123"/>
                <a:gd name="connsiteY7074" fmla="*/ 129121 h 957091"/>
                <a:gd name="connsiteX7075" fmla="*/ 2802089 w 10020123"/>
                <a:gd name="connsiteY7075" fmla="*/ 129121 h 957091"/>
                <a:gd name="connsiteX7076" fmla="*/ 2297082 w 10020123"/>
                <a:gd name="connsiteY7076" fmla="*/ 128802 h 957091"/>
                <a:gd name="connsiteX7077" fmla="*/ 2290387 w 10020123"/>
                <a:gd name="connsiteY7077" fmla="*/ 128802 h 957091"/>
                <a:gd name="connsiteX7078" fmla="*/ 2290387 w 10020123"/>
                <a:gd name="connsiteY7078" fmla="*/ 127846 h 957091"/>
                <a:gd name="connsiteX7079" fmla="*/ 2297401 w 10020123"/>
                <a:gd name="connsiteY7079" fmla="*/ 127846 h 957091"/>
                <a:gd name="connsiteX7080" fmla="*/ 2299952 w 10020123"/>
                <a:gd name="connsiteY7080" fmla="*/ 127846 h 957091"/>
                <a:gd name="connsiteX7081" fmla="*/ 2299952 w 10020123"/>
                <a:gd name="connsiteY7081" fmla="*/ 128484 h 957091"/>
                <a:gd name="connsiteX7082" fmla="*/ 2297082 w 10020123"/>
                <a:gd name="connsiteY7082" fmla="*/ 128484 h 957091"/>
                <a:gd name="connsiteX7083" fmla="*/ 2488692 w 10020123"/>
                <a:gd name="connsiteY7083" fmla="*/ 128802 h 957091"/>
                <a:gd name="connsiteX7084" fmla="*/ 2493155 w 10020123"/>
                <a:gd name="connsiteY7084" fmla="*/ 128165 h 957091"/>
                <a:gd name="connsiteX7085" fmla="*/ 2488692 w 10020123"/>
                <a:gd name="connsiteY7085" fmla="*/ 127527 h 957091"/>
                <a:gd name="connsiteX7086" fmla="*/ 2488692 w 10020123"/>
                <a:gd name="connsiteY7086" fmla="*/ 128802 h 957091"/>
                <a:gd name="connsiteX7087" fmla="*/ 2488692 w 10020123"/>
                <a:gd name="connsiteY7087" fmla="*/ 128802 h 957091"/>
                <a:gd name="connsiteX7088" fmla="*/ 2731950 w 10020123"/>
                <a:gd name="connsiteY7088" fmla="*/ 128802 h 957091"/>
                <a:gd name="connsiteX7089" fmla="*/ 2731950 w 10020123"/>
                <a:gd name="connsiteY7089" fmla="*/ 128802 h 957091"/>
                <a:gd name="connsiteX7090" fmla="*/ 2752354 w 10020123"/>
                <a:gd name="connsiteY7090" fmla="*/ 125614 h 957091"/>
                <a:gd name="connsiteX7091" fmla="*/ 2752354 w 10020123"/>
                <a:gd name="connsiteY7091" fmla="*/ 122426 h 957091"/>
                <a:gd name="connsiteX7092" fmla="*/ 2731631 w 10020123"/>
                <a:gd name="connsiteY7092" fmla="*/ 119238 h 957091"/>
                <a:gd name="connsiteX7093" fmla="*/ 2731631 w 10020123"/>
                <a:gd name="connsiteY7093" fmla="*/ 119238 h 957091"/>
                <a:gd name="connsiteX7094" fmla="*/ 2731631 w 10020123"/>
                <a:gd name="connsiteY7094" fmla="*/ 119238 h 957091"/>
                <a:gd name="connsiteX7095" fmla="*/ 2731631 w 10020123"/>
                <a:gd name="connsiteY7095" fmla="*/ 119238 h 957091"/>
                <a:gd name="connsiteX7096" fmla="*/ 2731631 w 10020123"/>
                <a:gd name="connsiteY7096" fmla="*/ 119238 h 957091"/>
                <a:gd name="connsiteX7097" fmla="*/ 2731631 w 10020123"/>
                <a:gd name="connsiteY7097" fmla="*/ 119238 h 957091"/>
                <a:gd name="connsiteX7098" fmla="*/ 2731631 w 10020123"/>
                <a:gd name="connsiteY7098" fmla="*/ 119238 h 957091"/>
                <a:gd name="connsiteX7099" fmla="*/ 2731631 w 10020123"/>
                <a:gd name="connsiteY7099" fmla="*/ 119238 h 957091"/>
                <a:gd name="connsiteX7100" fmla="*/ 2752354 w 10020123"/>
                <a:gd name="connsiteY7100" fmla="*/ 116050 h 957091"/>
                <a:gd name="connsiteX7101" fmla="*/ 2752354 w 10020123"/>
                <a:gd name="connsiteY7101" fmla="*/ 112543 h 957091"/>
                <a:gd name="connsiteX7102" fmla="*/ 2730037 w 10020123"/>
                <a:gd name="connsiteY7102" fmla="*/ 109355 h 957091"/>
                <a:gd name="connsiteX7103" fmla="*/ 2731950 w 10020123"/>
                <a:gd name="connsiteY7103" fmla="*/ 129759 h 957091"/>
                <a:gd name="connsiteX7104" fmla="*/ 2731950 w 10020123"/>
                <a:gd name="connsiteY7104" fmla="*/ 129759 h 957091"/>
                <a:gd name="connsiteX7105" fmla="*/ 2290706 w 10020123"/>
                <a:gd name="connsiteY7105" fmla="*/ 128484 h 957091"/>
                <a:gd name="connsiteX7106" fmla="*/ 2290706 w 10020123"/>
                <a:gd name="connsiteY7106" fmla="*/ 127846 h 957091"/>
                <a:gd name="connsiteX7107" fmla="*/ 2293575 w 10020123"/>
                <a:gd name="connsiteY7107" fmla="*/ 127846 h 957091"/>
                <a:gd name="connsiteX7108" fmla="*/ 2290706 w 10020123"/>
                <a:gd name="connsiteY7108" fmla="*/ 127846 h 957091"/>
                <a:gd name="connsiteX7109" fmla="*/ 2290706 w 10020123"/>
                <a:gd name="connsiteY7109" fmla="*/ 127208 h 957091"/>
                <a:gd name="connsiteX7110" fmla="*/ 2290706 w 10020123"/>
                <a:gd name="connsiteY7110" fmla="*/ 127208 h 957091"/>
                <a:gd name="connsiteX7111" fmla="*/ 2290706 w 10020123"/>
                <a:gd name="connsiteY7111" fmla="*/ 130078 h 957091"/>
                <a:gd name="connsiteX7112" fmla="*/ 2293575 w 10020123"/>
                <a:gd name="connsiteY7112" fmla="*/ 130078 h 957091"/>
                <a:gd name="connsiteX7113" fmla="*/ 2295488 w 10020123"/>
                <a:gd name="connsiteY7113" fmla="*/ 128484 h 957091"/>
                <a:gd name="connsiteX7114" fmla="*/ 2290706 w 10020123"/>
                <a:gd name="connsiteY7114" fmla="*/ 128484 h 957091"/>
                <a:gd name="connsiteX7115" fmla="*/ 2299952 w 10020123"/>
                <a:gd name="connsiteY7115" fmla="*/ 128484 h 957091"/>
                <a:gd name="connsiteX7116" fmla="*/ 2300908 w 10020123"/>
                <a:gd name="connsiteY7116" fmla="*/ 130078 h 957091"/>
                <a:gd name="connsiteX7117" fmla="*/ 2300908 w 10020123"/>
                <a:gd name="connsiteY7117" fmla="*/ 130078 h 957091"/>
                <a:gd name="connsiteX7118" fmla="*/ 2300908 w 10020123"/>
                <a:gd name="connsiteY7118" fmla="*/ 126890 h 957091"/>
                <a:gd name="connsiteX7119" fmla="*/ 2299633 w 10020123"/>
                <a:gd name="connsiteY7119" fmla="*/ 127208 h 957091"/>
                <a:gd name="connsiteX7120" fmla="*/ 2299633 w 10020123"/>
                <a:gd name="connsiteY7120" fmla="*/ 127208 h 957091"/>
                <a:gd name="connsiteX7121" fmla="*/ 2300589 w 10020123"/>
                <a:gd name="connsiteY7121" fmla="*/ 120513 h 957091"/>
                <a:gd name="connsiteX7122" fmla="*/ 2299633 w 10020123"/>
                <a:gd name="connsiteY7122" fmla="*/ 120513 h 957091"/>
                <a:gd name="connsiteX7123" fmla="*/ 2299633 w 10020123"/>
                <a:gd name="connsiteY7123" fmla="*/ 125614 h 957091"/>
                <a:gd name="connsiteX7124" fmla="*/ 2298676 w 10020123"/>
                <a:gd name="connsiteY7124" fmla="*/ 125614 h 957091"/>
                <a:gd name="connsiteX7125" fmla="*/ 2297401 w 10020123"/>
                <a:gd name="connsiteY7125" fmla="*/ 126252 h 957091"/>
                <a:gd name="connsiteX7126" fmla="*/ 2298676 w 10020123"/>
                <a:gd name="connsiteY7126" fmla="*/ 126252 h 957091"/>
                <a:gd name="connsiteX7127" fmla="*/ 2300908 w 10020123"/>
                <a:gd name="connsiteY7127" fmla="*/ 130078 h 957091"/>
                <a:gd name="connsiteX7128" fmla="*/ 2299633 w 10020123"/>
                <a:gd name="connsiteY7128" fmla="*/ 130078 h 957091"/>
                <a:gd name="connsiteX7129" fmla="*/ 2299633 w 10020123"/>
                <a:gd name="connsiteY7129" fmla="*/ 124339 h 957091"/>
                <a:gd name="connsiteX7130" fmla="*/ 2309197 w 10020123"/>
                <a:gd name="connsiteY7130" fmla="*/ 124339 h 957091"/>
                <a:gd name="connsiteX7131" fmla="*/ 2309197 w 10020123"/>
                <a:gd name="connsiteY7131" fmla="*/ 124977 h 957091"/>
                <a:gd name="connsiteX7132" fmla="*/ 2300908 w 10020123"/>
                <a:gd name="connsiteY7132" fmla="*/ 125614 h 957091"/>
                <a:gd name="connsiteX7133" fmla="*/ 2298995 w 10020123"/>
                <a:gd name="connsiteY7133" fmla="*/ 125614 h 957091"/>
                <a:gd name="connsiteX7134" fmla="*/ 2290387 w 10020123"/>
                <a:gd name="connsiteY7134" fmla="*/ 125933 h 957091"/>
                <a:gd name="connsiteX7135" fmla="*/ 2290387 w 10020123"/>
                <a:gd name="connsiteY7135" fmla="*/ 125295 h 957091"/>
                <a:gd name="connsiteX7136" fmla="*/ 2297401 w 10020123"/>
                <a:gd name="connsiteY7136" fmla="*/ 125295 h 957091"/>
                <a:gd name="connsiteX7137" fmla="*/ 2299952 w 10020123"/>
                <a:gd name="connsiteY7137" fmla="*/ 125295 h 957091"/>
                <a:gd name="connsiteX7138" fmla="*/ 2299952 w 10020123"/>
                <a:gd name="connsiteY7138" fmla="*/ 125933 h 957091"/>
                <a:gd name="connsiteX7139" fmla="*/ 2297082 w 10020123"/>
                <a:gd name="connsiteY7139" fmla="*/ 120832 h 957091"/>
                <a:gd name="connsiteX7140" fmla="*/ 2297720 w 10020123"/>
                <a:gd name="connsiteY7140" fmla="*/ 120832 h 957091"/>
                <a:gd name="connsiteX7141" fmla="*/ 2290706 w 10020123"/>
                <a:gd name="connsiteY7141" fmla="*/ 126571 h 957091"/>
                <a:gd name="connsiteX7142" fmla="*/ 2290706 w 10020123"/>
                <a:gd name="connsiteY7142" fmla="*/ 126571 h 957091"/>
                <a:gd name="connsiteX7143" fmla="*/ 2297401 w 10020123"/>
                <a:gd name="connsiteY7143" fmla="*/ 126571 h 957091"/>
                <a:gd name="connsiteX7144" fmla="*/ 2300270 w 10020123"/>
                <a:gd name="connsiteY7144" fmla="*/ 126571 h 957091"/>
                <a:gd name="connsiteX7145" fmla="*/ 2300270 w 10020123"/>
                <a:gd name="connsiteY7145" fmla="*/ 127527 h 957091"/>
                <a:gd name="connsiteX7146" fmla="*/ 2297082 w 10020123"/>
                <a:gd name="connsiteY7146" fmla="*/ 127527 h 957091"/>
                <a:gd name="connsiteX7147" fmla="*/ 2300270 w 10020123"/>
                <a:gd name="connsiteY7147" fmla="*/ 127527 h 957091"/>
                <a:gd name="connsiteX7148" fmla="*/ 2300270 w 10020123"/>
                <a:gd name="connsiteY7148" fmla="*/ 127527 h 957091"/>
                <a:gd name="connsiteX7149" fmla="*/ 2297082 w 10020123"/>
                <a:gd name="connsiteY7149" fmla="*/ 130396 h 957091"/>
                <a:gd name="connsiteX7150" fmla="*/ 2298039 w 10020123"/>
                <a:gd name="connsiteY7150" fmla="*/ 130396 h 957091"/>
                <a:gd name="connsiteX7151" fmla="*/ 2291025 w 10020123"/>
                <a:gd name="connsiteY7151" fmla="*/ 127846 h 957091"/>
                <a:gd name="connsiteX7152" fmla="*/ 2291025 w 10020123"/>
                <a:gd name="connsiteY7152" fmla="*/ 130396 h 957091"/>
                <a:gd name="connsiteX7153" fmla="*/ 2300589 w 10020123"/>
                <a:gd name="connsiteY7153" fmla="*/ 130396 h 957091"/>
                <a:gd name="connsiteX7154" fmla="*/ 2300589 w 10020123"/>
                <a:gd name="connsiteY7154" fmla="*/ 127846 h 957091"/>
                <a:gd name="connsiteX7155" fmla="*/ 2301546 w 10020123"/>
                <a:gd name="connsiteY7155" fmla="*/ 128484 h 957091"/>
                <a:gd name="connsiteX7156" fmla="*/ 2300589 w 10020123"/>
                <a:gd name="connsiteY7156" fmla="*/ 128484 h 957091"/>
                <a:gd name="connsiteX7157" fmla="*/ 2300589 w 10020123"/>
                <a:gd name="connsiteY7157" fmla="*/ 128802 h 957091"/>
                <a:gd name="connsiteX7158" fmla="*/ 2300589 w 10020123"/>
                <a:gd name="connsiteY7158" fmla="*/ 128802 h 957091"/>
                <a:gd name="connsiteX7159" fmla="*/ 2299952 w 10020123"/>
                <a:gd name="connsiteY7159" fmla="*/ 126571 h 957091"/>
                <a:gd name="connsiteX7160" fmla="*/ 2301864 w 10020123"/>
                <a:gd name="connsiteY7160" fmla="*/ 126571 h 957091"/>
                <a:gd name="connsiteX7161" fmla="*/ 2299952 w 10020123"/>
                <a:gd name="connsiteY7161" fmla="*/ 126571 h 957091"/>
                <a:gd name="connsiteX7162" fmla="*/ 2299952 w 10020123"/>
                <a:gd name="connsiteY7162" fmla="*/ 126571 h 957091"/>
                <a:gd name="connsiteX7163" fmla="*/ 3175425 w 10020123"/>
                <a:gd name="connsiteY7163" fmla="*/ 128484 h 957091"/>
                <a:gd name="connsiteX7164" fmla="*/ 3176381 w 10020123"/>
                <a:gd name="connsiteY7164" fmla="*/ 112224 h 957091"/>
                <a:gd name="connsiteX7165" fmla="*/ 3139080 w 10020123"/>
                <a:gd name="connsiteY7165" fmla="*/ 117963 h 957091"/>
                <a:gd name="connsiteX7166" fmla="*/ 3139080 w 10020123"/>
                <a:gd name="connsiteY7166" fmla="*/ 123064 h 957091"/>
                <a:gd name="connsiteX7167" fmla="*/ 3175744 w 10020123"/>
                <a:gd name="connsiteY7167" fmla="*/ 128802 h 957091"/>
                <a:gd name="connsiteX7168" fmla="*/ 3175744 w 10020123"/>
                <a:gd name="connsiteY7168" fmla="*/ 128802 h 957091"/>
                <a:gd name="connsiteX7169" fmla="*/ 2375511 w 10020123"/>
                <a:gd name="connsiteY7169" fmla="*/ 128165 h 957091"/>
                <a:gd name="connsiteX7170" fmla="*/ 2385076 w 10020123"/>
                <a:gd name="connsiteY7170" fmla="*/ 127208 h 957091"/>
                <a:gd name="connsiteX7171" fmla="*/ 2385076 w 10020123"/>
                <a:gd name="connsiteY7171" fmla="*/ 125933 h 957091"/>
                <a:gd name="connsiteX7172" fmla="*/ 2375511 w 10020123"/>
                <a:gd name="connsiteY7172" fmla="*/ 124977 h 957091"/>
                <a:gd name="connsiteX7173" fmla="*/ 2375511 w 10020123"/>
                <a:gd name="connsiteY7173" fmla="*/ 127846 h 957091"/>
                <a:gd name="connsiteX7174" fmla="*/ 2375511 w 10020123"/>
                <a:gd name="connsiteY7174" fmla="*/ 127846 h 957091"/>
                <a:gd name="connsiteX7175" fmla="*/ 2400060 w 10020123"/>
                <a:gd name="connsiteY7175" fmla="*/ 128165 h 957091"/>
                <a:gd name="connsiteX7176" fmla="*/ 2400060 w 10020123"/>
                <a:gd name="connsiteY7176" fmla="*/ 125295 h 957091"/>
                <a:gd name="connsiteX7177" fmla="*/ 2394322 w 10020123"/>
                <a:gd name="connsiteY7177" fmla="*/ 126252 h 957091"/>
                <a:gd name="connsiteX7178" fmla="*/ 2394322 w 10020123"/>
                <a:gd name="connsiteY7178" fmla="*/ 127208 h 957091"/>
                <a:gd name="connsiteX7179" fmla="*/ 2400060 w 10020123"/>
                <a:gd name="connsiteY7179" fmla="*/ 128165 h 957091"/>
                <a:gd name="connsiteX7180" fmla="*/ 2400060 w 10020123"/>
                <a:gd name="connsiteY7180" fmla="*/ 128165 h 957091"/>
                <a:gd name="connsiteX7181" fmla="*/ 2498256 w 10020123"/>
                <a:gd name="connsiteY7181" fmla="*/ 128165 h 957091"/>
                <a:gd name="connsiteX7182" fmla="*/ 2507183 w 10020123"/>
                <a:gd name="connsiteY7182" fmla="*/ 127208 h 957091"/>
                <a:gd name="connsiteX7183" fmla="*/ 2507183 w 10020123"/>
                <a:gd name="connsiteY7183" fmla="*/ 124339 h 957091"/>
                <a:gd name="connsiteX7184" fmla="*/ 2498894 w 10020123"/>
                <a:gd name="connsiteY7184" fmla="*/ 123383 h 957091"/>
                <a:gd name="connsiteX7185" fmla="*/ 2497937 w 10020123"/>
                <a:gd name="connsiteY7185" fmla="*/ 124339 h 957091"/>
                <a:gd name="connsiteX7186" fmla="*/ 2497937 w 10020123"/>
                <a:gd name="connsiteY7186" fmla="*/ 128165 h 957091"/>
                <a:gd name="connsiteX7187" fmla="*/ 2498256 w 10020123"/>
                <a:gd name="connsiteY7187" fmla="*/ 128165 h 957091"/>
                <a:gd name="connsiteX7188" fmla="*/ 2299952 w 10020123"/>
                <a:gd name="connsiteY7188" fmla="*/ 130396 h 957091"/>
                <a:gd name="connsiteX7189" fmla="*/ 2299952 w 10020123"/>
                <a:gd name="connsiteY7189" fmla="*/ 129121 h 957091"/>
                <a:gd name="connsiteX7190" fmla="*/ 2297401 w 10020123"/>
                <a:gd name="connsiteY7190" fmla="*/ 129121 h 957091"/>
                <a:gd name="connsiteX7191" fmla="*/ 2297401 w 10020123"/>
                <a:gd name="connsiteY7191" fmla="*/ 130078 h 957091"/>
                <a:gd name="connsiteX7192" fmla="*/ 2299633 w 10020123"/>
                <a:gd name="connsiteY7192" fmla="*/ 130078 h 957091"/>
                <a:gd name="connsiteX7193" fmla="*/ 2299633 w 10020123"/>
                <a:gd name="connsiteY7193" fmla="*/ 130396 h 957091"/>
                <a:gd name="connsiteX7194" fmla="*/ 2384757 w 10020123"/>
                <a:gd name="connsiteY7194" fmla="*/ 127208 h 957091"/>
                <a:gd name="connsiteX7195" fmla="*/ 2387626 w 10020123"/>
                <a:gd name="connsiteY7195" fmla="*/ 127208 h 957091"/>
                <a:gd name="connsiteX7196" fmla="*/ 2384757 w 10020123"/>
                <a:gd name="connsiteY7196" fmla="*/ 126252 h 957091"/>
                <a:gd name="connsiteX7197" fmla="*/ 2384757 w 10020123"/>
                <a:gd name="connsiteY7197" fmla="*/ 127208 h 957091"/>
                <a:gd name="connsiteX7198" fmla="*/ 2394322 w 10020123"/>
                <a:gd name="connsiteY7198" fmla="*/ 127208 h 957091"/>
                <a:gd name="connsiteX7199" fmla="*/ 2394322 w 10020123"/>
                <a:gd name="connsiteY7199" fmla="*/ 126252 h 957091"/>
                <a:gd name="connsiteX7200" fmla="*/ 2392090 w 10020123"/>
                <a:gd name="connsiteY7200" fmla="*/ 126252 h 957091"/>
                <a:gd name="connsiteX7201" fmla="*/ 2394322 w 10020123"/>
                <a:gd name="connsiteY7201" fmla="*/ 127208 h 957091"/>
                <a:gd name="connsiteX7202" fmla="*/ 2488692 w 10020123"/>
                <a:gd name="connsiteY7202" fmla="*/ 127208 h 957091"/>
                <a:gd name="connsiteX7203" fmla="*/ 2488692 w 10020123"/>
                <a:gd name="connsiteY7203" fmla="*/ 124658 h 957091"/>
                <a:gd name="connsiteX7204" fmla="*/ 2479446 w 10020123"/>
                <a:gd name="connsiteY7204" fmla="*/ 125933 h 957091"/>
                <a:gd name="connsiteX7205" fmla="*/ 2488692 w 10020123"/>
                <a:gd name="connsiteY7205" fmla="*/ 127208 h 957091"/>
                <a:gd name="connsiteX7206" fmla="*/ 2507502 w 10020123"/>
                <a:gd name="connsiteY7206" fmla="*/ 127208 h 957091"/>
                <a:gd name="connsiteX7207" fmla="*/ 2516748 w 10020123"/>
                <a:gd name="connsiteY7207" fmla="*/ 125933 h 957091"/>
                <a:gd name="connsiteX7208" fmla="*/ 2507502 w 10020123"/>
                <a:gd name="connsiteY7208" fmla="*/ 124339 h 957091"/>
                <a:gd name="connsiteX7209" fmla="*/ 2507502 w 10020123"/>
                <a:gd name="connsiteY7209" fmla="*/ 127208 h 957091"/>
                <a:gd name="connsiteX7210" fmla="*/ 2386670 w 10020123"/>
                <a:gd name="connsiteY7210" fmla="*/ 126571 h 957091"/>
                <a:gd name="connsiteX7211" fmla="*/ 2394322 w 10020123"/>
                <a:gd name="connsiteY7211" fmla="*/ 125933 h 957091"/>
                <a:gd name="connsiteX7212" fmla="*/ 2394322 w 10020123"/>
                <a:gd name="connsiteY7212" fmla="*/ 124339 h 957091"/>
                <a:gd name="connsiteX7213" fmla="*/ 2386351 w 10020123"/>
                <a:gd name="connsiteY7213" fmla="*/ 123701 h 957091"/>
                <a:gd name="connsiteX7214" fmla="*/ 2384757 w 10020123"/>
                <a:gd name="connsiteY7214" fmla="*/ 124339 h 957091"/>
                <a:gd name="connsiteX7215" fmla="*/ 2384757 w 10020123"/>
                <a:gd name="connsiteY7215" fmla="*/ 126252 h 957091"/>
                <a:gd name="connsiteX7216" fmla="*/ 2386670 w 10020123"/>
                <a:gd name="connsiteY7216" fmla="*/ 126890 h 957091"/>
                <a:gd name="connsiteX7217" fmla="*/ 2386670 w 10020123"/>
                <a:gd name="connsiteY7217" fmla="*/ 126890 h 957091"/>
                <a:gd name="connsiteX7218" fmla="*/ 2299952 w 10020123"/>
                <a:gd name="connsiteY7218" fmla="*/ 126571 h 957091"/>
                <a:gd name="connsiteX7219" fmla="*/ 2300908 w 10020123"/>
                <a:gd name="connsiteY7219" fmla="*/ 126571 h 957091"/>
                <a:gd name="connsiteX7220" fmla="*/ 2299952 w 10020123"/>
                <a:gd name="connsiteY7220" fmla="*/ 126252 h 957091"/>
                <a:gd name="connsiteX7221" fmla="*/ 2299952 w 10020123"/>
                <a:gd name="connsiteY7221" fmla="*/ 126252 h 957091"/>
                <a:gd name="connsiteX7222" fmla="*/ 2299952 w 10020123"/>
                <a:gd name="connsiteY7222" fmla="*/ 126571 h 957091"/>
                <a:gd name="connsiteX7223" fmla="*/ 9592270 w 10020123"/>
                <a:gd name="connsiteY7223" fmla="*/ 124020 h 957091"/>
                <a:gd name="connsiteX7224" fmla="*/ 9595139 w 10020123"/>
                <a:gd name="connsiteY7224" fmla="*/ 110311 h 957091"/>
                <a:gd name="connsiteX7225" fmla="*/ 9595139 w 10020123"/>
                <a:gd name="connsiteY7225" fmla="*/ 92776 h 957091"/>
                <a:gd name="connsiteX7226" fmla="*/ 9592589 w 10020123"/>
                <a:gd name="connsiteY7226" fmla="*/ 92776 h 957091"/>
                <a:gd name="connsiteX7227" fmla="*/ 9591633 w 10020123"/>
                <a:gd name="connsiteY7227" fmla="*/ 96921 h 957091"/>
                <a:gd name="connsiteX7228" fmla="*/ 9587807 w 10020123"/>
                <a:gd name="connsiteY7228" fmla="*/ 117963 h 957091"/>
                <a:gd name="connsiteX7229" fmla="*/ 9592270 w 10020123"/>
                <a:gd name="connsiteY7229" fmla="*/ 124339 h 957091"/>
                <a:gd name="connsiteX7230" fmla="*/ 9592270 w 10020123"/>
                <a:gd name="connsiteY7230" fmla="*/ 124339 h 957091"/>
                <a:gd name="connsiteX7231" fmla="*/ 2394322 w 10020123"/>
                <a:gd name="connsiteY7231" fmla="*/ 126252 h 957091"/>
                <a:gd name="connsiteX7232" fmla="*/ 2399423 w 10020123"/>
                <a:gd name="connsiteY7232" fmla="*/ 125295 h 957091"/>
                <a:gd name="connsiteX7233" fmla="*/ 2394322 w 10020123"/>
                <a:gd name="connsiteY7233" fmla="*/ 124339 h 957091"/>
                <a:gd name="connsiteX7234" fmla="*/ 2394322 w 10020123"/>
                <a:gd name="connsiteY7234" fmla="*/ 125933 h 957091"/>
                <a:gd name="connsiteX7235" fmla="*/ 2290706 w 10020123"/>
                <a:gd name="connsiteY7235" fmla="*/ 125933 h 957091"/>
                <a:gd name="connsiteX7236" fmla="*/ 2290706 w 10020123"/>
                <a:gd name="connsiteY7236" fmla="*/ 125295 h 957091"/>
                <a:gd name="connsiteX7237" fmla="*/ 2293575 w 10020123"/>
                <a:gd name="connsiteY7237" fmla="*/ 125295 h 957091"/>
                <a:gd name="connsiteX7238" fmla="*/ 2290706 w 10020123"/>
                <a:gd name="connsiteY7238" fmla="*/ 125295 h 957091"/>
                <a:gd name="connsiteX7239" fmla="*/ 2290706 w 10020123"/>
                <a:gd name="connsiteY7239" fmla="*/ 124658 h 957091"/>
                <a:gd name="connsiteX7240" fmla="*/ 2295807 w 10020123"/>
                <a:gd name="connsiteY7240" fmla="*/ 124658 h 957091"/>
                <a:gd name="connsiteX7241" fmla="*/ 2297082 w 10020123"/>
                <a:gd name="connsiteY7241" fmla="*/ 120513 h 957091"/>
                <a:gd name="connsiteX7242" fmla="*/ 2298039 w 10020123"/>
                <a:gd name="connsiteY7242" fmla="*/ 120513 h 957091"/>
                <a:gd name="connsiteX7243" fmla="*/ 2300270 w 10020123"/>
                <a:gd name="connsiteY7243" fmla="*/ 124977 h 957091"/>
                <a:gd name="connsiteX7244" fmla="*/ 2300270 w 10020123"/>
                <a:gd name="connsiteY7244" fmla="*/ 124977 h 957091"/>
                <a:gd name="connsiteX7245" fmla="*/ 2298039 w 10020123"/>
                <a:gd name="connsiteY7245" fmla="*/ 124977 h 957091"/>
                <a:gd name="connsiteX7246" fmla="*/ 2300270 w 10020123"/>
                <a:gd name="connsiteY7246" fmla="*/ 124977 h 957091"/>
                <a:gd name="connsiteX7247" fmla="*/ 2300270 w 10020123"/>
                <a:gd name="connsiteY7247" fmla="*/ 124020 h 957091"/>
                <a:gd name="connsiteX7248" fmla="*/ 2298039 w 10020123"/>
                <a:gd name="connsiteY7248" fmla="*/ 124020 h 957091"/>
                <a:gd name="connsiteX7249" fmla="*/ 2300270 w 10020123"/>
                <a:gd name="connsiteY7249" fmla="*/ 124020 h 957091"/>
                <a:gd name="connsiteX7250" fmla="*/ 2300270 w 10020123"/>
                <a:gd name="connsiteY7250" fmla="*/ 122745 h 957091"/>
                <a:gd name="connsiteX7251" fmla="*/ 2297720 w 10020123"/>
                <a:gd name="connsiteY7251" fmla="*/ 122745 h 957091"/>
                <a:gd name="connsiteX7252" fmla="*/ 2290706 w 10020123"/>
                <a:gd name="connsiteY7252" fmla="*/ 122745 h 957091"/>
                <a:gd name="connsiteX7253" fmla="*/ 2290706 w 10020123"/>
                <a:gd name="connsiteY7253" fmla="*/ 123701 h 957091"/>
                <a:gd name="connsiteX7254" fmla="*/ 2297401 w 10020123"/>
                <a:gd name="connsiteY7254" fmla="*/ 123701 h 957091"/>
                <a:gd name="connsiteX7255" fmla="*/ 2299314 w 10020123"/>
                <a:gd name="connsiteY7255" fmla="*/ 123701 h 957091"/>
                <a:gd name="connsiteX7256" fmla="*/ 2298039 w 10020123"/>
                <a:gd name="connsiteY7256" fmla="*/ 130396 h 957091"/>
                <a:gd name="connsiteX7257" fmla="*/ 2296763 w 10020123"/>
                <a:gd name="connsiteY7257" fmla="*/ 130396 h 957091"/>
                <a:gd name="connsiteX7258" fmla="*/ 2290706 w 10020123"/>
                <a:gd name="connsiteY7258" fmla="*/ 123701 h 957091"/>
                <a:gd name="connsiteX7259" fmla="*/ 2290706 w 10020123"/>
                <a:gd name="connsiteY7259" fmla="*/ 123701 h 957091"/>
                <a:gd name="connsiteX7260" fmla="*/ 2296763 w 10020123"/>
                <a:gd name="connsiteY7260" fmla="*/ 123701 h 957091"/>
                <a:gd name="connsiteX7261" fmla="*/ 2290706 w 10020123"/>
                <a:gd name="connsiteY7261" fmla="*/ 123701 h 957091"/>
                <a:gd name="connsiteX7262" fmla="*/ 2290706 w 10020123"/>
                <a:gd name="connsiteY7262" fmla="*/ 124658 h 957091"/>
                <a:gd name="connsiteX7263" fmla="*/ 2295169 w 10020123"/>
                <a:gd name="connsiteY7263" fmla="*/ 124020 h 957091"/>
                <a:gd name="connsiteX7264" fmla="*/ 2293256 w 10020123"/>
                <a:gd name="connsiteY7264" fmla="*/ 120832 h 957091"/>
                <a:gd name="connsiteX7265" fmla="*/ 2290706 w 10020123"/>
                <a:gd name="connsiteY7265" fmla="*/ 120832 h 957091"/>
                <a:gd name="connsiteX7266" fmla="*/ 2293575 w 10020123"/>
                <a:gd name="connsiteY7266" fmla="*/ 120832 h 957091"/>
                <a:gd name="connsiteX7267" fmla="*/ 2295488 w 10020123"/>
                <a:gd name="connsiteY7267" fmla="*/ 125933 h 957091"/>
                <a:gd name="connsiteX7268" fmla="*/ 2290706 w 10020123"/>
                <a:gd name="connsiteY7268" fmla="*/ 125933 h 957091"/>
                <a:gd name="connsiteX7269" fmla="*/ 2292937 w 10020123"/>
                <a:gd name="connsiteY7269" fmla="*/ 124339 h 957091"/>
                <a:gd name="connsiteX7270" fmla="*/ 2295169 w 10020123"/>
                <a:gd name="connsiteY7270" fmla="*/ 124339 h 957091"/>
                <a:gd name="connsiteX7271" fmla="*/ 2296763 w 10020123"/>
                <a:gd name="connsiteY7271" fmla="*/ 124977 h 957091"/>
                <a:gd name="connsiteX7272" fmla="*/ 2295169 w 10020123"/>
                <a:gd name="connsiteY7272" fmla="*/ 124977 h 957091"/>
                <a:gd name="connsiteX7273" fmla="*/ 2292937 w 10020123"/>
                <a:gd name="connsiteY7273" fmla="*/ 124339 h 957091"/>
                <a:gd name="connsiteX7274" fmla="*/ 2292937 w 10020123"/>
                <a:gd name="connsiteY7274" fmla="*/ 124339 h 957091"/>
                <a:gd name="connsiteX7275" fmla="*/ 2384757 w 10020123"/>
                <a:gd name="connsiteY7275" fmla="*/ 125933 h 957091"/>
                <a:gd name="connsiteX7276" fmla="*/ 2384757 w 10020123"/>
                <a:gd name="connsiteY7276" fmla="*/ 124339 h 957091"/>
                <a:gd name="connsiteX7277" fmla="*/ 2379656 w 10020123"/>
                <a:gd name="connsiteY7277" fmla="*/ 125295 h 957091"/>
                <a:gd name="connsiteX7278" fmla="*/ 2384757 w 10020123"/>
                <a:gd name="connsiteY7278" fmla="*/ 125933 h 957091"/>
                <a:gd name="connsiteX7279" fmla="*/ 2384757 w 10020123"/>
                <a:gd name="connsiteY7279" fmla="*/ 125933 h 957091"/>
                <a:gd name="connsiteX7280" fmla="*/ 2771483 w 10020123"/>
                <a:gd name="connsiteY7280" fmla="*/ 125614 h 957091"/>
                <a:gd name="connsiteX7281" fmla="*/ 2771483 w 10020123"/>
                <a:gd name="connsiteY7281" fmla="*/ 122745 h 957091"/>
                <a:gd name="connsiteX7282" fmla="*/ 2762237 w 10020123"/>
                <a:gd name="connsiteY7282" fmla="*/ 124339 h 957091"/>
                <a:gd name="connsiteX7283" fmla="*/ 2771483 w 10020123"/>
                <a:gd name="connsiteY7283" fmla="*/ 125614 h 957091"/>
                <a:gd name="connsiteX7284" fmla="*/ 2771483 w 10020123"/>
                <a:gd name="connsiteY7284" fmla="*/ 125614 h 957091"/>
                <a:gd name="connsiteX7285" fmla="*/ 2478171 w 10020123"/>
                <a:gd name="connsiteY7285" fmla="*/ 125295 h 957091"/>
                <a:gd name="connsiteX7286" fmla="*/ 2488373 w 10020123"/>
                <a:gd name="connsiteY7286" fmla="*/ 123701 h 957091"/>
                <a:gd name="connsiteX7287" fmla="*/ 2488373 w 10020123"/>
                <a:gd name="connsiteY7287" fmla="*/ 122107 h 957091"/>
                <a:gd name="connsiteX7288" fmla="*/ 2477852 w 10020123"/>
                <a:gd name="connsiteY7288" fmla="*/ 120513 h 957091"/>
                <a:gd name="connsiteX7289" fmla="*/ 2477852 w 10020123"/>
                <a:gd name="connsiteY7289" fmla="*/ 120513 h 957091"/>
                <a:gd name="connsiteX7290" fmla="*/ 2478489 w 10020123"/>
                <a:gd name="connsiteY7290" fmla="*/ 125295 h 957091"/>
                <a:gd name="connsiteX7291" fmla="*/ 2478489 w 10020123"/>
                <a:gd name="connsiteY7291" fmla="*/ 125295 h 957091"/>
                <a:gd name="connsiteX7292" fmla="*/ 2518023 w 10020123"/>
                <a:gd name="connsiteY7292" fmla="*/ 125295 h 957091"/>
                <a:gd name="connsiteX7293" fmla="*/ 2518023 w 10020123"/>
                <a:gd name="connsiteY7293" fmla="*/ 120513 h 957091"/>
                <a:gd name="connsiteX7294" fmla="*/ 2507502 w 10020123"/>
                <a:gd name="connsiteY7294" fmla="*/ 122107 h 957091"/>
                <a:gd name="connsiteX7295" fmla="*/ 2507502 w 10020123"/>
                <a:gd name="connsiteY7295" fmla="*/ 123701 h 957091"/>
                <a:gd name="connsiteX7296" fmla="*/ 2518023 w 10020123"/>
                <a:gd name="connsiteY7296" fmla="*/ 125295 h 957091"/>
                <a:gd name="connsiteX7297" fmla="*/ 2518023 w 10020123"/>
                <a:gd name="connsiteY7297" fmla="*/ 125295 h 957091"/>
                <a:gd name="connsiteX7298" fmla="*/ 2752354 w 10020123"/>
                <a:gd name="connsiteY7298" fmla="*/ 125295 h 957091"/>
                <a:gd name="connsiteX7299" fmla="*/ 2761600 w 10020123"/>
                <a:gd name="connsiteY7299" fmla="*/ 124020 h 957091"/>
                <a:gd name="connsiteX7300" fmla="*/ 2752354 w 10020123"/>
                <a:gd name="connsiteY7300" fmla="*/ 122745 h 957091"/>
                <a:gd name="connsiteX7301" fmla="*/ 2752354 w 10020123"/>
                <a:gd name="connsiteY7301" fmla="*/ 125295 h 957091"/>
                <a:gd name="connsiteX7302" fmla="*/ 2379018 w 10020123"/>
                <a:gd name="connsiteY7302" fmla="*/ 124977 h 957091"/>
                <a:gd name="connsiteX7303" fmla="*/ 2384757 w 10020123"/>
                <a:gd name="connsiteY7303" fmla="*/ 124020 h 957091"/>
                <a:gd name="connsiteX7304" fmla="*/ 2384757 w 10020123"/>
                <a:gd name="connsiteY7304" fmla="*/ 123064 h 957091"/>
                <a:gd name="connsiteX7305" fmla="*/ 2378700 w 10020123"/>
                <a:gd name="connsiteY7305" fmla="*/ 122107 h 957091"/>
                <a:gd name="connsiteX7306" fmla="*/ 2378700 w 10020123"/>
                <a:gd name="connsiteY7306" fmla="*/ 124977 h 957091"/>
                <a:gd name="connsiteX7307" fmla="*/ 2378700 w 10020123"/>
                <a:gd name="connsiteY7307" fmla="*/ 124977 h 957091"/>
                <a:gd name="connsiteX7308" fmla="*/ 2384757 w 10020123"/>
                <a:gd name="connsiteY7308" fmla="*/ 124977 h 957091"/>
                <a:gd name="connsiteX7309" fmla="*/ 2384757 w 10020123"/>
                <a:gd name="connsiteY7309" fmla="*/ 122107 h 957091"/>
                <a:gd name="connsiteX7310" fmla="*/ 2394322 w 10020123"/>
                <a:gd name="connsiteY7310" fmla="*/ 123064 h 957091"/>
                <a:gd name="connsiteX7311" fmla="*/ 2394322 w 10020123"/>
                <a:gd name="connsiteY7311" fmla="*/ 124020 h 957091"/>
                <a:gd name="connsiteX7312" fmla="*/ 2397191 w 10020123"/>
                <a:gd name="connsiteY7312" fmla="*/ 124977 h 957091"/>
                <a:gd name="connsiteX7313" fmla="*/ 2385076 w 10020123"/>
                <a:gd name="connsiteY7313" fmla="*/ 124977 h 957091"/>
                <a:gd name="connsiteX7314" fmla="*/ 2299952 w 10020123"/>
                <a:gd name="connsiteY7314" fmla="*/ 124658 h 957091"/>
                <a:gd name="connsiteX7315" fmla="*/ 2301864 w 10020123"/>
                <a:gd name="connsiteY7315" fmla="*/ 124658 h 957091"/>
                <a:gd name="connsiteX7316" fmla="*/ 2299952 w 10020123"/>
                <a:gd name="connsiteY7316" fmla="*/ 124020 h 957091"/>
                <a:gd name="connsiteX7317" fmla="*/ 2299952 w 10020123"/>
                <a:gd name="connsiteY7317" fmla="*/ 124658 h 957091"/>
                <a:gd name="connsiteX7318" fmla="*/ 2299952 w 10020123"/>
                <a:gd name="connsiteY7318" fmla="*/ 124658 h 957091"/>
                <a:gd name="connsiteX7319" fmla="*/ 2299952 w 10020123"/>
                <a:gd name="connsiteY7319" fmla="*/ 124020 h 957091"/>
                <a:gd name="connsiteX7320" fmla="*/ 2290387 w 10020123"/>
                <a:gd name="connsiteY7320" fmla="*/ 124020 h 957091"/>
                <a:gd name="connsiteX7321" fmla="*/ 2290387 w 10020123"/>
                <a:gd name="connsiteY7321" fmla="*/ 123064 h 957091"/>
                <a:gd name="connsiteX7322" fmla="*/ 2299952 w 10020123"/>
                <a:gd name="connsiteY7322" fmla="*/ 123064 h 957091"/>
                <a:gd name="connsiteX7323" fmla="*/ 2299952 w 10020123"/>
                <a:gd name="connsiteY7323" fmla="*/ 124020 h 957091"/>
                <a:gd name="connsiteX7324" fmla="*/ 2299952 w 10020123"/>
                <a:gd name="connsiteY7324" fmla="*/ 124020 h 957091"/>
                <a:gd name="connsiteX7325" fmla="*/ 2384757 w 10020123"/>
                <a:gd name="connsiteY7325" fmla="*/ 124020 h 957091"/>
                <a:gd name="connsiteX7326" fmla="*/ 2387308 w 10020123"/>
                <a:gd name="connsiteY7326" fmla="*/ 123383 h 957091"/>
                <a:gd name="connsiteX7327" fmla="*/ 2384757 w 10020123"/>
                <a:gd name="connsiteY7327" fmla="*/ 123383 h 957091"/>
                <a:gd name="connsiteX7328" fmla="*/ 2384757 w 10020123"/>
                <a:gd name="connsiteY7328" fmla="*/ 124020 h 957091"/>
                <a:gd name="connsiteX7329" fmla="*/ 2394322 w 10020123"/>
                <a:gd name="connsiteY7329" fmla="*/ 124020 h 957091"/>
                <a:gd name="connsiteX7330" fmla="*/ 2394322 w 10020123"/>
                <a:gd name="connsiteY7330" fmla="*/ 123064 h 957091"/>
                <a:gd name="connsiteX7331" fmla="*/ 2391452 w 10020123"/>
                <a:gd name="connsiteY7331" fmla="*/ 123064 h 957091"/>
                <a:gd name="connsiteX7332" fmla="*/ 2394322 w 10020123"/>
                <a:gd name="connsiteY7332" fmla="*/ 124020 h 957091"/>
                <a:gd name="connsiteX7333" fmla="*/ 2488692 w 10020123"/>
                <a:gd name="connsiteY7333" fmla="*/ 123701 h 957091"/>
                <a:gd name="connsiteX7334" fmla="*/ 2493474 w 10020123"/>
                <a:gd name="connsiteY7334" fmla="*/ 123064 h 957091"/>
                <a:gd name="connsiteX7335" fmla="*/ 2488692 w 10020123"/>
                <a:gd name="connsiteY7335" fmla="*/ 122107 h 957091"/>
                <a:gd name="connsiteX7336" fmla="*/ 2488692 w 10020123"/>
                <a:gd name="connsiteY7336" fmla="*/ 123701 h 957091"/>
                <a:gd name="connsiteX7337" fmla="*/ 2488692 w 10020123"/>
                <a:gd name="connsiteY7337" fmla="*/ 123701 h 957091"/>
                <a:gd name="connsiteX7338" fmla="*/ 2507502 w 10020123"/>
                <a:gd name="connsiteY7338" fmla="*/ 123701 h 957091"/>
                <a:gd name="connsiteX7339" fmla="*/ 2507502 w 10020123"/>
                <a:gd name="connsiteY7339" fmla="*/ 122426 h 957091"/>
                <a:gd name="connsiteX7340" fmla="*/ 2503357 w 10020123"/>
                <a:gd name="connsiteY7340" fmla="*/ 123064 h 957091"/>
                <a:gd name="connsiteX7341" fmla="*/ 2507502 w 10020123"/>
                <a:gd name="connsiteY7341" fmla="*/ 123701 h 957091"/>
                <a:gd name="connsiteX7342" fmla="*/ 2507502 w 10020123"/>
                <a:gd name="connsiteY7342" fmla="*/ 123701 h 957091"/>
                <a:gd name="connsiteX7343" fmla="*/ 2763513 w 10020123"/>
                <a:gd name="connsiteY7343" fmla="*/ 123701 h 957091"/>
                <a:gd name="connsiteX7344" fmla="*/ 2780729 w 10020123"/>
                <a:gd name="connsiteY7344" fmla="*/ 121788 h 957091"/>
                <a:gd name="connsiteX7345" fmla="*/ 2780729 w 10020123"/>
                <a:gd name="connsiteY7345" fmla="*/ 115731 h 957091"/>
                <a:gd name="connsiteX7346" fmla="*/ 2764788 w 10020123"/>
                <a:gd name="connsiteY7346" fmla="*/ 113818 h 957091"/>
                <a:gd name="connsiteX7347" fmla="*/ 2752673 w 10020123"/>
                <a:gd name="connsiteY7347" fmla="*/ 116050 h 957091"/>
                <a:gd name="connsiteX7348" fmla="*/ 2752673 w 10020123"/>
                <a:gd name="connsiteY7348" fmla="*/ 121788 h 957091"/>
                <a:gd name="connsiteX7349" fmla="*/ 2763831 w 10020123"/>
                <a:gd name="connsiteY7349" fmla="*/ 123701 h 957091"/>
                <a:gd name="connsiteX7350" fmla="*/ 2386351 w 10020123"/>
                <a:gd name="connsiteY7350" fmla="*/ 123383 h 957091"/>
                <a:gd name="connsiteX7351" fmla="*/ 2394322 w 10020123"/>
                <a:gd name="connsiteY7351" fmla="*/ 122745 h 957091"/>
                <a:gd name="connsiteX7352" fmla="*/ 2394322 w 10020123"/>
                <a:gd name="connsiteY7352" fmla="*/ 120832 h 957091"/>
                <a:gd name="connsiteX7353" fmla="*/ 2386670 w 10020123"/>
                <a:gd name="connsiteY7353" fmla="*/ 120194 h 957091"/>
                <a:gd name="connsiteX7354" fmla="*/ 2384757 w 10020123"/>
                <a:gd name="connsiteY7354" fmla="*/ 120832 h 957091"/>
                <a:gd name="connsiteX7355" fmla="*/ 2384757 w 10020123"/>
                <a:gd name="connsiteY7355" fmla="*/ 122745 h 957091"/>
                <a:gd name="connsiteX7356" fmla="*/ 2386351 w 10020123"/>
                <a:gd name="connsiteY7356" fmla="*/ 123383 h 957091"/>
                <a:gd name="connsiteX7357" fmla="*/ 3093170 w 10020123"/>
                <a:gd name="connsiteY7357" fmla="*/ 123064 h 957091"/>
                <a:gd name="connsiteX7358" fmla="*/ 3110386 w 10020123"/>
                <a:gd name="connsiteY7358" fmla="*/ 120513 h 957091"/>
                <a:gd name="connsiteX7359" fmla="*/ 3092851 w 10020123"/>
                <a:gd name="connsiteY7359" fmla="*/ 117644 h 957091"/>
                <a:gd name="connsiteX7360" fmla="*/ 3092851 w 10020123"/>
                <a:gd name="connsiteY7360" fmla="*/ 123064 h 957091"/>
                <a:gd name="connsiteX7361" fmla="*/ 3092851 w 10020123"/>
                <a:gd name="connsiteY7361" fmla="*/ 123064 h 957091"/>
                <a:gd name="connsiteX7362" fmla="*/ 2384757 w 10020123"/>
                <a:gd name="connsiteY7362" fmla="*/ 123064 h 957091"/>
                <a:gd name="connsiteX7363" fmla="*/ 2384757 w 10020123"/>
                <a:gd name="connsiteY7363" fmla="*/ 121470 h 957091"/>
                <a:gd name="connsiteX7364" fmla="*/ 2379337 w 10020123"/>
                <a:gd name="connsiteY7364" fmla="*/ 122426 h 957091"/>
                <a:gd name="connsiteX7365" fmla="*/ 2384757 w 10020123"/>
                <a:gd name="connsiteY7365" fmla="*/ 123383 h 957091"/>
                <a:gd name="connsiteX7366" fmla="*/ 2394322 w 10020123"/>
                <a:gd name="connsiteY7366" fmla="*/ 122745 h 957091"/>
                <a:gd name="connsiteX7367" fmla="*/ 2399741 w 10020123"/>
                <a:gd name="connsiteY7367" fmla="*/ 121788 h 957091"/>
                <a:gd name="connsiteX7368" fmla="*/ 2394322 w 10020123"/>
                <a:gd name="connsiteY7368" fmla="*/ 120832 h 957091"/>
                <a:gd name="connsiteX7369" fmla="*/ 2394322 w 10020123"/>
                <a:gd name="connsiteY7369" fmla="*/ 122426 h 957091"/>
                <a:gd name="connsiteX7370" fmla="*/ 2498894 w 10020123"/>
                <a:gd name="connsiteY7370" fmla="*/ 122745 h 957091"/>
                <a:gd name="connsiteX7371" fmla="*/ 2507183 w 10020123"/>
                <a:gd name="connsiteY7371" fmla="*/ 121788 h 957091"/>
                <a:gd name="connsiteX7372" fmla="*/ 2507183 w 10020123"/>
                <a:gd name="connsiteY7372" fmla="*/ 118919 h 957091"/>
                <a:gd name="connsiteX7373" fmla="*/ 2498256 w 10020123"/>
                <a:gd name="connsiteY7373" fmla="*/ 117963 h 957091"/>
                <a:gd name="connsiteX7374" fmla="*/ 2498256 w 10020123"/>
                <a:gd name="connsiteY7374" fmla="*/ 118919 h 957091"/>
                <a:gd name="connsiteX7375" fmla="*/ 2497937 w 10020123"/>
                <a:gd name="connsiteY7375" fmla="*/ 121788 h 957091"/>
                <a:gd name="connsiteX7376" fmla="*/ 2498894 w 10020123"/>
                <a:gd name="connsiteY7376" fmla="*/ 122745 h 957091"/>
                <a:gd name="connsiteX7377" fmla="*/ 9611719 w 10020123"/>
                <a:gd name="connsiteY7377" fmla="*/ 120194 h 957091"/>
                <a:gd name="connsiteX7378" fmla="*/ 9623833 w 10020123"/>
                <a:gd name="connsiteY7378" fmla="*/ 116050 h 957091"/>
                <a:gd name="connsiteX7379" fmla="*/ 9607892 w 10020123"/>
                <a:gd name="connsiteY7379" fmla="*/ 95327 h 957091"/>
                <a:gd name="connsiteX7380" fmla="*/ 9604066 w 10020123"/>
                <a:gd name="connsiteY7380" fmla="*/ 92457 h 957091"/>
                <a:gd name="connsiteX7381" fmla="*/ 9603110 w 10020123"/>
                <a:gd name="connsiteY7381" fmla="*/ 92457 h 957091"/>
                <a:gd name="connsiteX7382" fmla="*/ 9607574 w 10020123"/>
                <a:gd name="connsiteY7382" fmla="*/ 116369 h 957091"/>
                <a:gd name="connsiteX7383" fmla="*/ 9611719 w 10020123"/>
                <a:gd name="connsiteY7383" fmla="*/ 120194 h 957091"/>
                <a:gd name="connsiteX7384" fmla="*/ 9611719 w 10020123"/>
                <a:gd name="connsiteY7384" fmla="*/ 120194 h 957091"/>
                <a:gd name="connsiteX7385" fmla="*/ 3129515 w 10020123"/>
                <a:gd name="connsiteY7385" fmla="*/ 122426 h 957091"/>
                <a:gd name="connsiteX7386" fmla="*/ 3129515 w 10020123"/>
                <a:gd name="connsiteY7386" fmla="*/ 118281 h 957091"/>
                <a:gd name="connsiteX7387" fmla="*/ 3115806 w 10020123"/>
                <a:gd name="connsiteY7387" fmla="*/ 120513 h 957091"/>
                <a:gd name="connsiteX7388" fmla="*/ 3129515 w 10020123"/>
                <a:gd name="connsiteY7388" fmla="*/ 122426 h 957091"/>
                <a:gd name="connsiteX7389" fmla="*/ 3129515 w 10020123"/>
                <a:gd name="connsiteY7389" fmla="*/ 122426 h 957091"/>
                <a:gd name="connsiteX7390" fmla="*/ 2299952 w 10020123"/>
                <a:gd name="connsiteY7390" fmla="*/ 122426 h 957091"/>
                <a:gd name="connsiteX7391" fmla="*/ 2296763 w 10020123"/>
                <a:gd name="connsiteY7391" fmla="*/ 120832 h 957091"/>
                <a:gd name="connsiteX7392" fmla="*/ 2297720 w 10020123"/>
                <a:gd name="connsiteY7392" fmla="*/ 120832 h 957091"/>
                <a:gd name="connsiteX7393" fmla="*/ 2290706 w 10020123"/>
                <a:gd name="connsiteY7393" fmla="*/ 122426 h 957091"/>
                <a:gd name="connsiteX7394" fmla="*/ 2290706 w 10020123"/>
                <a:gd name="connsiteY7394" fmla="*/ 122426 h 957091"/>
                <a:gd name="connsiteX7395" fmla="*/ 2297720 w 10020123"/>
                <a:gd name="connsiteY7395" fmla="*/ 122426 h 957091"/>
                <a:gd name="connsiteX7396" fmla="*/ 2290706 w 10020123"/>
                <a:gd name="connsiteY7396" fmla="*/ 122426 h 957091"/>
                <a:gd name="connsiteX7397" fmla="*/ 2290706 w 10020123"/>
                <a:gd name="connsiteY7397" fmla="*/ 120832 h 957091"/>
                <a:gd name="connsiteX7398" fmla="*/ 2297720 w 10020123"/>
                <a:gd name="connsiteY7398" fmla="*/ 120832 h 957091"/>
                <a:gd name="connsiteX7399" fmla="*/ 2290706 w 10020123"/>
                <a:gd name="connsiteY7399" fmla="*/ 120832 h 957091"/>
                <a:gd name="connsiteX7400" fmla="*/ 2290706 w 10020123"/>
                <a:gd name="connsiteY7400" fmla="*/ 120194 h 957091"/>
                <a:gd name="connsiteX7401" fmla="*/ 2297720 w 10020123"/>
                <a:gd name="connsiteY7401" fmla="*/ 120194 h 957091"/>
                <a:gd name="connsiteX7402" fmla="*/ 2290706 w 10020123"/>
                <a:gd name="connsiteY7402" fmla="*/ 120194 h 957091"/>
                <a:gd name="connsiteX7403" fmla="*/ 2290706 w 10020123"/>
                <a:gd name="connsiteY7403" fmla="*/ 120194 h 957091"/>
                <a:gd name="connsiteX7404" fmla="*/ 2297720 w 10020123"/>
                <a:gd name="connsiteY7404" fmla="*/ 130715 h 957091"/>
                <a:gd name="connsiteX7405" fmla="*/ 2296763 w 10020123"/>
                <a:gd name="connsiteY7405" fmla="*/ 130715 h 957091"/>
                <a:gd name="connsiteX7406" fmla="*/ 2295169 w 10020123"/>
                <a:gd name="connsiteY7406" fmla="*/ 119557 h 957091"/>
                <a:gd name="connsiteX7407" fmla="*/ 2297082 w 10020123"/>
                <a:gd name="connsiteY7407" fmla="*/ 119557 h 957091"/>
                <a:gd name="connsiteX7408" fmla="*/ 2290068 w 10020123"/>
                <a:gd name="connsiteY7408" fmla="*/ 119557 h 957091"/>
                <a:gd name="connsiteX7409" fmla="*/ 2290068 w 10020123"/>
                <a:gd name="connsiteY7409" fmla="*/ 118600 h 957091"/>
                <a:gd name="connsiteX7410" fmla="*/ 2297082 w 10020123"/>
                <a:gd name="connsiteY7410" fmla="*/ 118600 h 957091"/>
                <a:gd name="connsiteX7411" fmla="*/ 2290068 w 10020123"/>
                <a:gd name="connsiteY7411" fmla="*/ 118600 h 957091"/>
                <a:gd name="connsiteX7412" fmla="*/ 2290068 w 10020123"/>
                <a:gd name="connsiteY7412" fmla="*/ 118600 h 957091"/>
                <a:gd name="connsiteX7413" fmla="*/ 2297082 w 10020123"/>
                <a:gd name="connsiteY7413" fmla="*/ 111905 h 957091"/>
                <a:gd name="connsiteX7414" fmla="*/ 2295807 w 10020123"/>
                <a:gd name="connsiteY7414" fmla="*/ 111905 h 957091"/>
                <a:gd name="connsiteX7415" fmla="*/ 2299314 w 10020123"/>
                <a:gd name="connsiteY7415" fmla="*/ 118281 h 957091"/>
                <a:gd name="connsiteX7416" fmla="*/ 2299314 w 10020123"/>
                <a:gd name="connsiteY7416" fmla="*/ 118281 h 957091"/>
                <a:gd name="connsiteX7417" fmla="*/ 2295807 w 10020123"/>
                <a:gd name="connsiteY7417" fmla="*/ 118281 h 957091"/>
                <a:gd name="connsiteX7418" fmla="*/ 2299314 w 10020123"/>
                <a:gd name="connsiteY7418" fmla="*/ 118281 h 957091"/>
                <a:gd name="connsiteX7419" fmla="*/ 2299314 w 10020123"/>
                <a:gd name="connsiteY7419" fmla="*/ 119876 h 957091"/>
                <a:gd name="connsiteX7420" fmla="*/ 2296126 w 10020123"/>
                <a:gd name="connsiteY7420" fmla="*/ 119876 h 957091"/>
                <a:gd name="connsiteX7421" fmla="*/ 2299314 w 10020123"/>
                <a:gd name="connsiteY7421" fmla="*/ 119876 h 957091"/>
                <a:gd name="connsiteX7422" fmla="*/ 2299314 w 10020123"/>
                <a:gd name="connsiteY7422" fmla="*/ 120513 h 957091"/>
                <a:gd name="connsiteX7423" fmla="*/ 2295807 w 10020123"/>
                <a:gd name="connsiteY7423" fmla="*/ 120513 h 957091"/>
                <a:gd name="connsiteX7424" fmla="*/ 2299314 w 10020123"/>
                <a:gd name="connsiteY7424" fmla="*/ 120513 h 957091"/>
                <a:gd name="connsiteX7425" fmla="*/ 2299314 w 10020123"/>
                <a:gd name="connsiteY7425" fmla="*/ 121788 h 957091"/>
                <a:gd name="connsiteX7426" fmla="*/ 2296126 w 10020123"/>
                <a:gd name="connsiteY7426" fmla="*/ 121788 h 957091"/>
                <a:gd name="connsiteX7427" fmla="*/ 2299314 w 10020123"/>
                <a:gd name="connsiteY7427" fmla="*/ 121788 h 957091"/>
                <a:gd name="connsiteX7428" fmla="*/ 2299314 w 10020123"/>
                <a:gd name="connsiteY7428" fmla="*/ 121788 h 957091"/>
                <a:gd name="connsiteX7429" fmla="*/ 2295488 w 10020123"/>
                <a:gd name="connsiteY7429" fmla="*/ 121151 h 957091"/>
                <a:gd name="connsiteX7430" fmla="*/ 2296763 w 10020123"/>
                <a:gd name="connsiteY7430" fmla="*/ 121151 h 957091"/>
                <a:gd name="connsiteX7431" fmla="*/ 2297401 w 10020123"/>
                <a:gd name="connsiteY7431" fmla="*/ 120832 h 957091"/>
                <a:gd name="connsiteX7432" fmla="*/ 2299314 w 10020123"/>
                <a:gd name="connsiteY7432" fmla="*/ 120832 h 957091"/>
                <a:gd name="connsiteX7433" fmla="*/ 2297401 w 10020123"/>
                <a:gd name="connsiteY7433" fmla="*/ 120832 h 957091"/>
                <a:gd name="connsiteX7434" fmla="*/ 2295488 w 10020123"/>
                <a:gd name="connsiteY7434" fmla="*/ 120832 h 957091"/>
                <a:gd name="connsiteX7435" fmla="*/ 2378700 w 10020123"/>
                <a:gd name="connsiteY7435" fmla="*/ 122107 h 957091"/>
                <a:gd name="connsiteX7436" fmla="*/ 2384757 w 10020123"/>
                <a:gd name="connsiteY7436" fmla="*/ 121151 h 957091"/>
                <a:gd name="connsiteX7437" fmla="*/ 2384757 w 10020123"/>
                <a:gd name="connsiteY7437" fmla="*/ 119876 h 957091"/>
                <a:gd name="connsiteX7438" fmla="*/ 2378381 w 10020123"/>
                <a:gd name="connsiteY7438" fmla="*/ 118919 h 957091"/>
                <a:gd name="connsiteX7439" fmla="*/ 2378381 w 10020123"/>
                <a:gd name="connsiteY7439" fmla="*/ 122107 h 957091"/>
                <a:gd name="connsiteX7440" fmla="*/ 2378381 w 10020123"/>
                <a:gd name="connsiteY7440" fmla="*/ 122107 h 957091"/>
                <a:gd name="connsiteX7441" fmla="*/ 2400379 w 10020123"/>
                <a:gd name="connsiteY7441" fmla="*/ 121788 h 957091"/>
                <a:gd name="connsiteX7442" fmla="*/ 2400379 w 10020123"/>
                <a:gd name="connsiteY7442" fmla="*/ 118919 h 957091"/>
                <a:gd name="connsiteX7443" fmla="*/ 2394322 w 10020123"/>
                <a:gd name="connsiteY7443" fmla="*/ 120194 h 957091"/>
                <a:gd name="connsiteX7444" fmla="*/ 2394322 w 10020123"/>
                <a:gd name="connsiteY7444" fmla="*/ 121151 h 957091"/>
                <a:gd name="connsiteX7445" fmla="*/ 2400379 w 10020123"/>
                <a:gd name="connsiteY7445" fmla="*/ 122107 h 957091"/>
                <a:gd name="connsiteX7446" fmla="*/ 2400379 w 10020123"/>
                <a:gd name="connsiteY7446" fmla="*/ 122107 h 957091"/>
                <a:gd name="connsiteX7447" fmla="*/ 2488692 w 10020123"/>
                <a:gd name="connsiteY7447" fmla="*/ 121788 h 957091"/>
                <a:gd name="connsiteX7448" fmla="*/ 2488692 w 10020123"/>
                <a:gd name="connsiteY7448" fmla="*/ 118919 h 957091"/>
                <a:gd name="connsiteX7449" fmla="*/ 2479446 w 10020123"/>
                <a:gd name="connsiteY7449" fmla="*/ 120194 h 957091"/>
                <a:gd name="connsiteX7450" fmla="*/ 2488692 w 10020123"/>
                <a:gd name="connsiteY7450" fmla="*/ 121788 h 957091"/>
                <a:gd name="connsiteX7451" fmla="*/ 2507502 w 10020123"/>
                <a:gd name="connsiteY7451" fmla="*/ 121788 h 957091"/>
                <a:gd name="connsiteX7452" fmla="*/ 2516748 w 10020123"/>
                <a:gd name="connsiteY7452" fmla="*/ 120513 h 957091"/>
                <a:gd name="connsiteX7453" fmla="*/ 2507502 w 10020123"/>
                <a:gd name="connsiteY7453" fmla="*/ 118919 h 957091"/>
                <a:gd name="connsiteX7454" fmla="*/ 2507502 w 10020123"/>
                <a:gd name="connsiteY7454" fmla="*/ 121788 h 957091"/>
                <a:gd name="connsiteX7455" fmla="*/ 2507502 w 10020123"/>
                <a:gd name="connsiteY7455" fmla="*/ 121788 h 957091"/>
                <a:gd name="connsiteX7456" fmla="*/ 2752354 w 10020123"/>
                <a:gd name="connsiteY7456" fmla="*/ 121788 h 957091"/>
                <a:gd name="connsiteX7457" fmla="*/ 2752354 w 10020123"/>
                <a:gd name="connsiteY7457" fmla="*/ 116369 h 957091"/>
                <a:gd name="connsiteX7458" fmla="*/ 2734819 w 10020123"/>
                <a:gd name="connsiteY7458" fmla="*/ 119238 h 957091"/>
                <a:gd name="connsiteX7459" fmla="*/ 2752354 w 10020123"/>
                <a:gd name="connsiteY7459" fmla="*/ 121788 h 957091"/>
                <a:gd name="connsiteX7460" fmla="*/ 2776903 w 10020123"/>
                <a:gd name="connsiteY7460" fmla="*/ 121788 h 957091"/>
                <a:gd name="connsiteX7461" fmla="*/ 2796351 w 10020123"/>
                <a:gd name="connsiteY7461" fmla="*/ 118919 h 957091"/>
                <a:gd name="connsiteX7462" fmla="*/ 2777222 w 10020123"/>
                <a:gd name="connsiteY7462" fmla="*/ 116050 h 957091"/>
                <a:gd name="connsiteX7463" fmla="*/ 2777222 w 10020123"/>
                <a:gd name="connsiteY7463" fmla="*/ 121788 h 957091"/>
                <a:gd name="connsiteX7464" fmla="*/ 2777222 w 10020123"/>
                <a:gd name="connsiteY7464" fmla="*/ 121788 h 957091"/>
                <a:gd name="connsiteX7465" fmla="*/ 2299952 w 10020123"/>
                <a:gd name="connsiteY7465" fmla="*/ 121470 h 957091"/>
                <a:gd name="connsiteX7466" fmla="*/ 2299952 w 10020123"/>
                <a:gd name="connsiteY7466" fmla="*/ 120194 h 957091"/>
                <a:gd name="connsiteX7467" fmla="*/ 2309516 w 10020123"/>
                <a:gd name="connsiteY7467" fmla="*/ 120194 h 957091"/>
                <a:gd name="connsiteX7468" fmla="*/ 2309516 w 10020123"/>
                <a:gd name="connsiteY7468" fmla="*/ 121151 h 957091"/>
                <a:gd name="connsiteX7469" fmla="*/ 2301864 w 10020123"/>
                <a:gd name="connsiteY7469" fmla="*/ 121151 h 957091"/>
                <a:gd name="connsiteX7470" fmla="*/ 2299952 w 10020123"/>
                <a:gd name="connsiteY7470" fmla="*/ 121470 h 957091"/>
                <a:gd name="connsiteX7471" fmla="*/ 2382844 w 10020123"/>
                <a:gd name="connsiteY7471" fmla="*/ 120832 h 957091"/>
                <a:gd name="connsiteX7472" fmla="*/ 2385714 w 10020123"/>
                <a:gd name="connsiteY7472" fmla="*/ 120194 h 957091"/>
                <a:gd name="connsiteX7473" fmla="*/ 2382525 w 10020123"/>
                <a:gd name="connsiteY7473" fmla="*/ 120194 h 957091"/>
                <a:gd name="connsiteX7474" fmla="*/ 2382525 w 10020123"/>
                <a:gd name="connsiteY7474" fmla="*/ 120832 h 957091"/>
                <a:gd name="connsiteX7475" fmla="*/ 2382525 w 10020123"/>
                <a:gd name="connsiteY7475" fmla="*/ 120832 h 957091"/>
                <a:gd name="connsiteX7476" fmla="*/ 2394322 w 10020123"/>
                <a:gd name="connsiteY7476" fmla="*/ 120832 h 957091"/>
                <a:gd name="connsiteX7477" fmla="*/ 2394322 w 10020123"/>
                <a:gd name="connsiteY7477" fmla="*/ 119876 h 957091"/>
                <a:gd name="connsiteX7478" fmla="*/ 2391771 w 10020123"/>
                <a:gd name="connsiteY7478" fmla="*/ 119876 h 957091"/>
                <a:gd name="connsiteX7479" fmla="*/ 2394322 w 10020123"/>
                <a:gd name="connsiteY7479" fmla="*/ 120832 h 957091"/>
                <a:gd name="connsiteX7480" fmla="*/ 2309516 w 10020123"/>
                <a:gd name="connsiteY7480" fmla="*/ 120194 h 957091"/>
                <a:gd name="connsiteX7481" fmla="*/ 2301546 w 10020123"/>
                <a:gd name="connsiteY7481" fmla="*/ 120194 h 957091"/>
                <a:gd name="connsiteX7482" fmla="*/ 2299952 w 10020123"/>
                <a:gd name="connsiteY7482" fmla="*/ 120513 h 957091"/>
                <a:gd name="connsiteX7483" fmla="*/ 2299952 w 10020123"/>
                <a:gd name="connsiteY7483" fmla="*/ 118600 h 957091"/>
                <a:gd name="connsiteX7484" fmla="*/ 2309516 w 10020123"/>
                <a:gd name="connsiteY7484" fmla="*/ 119238 h 957091"/>
                <a:gd name="connsiteX7485" fmla="*/ 2309516 w 10020123"/>
                <a:gd name="connsiteY7485" fmla="*/ 119238 h 957091"/>
                <a:gd name="connsiteX7486" fmla="*/ 2301546 w 10020123"/>
                <a:gd name="connsiteY7486" fmla="*/ 120194 h 957091"/>
                <a:gd name="connsiteX7487" fmla="*/ 2309516 w 10020123"/>
                <a:gd name="connsiteY7487" fmla="*/ 120194 h 957091"/>
                <a:gd name="connsiteX7488" fmla="*/ 2309516 w 10020123"/>
                <a:gd name="connsiteY7488" fmla="*/ 120513 h 957091"/>
                <a:gd name="connsiteX7489" fmla="*/ 2309516 w 10020123"/>
                <a:gd name="connsiteY7489" fmla="*/ 120513 h 957091"/>
                <a:gd name="connsiteX7490" fmla="*/ 2386670 w 10020123"/>
                <a:gd name="connsiteY7490" fmla="*/ 120194 h 957091"/>
                <a:gd name="connsiteX7491" fmla="*/ 2394322 w 10020123"/>
                <a:gd name="connsiteY7491" fmla="*/ 119557 h 957091"/>
                <a:gd name="connsiteX7492" fmla="*/ 2394322 w 10020123"/>
                <a:gd name="connsiteY7492" fmla="*/ 117644 h 957091"/>
                <a:gd name="connsiteX7493" fmla="*/ 2386351 w 10020123"/>
                <a:gd name="connsiteY7493" fmla="*/ 117006 h 957091"/>
                <a:gd name="connsiteX7494" fmla="*/ 2384757 w 10020123"/>
                <a:gd name="connsiteY7494" fmla="*/ 117644 h 957091"/>
                <a:gd name="connsiteX7495" fmla="*/ 2384757 w 10020123"/>
                <a:gd name="connsiteY7495" fmla="*/ 119557 h 957091"/>
                <a:gd name="connsiteX7496" fmla="*/ 2386670 w 10020123"/>
                <a:gd name="connsiteY7496" fmla="*/ 120194 h 957091"/>
                <a:gd name="connsiteX7497" fmla="*/ 2518342 w 10020123"/>
                <a:gd name="connsiteY7497" fmla="*/ 120194 h 957091"/>
                <a:gd name="connsiteX7498" fmla="*/ 2518979 w 10020123"/>
                <a:gd name="connsiteY7498" fmla="*/ 115093 h 957091"/>
                <a:gd name="connsiteX7499" fmla="*/ 2507502 w 10020123"/>
                <a:gd name="connsiteY7499" fmla="*/ 116687 h 957091"/>
                <a:gd name="connsiteX7500" fmla="*/ 2507502 w 10020123"/>
                <a:gd name="connsiteY7500" fmla="*/ 118600 h 957091"/>
                <a:gd name="connsiteX7501" fmla="*/ 2518342 w 10020123"/>
                <a:gd name="connsiteY7501" fmla="*/ 120194 h 957091"/>
                <a:gd name="connsiteX7502" fmla="*/ 2518342 w 10020123"/>
                <a:gd name="connsiteY7502" fmla="*/ 120194 h 957091"/>
                <a:gd name="connsiteX7503" fmla="*/ 2477533 w 10020123"/>
                <a:gd name="connsiteY7503" fmla="*/ 120194 h 957091"/>
                <a:gd name="connsiteX7504" fmla="*/ 2477533 w 10020123"/>
                <a:gd name="connsiteY7504" fmla="*/ 120194 h 957091"/>
                <a:gd name="connsiteX7505" fmla="*/ 2488054 w 10020123"/>
                <a:gd name="connsiteY7505" fmla="*/ 118600 h 957091"/>
                <a:gd name="connsiteX7506" fmla="*/ 2488054 w 10020123"/>
                <a:gd name="connsiteY7506" fmla="*/ 117006 h 957091"/>
                <a:gd name="connsiteX7507" fmla="*/ 2477214 w 10020123"/>
                <a:gd name="connsiteY7507" fmla="*/ 115412 h 957091"/>
                <a:gd name="connsiteX7508" fmla="*/ 2477214 w 10020123"/>
                <a:gd name="connsiteY7508" fmla="*/ 115412 h 957091"/>
                <a:gd name="connsiteX7509" fmla="*/ 2477214 w 10020123"/>
                <a:gd name="connsiteY7509" fmla="*/ 115412 h 957091"/>
                <a:gd name="connsiteX7510" fmla="*/ 2477214 w 10020123"/>
                <a:gd name="connsiteY7510" fmla="*/ 120513 h 957091"/>
                <a:gd name="connsiteX7511" fmla="*/ 2477214 w 10020123"/>
                <a:gd name="connsiteY7511" fmla="*/ 120513 h 957091"/>
                <a:gd name="connsiteX7512" fmla="*/ 2394322 w 10020123"/>
                <a:gd name="connsiteY7512" fmla="*/ 119557 h 957091"/>
                <a:gd name="connsiteX7513" fmla="*/ 2400060 w 10020123"/>
                <a:gd name="connsiteY7513" fmla="*/ 118600 h 957091"/>
                <a:gd name="connsiteX7514" fmla="*/ 2394322 w 10020123"/>
                <a:gd name="connsiteY7514" fmla="*/ 117644 h 957091"/>
                <a:gd name="connsiteX7515" fmla="*/ 2394322 w 10020123"/>
                <a:gd name="connsiteY7515" fmla="*/ 119557 h 957091"/>
                <a:gd name="connsiteX7516" fmla="*/ 2384757 w 10020123"/>
                <a:gd name="connsiteY7516" fmla="*/ 119557 h 957091"/>
                <a:gd name="connsiteX7517" fmla="*/ 2384757 w 10020123"/>
                <a:gd name="connsiteY7517" fmla="*/ 117963 h 957091"/>
                <a:gd name="connsiteX7518" fmla="*/ 2379018 w 10020123"/>
                <a:gd name="connsiteY7518" fmla="*/ 118919 h 957091"/>
                <a:gd name="connsiteX7519" fmla="*/ 2384757 w 10020123"/>
                <a:gd name="connsiteY7519" fmla="*/ 119876 h 957091"/>
                <a:gd name="connsiteX7520" fmla="*/ 3112299 w 10020123"/>
                <a:gd name="connsiteY7520" fmla="*/ 118919 h 957091"/>
                <a:gd name="connsiteX7521" fmla="*/ 3129515 w 10020123"/>
                <a:gd name="connsiteY7521" fmla="*/ 116369 h 957091"/>
                <a:gd name="connsiteX7522" fmla="*/ 3129515 w 10020123"/>
                <a:gd name="connsiteY7522" fmla="*/ 106804 h 957091"/>
                <a:gd name="connsiteX7523" fmla="*/ 3110386 w 10020123"/>
                <a:gd name="connsiteY7523" fmla="*/ 103616 h 957091"/>
                <a:gd name="connsiteX7524" fmla="*/ 3091895 w 10020123"/>
                <a:gd name="connsiteY7524" fmla="*/ 106485 h 957091"/>
                <a:gd name="connsiteX7525" fmla="*/ 3091895 w 10020123"/>
                <a:gd name="connsiteY7525" fmla="*/ 116050 h 957091"/>
                <a:gd name="connsiteX7526" fmla="*/ 3112299 w 10020123"/>
                <a:gd name="connsiteY7526" fmla="*/ 118919 h 957091"/>
                <a:gd name="connsiteX7527" fmla="*/ 2299952 w 10020123"/>
                <a:gd name="connsiteY7527" fmla="*/ 121151 h 957091"/>
                <a:gd name="connsiteX7528" fmla="*/ 2302183 w 10020123"/>
                <a:gd name="connsiteY7528" fmla="*/ 120513 h 957091"/>
                <a:gd name="connsiteX7529" fmla="*/ 2302183 w 10020123"/>
                <a:gd name="connsiteY7529" fmla="*/ 120513 h 957091"/>
                <a:gd name="connsiteX7530" fmla="*/ 2302183 w 10020123"/>
                <a:gd name="connsiteY7530" fmla="*/ 119238 h 957091"/>
                <a:gd name="connsiteX7531" fmla="*/ 2299633 w 10020123"/>
                <a:gd name="connsiteY7531" fmla="*/ 119876 h 957091"/>
                <a:gd name="connsiteX7532" fmla="*/ 2299633 w 10020123"/>
                <a:gd name="connsiteY7532" fmla="*/ 119876 h 957091"/>
                <a:gd name="connsiteX7533" fmla="*/ 2301864 w 10020123"/>
                <a:gd name="connsiteY7533" fmla="*/ 120832 h 957091"/>
                <a:gd name="connsiteX7534" fmla="*/ 2299633 w 10020123"/>
                <a:gd name="connsiteY7534" fmla="*/ 120832 h 957091"/>
                <a:gd name="connsiteX7535" fmla="*/ 2299633 w 10020123"/>
                <a:gd name="connsiteY7535" fmla="*/ 121470 h 957091"/>
                <a:gd name="connsiteX7536" fmla="*/ 2299633 w 10020123"/>
                <a:gd name="connsiteY7536" fmla="*/ 121470 h 957091"/>
                <a:gd name="connsiteX7537" fmla="*/ 2400698 w 10020123"/>
                <a:gd name="connsiteY7537" fmla="*/ 118600 h 957091"/>
                <a:gd name="connsiteX7538" fmla="*/ 2400698 w 10020123"/>
                <a:gd name="connsiteY7538" fmla="*/ 115412 h 957091"/>
                <a:gd name="connsiteX7539" fmla="*/ 2394322 w 10020123"/>
                <a:gd name="connsiteY7539" fmla="*/ 116369 h 957091"/>
                <a:gd name="connsiteX7540" fmla="*/ 2394322 w 10020123"/>
                <a:gd name="connsiteY7540" fmla="*/ 117325 h 957091"/>
                <a:gd name="connsiteX7541" fmla="*/ 2400698 w 10020123"/>
                <a:gd name="connsiteY7541" fmla="*/ 118600 h 957091"/>
                <a:gd name="connsiteX7542" fmla="*/ 2400698 w 10020123"/>
                <a:gd name="connsiteY7542" fmla="*/ 118600 h 957091"/>
                <a:gd name="connsiteX7543" fmla="*/ 2378381 w 10020123"/>
                <a:gd name="connsiteY7543" fmla="*/ 118600 h 957091"/>
                <a:gd name="connsiteX7544" fmla="*/ 2384757 w 10020123"/>
                <a:gd name="connsiteY7544" fmla="*/ 117644 h 957091"/>
                <a:gd name="connsiteX7545" fmla="*/ 2384757 w 10020123"/>
                <a:gd name="connsiteY7545" fmla="*/ 116687 h 957091"/>
                <a:gd name="connsiteX7546" fmla="*/ 2378062 w 10020123"/>
                <a:gd name="connsiteY7546" fmla="*/ 115731 h 957091"/>
                <a:gd name="connsiteX7547" fmla="*/ 2378062 w 10020123"/>
                <a:gd name="connsiteY7547" fmla="*/ 118600 h 957091"/>
                <a:gd name="connsiteX7548" fmla="*/ 2378062 w 10020123"/>
                <a:gd name="connsiteY7548" fmla="*/ 118600 h 957091"/>
                <a:gd name="connsiteX7549" fmla="*/ 2488692 w 10020123"/>
                <a:gd name="connsiteY7549" fmla="*/ 118600 h 957091"/>
                <a:gd name="connsiteX7550" fmla="*/ 2493474 w 10020123"/>
                <a:gd name="connsiteY7550" fmla="*/ 117644 h 957091"/>
                <a:gd name="connsiteX7551" fmla="*/ 2488692 w 10020123"/>
                <a:gd name="connsiteY7551" fmla="*/ 117006 h 957091"/>
                <a:gd name="connsiteX7552" fmla="*/ 2488692 w 10020123"/>
                <a:gd name="connsiteY7552" fmla="*/ 118600 h 957091"/>
                <a:gd name="connsiteX7553" fmla="*/ 2488692 w 10020123"/>
                <a:gd name="connsiteY7553" fmla="*/ 118600 h 957091"/>
                <a:gd name="connsiteX7554" fmla="*/ 2507502 w 10020123"/>
                <a:gd name="connsiteY7554" fmla="*/ 118600 h 957091"/>
                <a:gd name="connsiteX7555" fmla="*/ 2507502 w 10020123"/>
                <a:gd name="connsiteY7555" fmla="*/ 117006 h 957091"/>
                <a:gd name="connsiteX7556" fmla="*/ 2503039 w 10020123"/>
                <a:gd name="connsiteY7556" fmla="*/ 117963 h 957091"/>
                <a:gd name="connsiteX7557" fmla="*/ 2507502 w 10020123"/>
                <a:gd name="connsiteY7557" fmla="*/ 118600 h 957091"/>
                <a:gd name="connsiteX7558" fmla="*/ 2507502 w 10020123"/>
                <a:gd name="connsiteY7558" fmla="*/ 118600 h 957091"/>
                <a:gd name="connsiteX7559" fmla="*/ 2802408 w 10020123"/>
                <a:gd name="connsiteY7559" fmla="*/ 118281 h 957091"/>
                <a:gd name="connsiteX7560" fmla="*/ 2803046 w 10020123"/>
                <a:gd name="connsiteY7560" fmla="*/ 108717 h 957091"/>
                <a:gd name="connsiteX7561" fmla="*/ 2780729 w 10020123"/>
                <a:gd name="connsiteY7561" fmla="*/ 112224 h 957091"/>
                <a:gd name="connsiteX7562" fmla="*/ 2780729 w 10020123"/>
                <a:gd name="connsiteY7562" fmla="*/ 115093 h 957091"/>
                <a:gd name="connsiteX7563" fmla="*/ 2802408 w 10020123"/>
                <a:gd name="connsiteY7563" fmla="*/ 118281 h 957091"/>
                <a:gd name="connsiteX7564" fmla="*/ 2297082 w 10020123"/>
                <a:gd name="connsiteY7564" fmla="*/ 117644 h 957091"/>
                <a:gd name="connsiteX7565" fmla="*/ 2290387 w 10020123"/>
                <a:gd name="connsiteY7565" fmla="*/ 117644 h 957091"/>
                <a:gd name="connsiteX7566" fmla="*/ 2290387 w 10020123"/>
                <a:gd name="connsiteY7566" fmla="*/ 116687 h 957091"/>
                <a:gd name="connsiteX7567" fmla="*/ 2297401 w 10020123"/>
                <a:gd name="connsiteY7567" fmla="*/ 116687 h 957091"/>
                <a:gd name="connsiteX7568" fmla="*/ 2290387 w 10020123"/>
                <a:gd name="connsiteY7568" fmla="*/ 116687 h 957091"/>
                <a:gd name="connsiteX7569" fmla="*/ 2290387 w 10020123"/>
                <a:gd name="connsiteY7569" fmla="*/ 116687 h 957091"/>
                <a:gd name="connsiteX7570" fmla="*/ 2297401 w 10020123"/>
                <a:gd name="connsiteY7570" fmla="*/ 120832 h 957091"/>
                <a:gd name="connsiteX7571" fmla="*/ 2296444 w 10020123"/>
                <a:gd name="connsiteY7571" fmla="*/ 120832 h 957091"/>
                <a:gd name="connsiteX7572" fmla="*/ 2299633 w 10020123"/>
                <a:gd name="connsiteY7572" fmla="*/ 116050 h 957091"/>
                <a:gd name="connsiteX7573" fmla="*/ 2299633 w 10020123"/>
                <a:gd name="connsiteY7573" fmla="*/ 116687 h 957091"/>
                <a:gd name="connsiteX7574" fmla="*/ 2296444 w 10020123"/>
                <a:gd name="connsiteY7574" fmla="*/ 116687 h 957091"/>
                <a:gd name="connsiteX7575" fmla="*/ 2299633 w 10020123"/>
                <a:gd name="connsiteY7575" fmla="*/ 116687 h 957091"/>
                <a:gd name="connsiteX7576" fmla="*/ 2299633 w 10020123"/>
                <a:gd name="connsiteY7576" fmla="*/ 117644 h 957091"/>
                <a:gd name="connsiteX7577" fmla="*/ 2296763 w 10020123"/>
                <a:gd name="connsiteY7577" fmla="*/ 117644 h 957091"/>
                <a:gd name="connsiteX7578" fmla="*/ 2296763 w 10020123"/>
                <a:gd name="connsiteY7578" fmla="*/ 117644 h 957091"/>
                <a:gd name="connsiteX7579" fmla="*/ 2299952 w 10020123"/>
                <a:gd name="connsiteY7579" fmla="*/ 117644 h 957091"/>
                <a:gd name="connsiteX7580" fmla="*/ 2302502 w 10020123"/>
                <a:gd name="connsiteY7580" fmla="*/ 117006 h 957091"/>
                <a:gd name="connsiteX7581" fmla="*/ 2299952 w 10020123"/>
                <a:gd name="connsiteY7581" fmla="*/ 117006 h 957091"/>
                <a:gd name="connsiteX7582" fmla="*/ 2299952 w 10020123"/>
                <a:gd name="connsiteY7582" fmla="*/ 117644 h 957091"/>
                <a:gd name="connsiteX7583" fmla="*/ 2384757 w 10020123"/>
                <a:gd name="connsiteY7583" fmla="*/ 117644 h 957091"/>
                <a:gd name="connsiteX7584" fmla="*/ 2387626 w 10020123"/>
                <a:gd name="connsiteY7584" fmla="*/ 117006 h 957091"/>
                <a:gd name="connsiteX7585" fmla="*/ 2384757 w 10020123"/>
                <a:gd name="connsiteY7585" fmla="*/ 117006 h 957091"/>
                <a:gd name="connsiteX7586" fmla="*/ 2384757 w 10020123"/>
                <a:gd name="connsiteY7586" fmla="*/ 117644 h 957091"/>
                <a:gd name="connsiteX7587" fmla="*/ 2394322 w 10020123"/>
                <a:gd name="connsiteY7587" fmla="*/ 117644 h 957091"/>
                <a:gd name="connsiteX7588" fmla="*/ 2394322 w 10020123"/>
                <a:gd name="connsiteY7588" fmla="*/ 116687 h 957091"/>
                <a:gd name="connsiteX7589" fmla="*/ 2391452 w 10020123"/>
                <a:gd name="connsiteY7589" fmla="*/ 116687 h 957091"/>
                <a:gd name="connsiteX7590" fmla="*/ 2394322 w 10020123"/>
                <a:gd name="connsiteY7590" fmla="*/ 117644 h 957091"/>
                <a:gd name="connsiteX7591" fmla="*/ 2498256 w 10020123"/>
                <a:gd name="connsiteY7591" fmla="*/ 117644 h 957091"/>
                <a:gd name="connsiteX7592" fmla="*/ 2507183 w 10020123"/>
                <a:gd name="connsiteY7592" fmla="*/ 116687 h 957091"/>
                <a:gd name="connsiteX7593" fmla="*/ 2507183 w 10020123"/>
                <a:gd name="connsiteY7593" fmla="*/ 113499 h 957091"/>
                <a:gd name="connsiteX7594" fmla="*/ 2498894 w 10020123"/>
                <a:gd name="connsiteY7594" fmla="*/ 112543 h 957091"/>
                <a:gd name="connsiteX7595" fmla="*/ 2497937 w 10020123"/>
                <a:gd name="connsiteY7595" fmla="*/ 113499 h 957091"/>
                <a:gd name="connsiteX7596" fmla="*/ 2497937 w 10020123"/>
                <a:gd name="connsiteY7596" fmla="*/ 117325 h 957091"/>
                <a:gd name="connsiteX7597" fmla="*/ 2498256 w 10020123"/>
                <a:gd name="connsiteY7597" fmla="*/ 117325 h 957091"/>
                <a:gd name="connsiteX7598" fmla="*/ 2299952 w 10020123"/>
                <a:gd name="connsiteY7598" fmla="*/ 117006 h 957091"/>
                <a:gd name="connsiteX7599" fmla="*/ 2299952 w 10020123"/>
                <a:gd name="connsiteY7599" fmla="*/ 111267 h 957091"/>
                <a:gd name="connsiteX7600" fmla="*/ 2301864 w 10020123"/>
                <a:gd name="connsiteY7600" fmla="*/ 111267 h 957091"/>
                <a:gd name="connsiteX7601" fmla="*/ 2309516 w 10020123"/>
                <a:gd name="connsiteY7601" fmla="*/ 115093 h 957091"/>
                <a:gd name="connsiteX7602" fmla="*/ 2309516 w 10020123"/>
                <a:gd name="connsiteY7602" fmla="*/ 115731 h 957091"/>
                <a:gd name="connsiteX7603" fmla="*/ 2301864 w 10020123"/>
                <a:gd name="connsiteY7603" fmla="*/ 115731 h 957091"/>
                <a:gd name="connsiteX7604" fmla="*/ 2309516 w 10020123"/>
                <a:gd name="connsiteY7604" fmla="*/ 115731 h 957091"/>
                <a:gd name="connsiteX7605" fmla="*/ 2309516 w 10020123"/>
                <a:gd name="connsiteY7605" fmla="*/ 116369 h 957091"/>
                <a:gd name="connsiteX7606" fmla="*/ 2302183 w 10020123"/>
                <a:gd name="connsiteY7606" fmla="*/ 116369 h 957091"/>
                <a:gd name="connsiteX7607" fmla="*/ 2299952 w 10020123"/>
                <a:gd name="connsiteY7607" fmla="*/ 116687 h 957091"/>
                <a:gd name="connsiteX7608" fmla="*/ 2386351 w 10020123"/>
                <a:gd name="connsiteY7608" fmla="*/ 117006 h 957091"/>
                <a:gd name="connsiteX7609" fmla="*/ 2394322 w 10020123"/>
                <a:gd name="connsiteY7609" fmla="*/ 116369 h 957091"/>
                <a:gd name="connsiteX7610" fmla="*/ 2394322 w 10020123"/>
                <a:gd name="connsiteY7610" fmla="*/ 114456 h 957091"/>
                <a:gd name="connsiteX7611" fmla="*/ 2386670 w 10020123"/>
                <a:gd name="connsiteY7611" fmla="*/ 113818 h 957091"/>
                <a:gd name="connsiteX7612" fmla="*/ 2384757 w 10020123"/>
                <a:gd name="connsiteY7612" fmla="*/ 114456 h 957091"/>
                <a:gd name="connsiteX7613" fmla="*/ 2384757 w 10020123"/>
                <a:gd name="connsiteY7613" fmla="*/ 116369 h 957091"/>
                <a:gd name="connsiteX7614" fmla="*/ 2386351 w 10020123"/>
                <a:gd name="connsiteY7614" fmla="*/ 117006 h 957091"/>
                <a:gd name="connsiteX7615" fmla="*/ 2386351 w 10020123"/>
                <a:gd name="connsiteY7615" fmla="*/ 117006 h 957091"/>
                <a:gd name="connsiteX7616" fmla="*/ 2491561 w 10020123"/>
                <a:gd name="connsiteY7616" fmla="*/ 116687 h 957091"/>
                <a:gd name="connsiteX7617" fmla="*/ 2491561 w 10020123"/>
                <a:gd name="connsiteY7617" fmla="*/ 113818 h 957091"/>
                <a:gd name="connsiteX7618" fmla="*/ 2482315 w 10020123"/>
                <a:gd name="connsiteY7618" fmla="*/ 115093 h 957091"/>
                <a:gd name="connsiteX7619" fmla="*/ 2491561 w 10020123"/>
                <a:gd name="connsiteY7619" fmla="*/ 116687 h 957091"/>
                <a:gd name="connsiteX7620" fmla="*/ 2491561 w 10020123"/>
                <a:gd name="connsiteY7620" fmla="*/ 116687 h 957091"/>
                <a:gd name="connsiteX7621" fmla="*/ 2507502 w 10020123"/>
                <a:gd name="connsiteY7621" fmla="*/ 116687 h 957091"/>
                <a:gd name="connsiteX7622" fmla="*/ 2517385 w 10020123"/>
                <a:gd name="connsiteY7622" fmla="*/ 115093 h 957091"/>
                <a:gd name="connsiteX7623" fmla="*/ 2507502 w 10020123"/>
                <a:gd name="connsiteY7623" fmla="*/ 113499 h 957091"/>
                <a:gd name="connsiteX7624" fmla="*/ 2507502 w 10020123"/>
                <a:gd name="connsiteY7624" fmla="*/ 116369 h 957091"/>
                <a:gd name="connsiteX7625" fmla="*/ 9573460 w 10020123"/>
                <a:gd name="connsiteY7625" fmla="*/ 116687 h 957091"/>
                <a:gd name="connsiteX7626" fmla="*/ 9581111 w 10020123"/>
                <a:gd name="connsiteY7626" fmla="*/ 99790 h 957091"/>
                <a:gd name="connsiteX7627" fmla="*/ 9561983 w 10020123"/>
                <a:gd name="connsiteY7627" fmla="*/ 107760 h 957091"/>
                <a:gd name="connsiteX7628" fmla="*/ 9568040 w 10020123"/>
                <a:gd name="connsiteY7628" fmla="*/ 113499 h 957091"/>
                <a:gd name="connsiteX7629" fmla="*/ 9573460 w 10020123"/>
                <a:gd name="connsiteY7629" fmla="*/ 116687 h 957091"/>
                <a:gd name="connsiteX7630" fmla="*/ 9573460 w 10020123"/>
                <a:gd name="connsiteY7630" fmla="*/ 116687 h 957091"/>
                <a:gd name="connsiteX7631" fmla="*/ 3139080 w 10020123"/>
                <a:gd name="connsiteY7631" fmla="*/ 116369 h 957091"/>
                <a:gd name="connsiteX7632" fmla="*/ 3171599 w 10020123"/>
                <a:gd name="connsiteY7632" fmla="*/ 111267 h 957091"/>
                <a:gd name="connsiteX7633" fmla="*/ 3139080 w 10020123"/>
                <a:gd name="connsiteY7633" fmla="*/ 106166 h 957091"/>
                <a:gd name="connsiteX7634" fmla="*/ 3139080 w 10020123"/>
                <a:gd name="connsiteY7634" fmla="*/ 116369 h 957091"/>
                <a:gd name="connsiteX7635" fmla="*/ 2297401 w 10020123"/>
                <a:gd name="connsiteY7635" fmla="*/ 116369 h 957091"/>
                <a:gd name="connsiteX7636" fmla="*/ 2290387 w 10020123"/>
                <a:gd name="connsiteY7636" fmla="*/ 116369 h 957091"/>
                <a:gd name="connsiteX7637" fmla="*/ 2290387 w 10020123"/>
                <a:gd name="connsiteY7637" fmla="*/ 115093 h 957091"/>
                <a:gd name="connsiteX7638" fmla="*/ 2297082 w 10020123"/>
                <a:gd name="connsiteY7638" fmla="*/ 115093 h 957091"/>
                <a:gd name="connsiteX7639" fmla="*/ 2299952 w 10020123"/>
                <a:gd name="connsiteY7639" fmla="*/ 115093 h 957091"/>
                <a:gd name="connsiteX7640" fmla="*/ 2299952 w 10020123"/>
                <a:gd name="connsiteY7640" fmla="*/ 116050 h 957091"/>
                <a:gd name="connsiteX7641" fmla="*/ 2297401 w 10020123"/>
                <a:gd name="connsiteY7641" fmla="*/ 116050 h 957091"/>
                <a:gd name="connsiteX7642" fmla="*/ 2297401 w 10020123"/>
                <a:gd name="connsiteY7642" fmla="*/ 116369 h 957091"/>
                <a:gd name="connsiteX7643" fmla="*/ 2382207 w 10020123"/>
                <a:gd name="connsiteY7643" fmla="*/ 116369 h 957091"/>
                <a:gd name="connsiteX7644" fmla="*/ 2382207 w 10020123"/>
                <a:gd name="connsiteY7644" fmla="*/ 114774 h 957091"/>
                <a:gd name="connsiteX7645" fmla="*/ 2376468 w 10020123"/>
                <a:gd name="connsiteY7645" fmla="*/ 115731 h 957091"/>
                <a:gd name="connsiteX7646" fmla="*/ 2382207 w 10020123"/>
                <a:gd name="connsiteY7646" fmla="*/ 116687 h 957091"/>
                <a:gd name="connsiteX7647" fmla="*/ 2382207 w 10020123"/>
                <a:gd name="connsiteY7647" fmla="*/ 116687 h 957091"/>
                <a:gd name="connsiteX7648" fmla="*/ 2394322 w 10020123"/>
                <a:gd name="connsiteY7648" fmla="*/ 116369 h 957091"/>
                <a:gd name="connsiteX7649" fmla="*/ 2400060 w 10020123"/>
                <a:gd name="connsiteY7649" fmla="*/ 115412 h 957091"/>
                <a:gd name="connsiteX7650" fmla="*/ 2394322 w 10020123"/>
                <a:gd name="connsiteY7650" fmla="*/ 114456 h 957091"/>
                <a:gd name="connsiteX7651" fmla="*/ 2394322 w 10020123"/>
                <a:gd name="connsiteY7651" fmla="*/ 116369 h 957091"/>
                <a:gd name="connsiteX7652" fmla="*/ 2394322 w 10020123"/>
                <a:gd name="connsiteY7652" fmla="*/ 116369 h 957091"/>
                <a:gd name="connsiteX7653" fmla="*/ 3090301 w 10020123"/>
                <a:gd name="connsiteY7653" fmla="*/ 115731 h 957091"/>
                <a:gd name="connsiteX7654" fmla="*/ 3090301 w 10020123"/>
                <a:gd name="connsiteY7654" fmla="*/ 106166 h 957091"/>
                <a:gd name="connsiteX7655" fmla="*/ 3058100 w 10020123"/>
                <a:gd name="connsiteY7655" fmla="*/ 110949 h 957091"/>
                <a:gd name="connsiteX7656" fmla="*/ 3090301 w 10020123"/>
                <a:gd name="connsiteY7656" fmla="*/ 115731 h 957091"/>
                <a:gd name="connsiteX7657" fmla="*/ 3090301 w 10020123"/>
                <a:gd name="connsiteY7657" fmla="*/ 115731 h 957091"/>
                <a:gd name="connsiteX7658" fmla="*/ 2299952 w 10020123"/>
                <a:gd name="connsiteY7658" fmla="*/ 115412 h 957091"/>
                <a:gd name="connsiteX7659" fmla="*/ 2299952 w 10020123"/>
                <a:gd name="connsiteY7659" fmla="*/ 114137 h 957091"/>
                <a:gd name="connsiteX7660" fmla="*/ 2309516 w 10020123"/>
                <a:gd name="connsiteY7660" fmla="*/ 114774 h 957091"/>
                <a:gd name="connsiteX7661" fmla="*/ 2309516 w 10020123"/>
                <a:gd name="connsiteY7661" fmla="*/ 115412 h 957091"/>
                <a:gd name="connsiteX7662" fmla="*/ 2302183 w 10020123"/>
                <a:gd name="connsiteY7662" fmla="*/ 115412 h 957091"/>
                <a:gd name="connsiteX7663" fmla="*/ 2299952 w 10020123"/>
                <a:gd name="connsiteY7663" fmla="*/ 115731 h 957091"/>
                <a:gd name="connsiteX7664" fmla="*/ 2378381 w 10020123"/>
                <a:gd name="connsiteY7664" fmla="*/ 115093 h 957091"/>
                <a:gd name="connsiteX7665" fmla="*/ 2384757 w 10020123"/>
                <a:gd name="connsiteY7665" fmla="*/ 114137 h 957091"/>
                <a:gd name="connsiteX7666" fmla="*/ 2384757 w 10020123"/>
                <a:gd name="connsiteY7666" fmla="*/ 112862 h 957091"/>
                <a:gd name="connsiteX7667" fmla="*/ 2378062 w 10020123"/>
                <a:gd name="connsiteY7667" fmla="*/ 111905 h 957091"/>
                <a:gd name="connsiteX7668" fmla="*/ 2378062 w 10020123"/>
                <a:gd name="connsiteY7668" fmla="*/ 115093 h 957091"/>
                <a:gd name="connsiteX7669" fmla="*/ 2378062 w 10020123"/>
                <a:gd name="connsiteY7669" fmla="*/ 115093 h 957091"/>
                <a:gd name="connsiteX7670" fmla="*/ 2384757 w 10020123"/>
                <a:gd name="connsiteY7670" fmla="*/ 115093 h 957091"/>
                <a:gd name="connsiteX7671" fmla="*/ 2384757 w 10020123"/>
                <a:gd name="connsiteY7671" fmla="*/ 112224 h 957091"/>
                <a:gd name="connsiteX7672" fmla="*/ 2394322 w 10020123"/>
                <a:gd name="connsiteY7672" fmla="*/ 113180 h 957091"/>
                <a:gd name="connsiteX7673" fmla="*/ 2394322 w 10020123"/>
                <a:gd name="connsiteY7673" fmla="*/ 114137 h 957091"/>
                <a:gd name="connsiteX7674" fmla="*/ 2397510 w 10020123"/>
                <a:gd name="connsiteY7674" fmla="*/ 115093 h 957091"/>
                <a:gd name="connsiteX7675" fmla="*/ 2384757 w 10020123"/>
                <a:gd name="connsiteY7675" fmla="*/ 115093 h 957091"/>
                <a:gd name="connsiteX7676" fmla="*/ 2751398 w 10020123"/>
                <a:gd name="connsiteY7676" fmla="*/ 115093 h 957091"/>
                <a:gd name="connsiteX7677" fmla="*/ 2761600 w 10020123"/>
                <a:gd name="connsiteY7677" fmla="*/ 113499 h 957091"/>
                <a:gd name="connsiteX7678" fmla="*/ 2751079 w 10020123"/>
                <a:gd name="connsiteY7678" fmla="*/ 111905 h 957091"/>
                <a:gd name="connsiteX7679" fmla="*/ 2751079 w 10020123"/>
                <a:gd name="connsiteY7679" fmla="*/ 115093 h 957091"/>
                <a:gd name="connsiteX7680" fmla="*/ 2751079 w 10020123"/>
                <a:gd name="connsiteY7680" fmla="*/ 115093 h 957091"/>
                <a:gd name="connsiteX7681" fmla="*/ 2477533 w 10020123"/>
                <a:gd name="connsiteY7681" fmla="*/ 115093 h 957091"/>
                <a:gd name="connsiteX7682" fmla="*/ 2477533 w 10020123"/>
                <a:gd name="connsiteY7682" fmla="*/ 115093 h 957091"/>
                <a:gd name="connsiteX7683" fmla="*/ 2488054 w 10020123"/>
                <a:gd name="connsiteY7683" fmla="*/ 113499 h 957091"/>
                <a:gd name="connsiteX7684" fmla="*/ 2488054 w 10020123"/>
                <a:gd name="connsiteY7684" fmla="*/ 111586 h 957091"/>
                <a:gd name="connsiteX7685" fmla="*/ 2476577 w 10020123"/>
                <a:gd name="connsiteY7685" fmla="*/ 109673 h 957091"/>
                <a:gd name="connsiteX7686" fmla="*/ 2477214 w 10020123"/>
                <a:gd name="connsiteY7686" fmla="*/ 115093 h 957091"/>
                <a:gd name="connsiteX7687" fmla="*/ 2477214 w 10020123"/>
                <a:gd name="connsiteY7687" fmla="*/ 115093 h 957091"/>
                <a:gd name="connsiteX7688" fmla="*/ 2771483 w 10020123"/>
                <a:gd name="connsiteY7688" fmla="*/ 114774 h 957091"/>
                <a:gd name="connsiteX7689" fmla="*/ 2771483 w 10020123"/>
                <a:gd name="connsiteY7689" fmla="*/ 112224 h 957091"/>
                <a:gd name="connsiteX7690" fmla="*/ 2762875 w 10020123"/>
                <a:gd name="connsiteY7690" fmla="*/ 113499 h 957091"/>
                <a:gd name="connsiteX7691" fmla="*/ 2771483 w 10020123"/>
                <a:gd name="connsiteY7691" fmla="*/ 114774 h 957091"/>
                <a:gd name="connsiteX7692" fmla="*/ 2518979 w 10020123"/>
                <a:gd name="connsiteY7692" fmla="*/ 114774 h 957091"/>
                <a:gd name="connsiteX7693" fmla="*/ 2518979 w 10020123"/>
                <a:gd name="connsiteY7693" fmla="*/ 109673 h 957091"/>
                <a:gd name="connsiteX7694" fmla="*/ 2507502 w 10020123"/>
                <a:gd name="connsiteY7694" fmla="*/ 111586 h 957091"/>
                <a:gd name="connsiteX7695" fmla="*/ 2507502 w 10020123"/>
                <a:gd name="connsiteY7695" fmla="*/ 113180 h 957091"/>
                <a:gd name="connsiteX7696" fmla="*/ 2518979 w 10020123"/>
                <a:gd name="connsiteY7696" fmla="*/ 114774 h 957091"/>
                <a:gd name="connsiteX7697" fmla="*/ 2518979 w 10020123"/>
                <a:gd name="connsiteY7697" fmla="*/ 114774 h 957091"/>
                <a:gd name="connsiteX7698" fmla="*/ 2384757 w 10020123"/>
                <a:gd name="connsiteY7698" fmla="*/ 114137 h 957091"/>
                <a:gd name="connsiteX7699" fmla="*/ 2387945 w 10020123"/>
                <a:gd name="connsiteY7699" fmla="*/ 113499 h 957091"/>
                <a:gd name="connsiteX7700" fmla="*/ 2384757 w 10020123"/>
                <a:gd name="connsiteY7700" fmla="*/ 112862 h 957091"/>
                <a:gd name="connsiteX7701" fmla="*/ 2384757 w 10020123"/>
                <a:gd name="connsiteY7701" fmla="*/ 113818 h 957091"/>
                <a:gd name="connsiteX7702" fmla="*/ 2384757 w 10020123"/>
                <a:gd name="connsiteY7702" fmla="*/ 113818 h 957091"/>
                <a:gd name="connsiteX7703" fmla="*/ 2394322 w 10020123"/>
                <a:gd name="connsiteY7703" fmla="*/ 114137 h 957091"/>
                <a:gd name="connsiteX7704" fmla="*/ 2394322 w 10020123"/>
                <a:gd name="connsiteY7704" fmla="*/ 113180 h 957091"/>
                <a:gd name="connsiteX7705" fmla="*/ 2392090 w 10020123"/>
                <a:gd name="connsiteY7705" fmla="*/ 113818 h 957091"/>
                <a:gd name="connsiteX7706" fmla="*/ 2394322 w 10020123"/>
                <a:gd name="connsiteY7706" fmla="*/ 113818 h 957091"/>
                <a:gd name="connsiteX7707" fmla="*/ 2386670 w 10020123"/>
                <a:gd name="connsiteY7707" fmla="*/ 113499 h 957091"/>
                <a:gd name="connsiteX7708" fmla="*/ 2394322 w 10020123"/>
                <a:gd name="connsiteY7708" fmla="*/ 112862 h 957091"/>
                <a:gd name="connsiteX7709" fmla="*/ 2394322 w 10020123"/>
                <a:gd name="connsiteY7709" fmla="*/ 110630 h 957091"/>
                <a:gd name="connsiteX7710" fmla="*/ 2386351 w 10020123"/>
                <a:gd name="connsiteY7710" fmla="*/ 109992 h 957091"/>
                <a:gd name="connsiteX7711" fmla="*/ 2384757 w 10020123"/>
                <a:gd name="connsiteY7711" fmla="*/ 110630 h 957091"/>
                <a:gd name="connsiteX7712" fmla="*/ 2384757 w 10020123"/>
                <a:gd name="connsiteY7712" fmla="*/ 112543 h 957091"/>
                <a:gd name="connsiteX7713" fmla="*/ 2386670 w 10020123"/>
                <a:gd name="connsiteY7713" fmla="*/ 113180 h 957091"/>
                <a:gd name="connsiteX7714" fmla="*/ 2386670 w 10020123"/>
                <a:gd name="connsiteY7714" fmla="*/ 113180 h 957091"/>
                <a:gd name="connsiteX7715" fmla="*/ 2488692 w 10020123"/>
                <a:gd name="connsiteY7715" fmla="*/ 113180 h 957091"/>
                <a:gd name="connsiteX7716" fmla="*/ 2494112 w 10020123"/>
                <a:gd name="connsiteY7716" fmla="*/ 112224 h 957091"/>
                <a:gd name="connsiteX7717" fmla="*/ 2488692 w 10020123"/>
                <a:gd name="connsiteY7717" fmla="*/ 111267 h 957091"/>
                <a:gd name="connsiteX7718" fmla="*/ 2488692 w 10020123"/>
                <a:gd name="connsiteY7718" fmla="*/ 112862 h 957091"/>
                <a:gd name="connsiteX7719" fmla="*/ 2764469 w 10020123"/>
                <a:gd name="connsiteY7719" fmla="*/ 113180 h 957091"/>
                <a:gd name="connsiteX7720" fmla="*/ 2780729 w 10020123"/>
                <a:gd name="connsiteY7720" fmla="*/ 111586 h 957091"/>
                <a:gd name="connsiteX7721" fmla="*/ 2780729 w 10020123"/>
                <a:gd name="connsiteY7721" fmla="*/ 105210 h 957091"/>
                <a:gd name="connsiteX7722" fmla="*/ 2763194 w 10020123"/>
                <a:gd name="connsiteY7722" fmla="*/ 103297 h 957091"/>
                <a:gd name="connsiteX7723" fmla="*/ 2752354 w 10020123"/>
                <a:gd name="connsiteY7723" fmla="*/ 105210 h 957091"/>
                <a:gd name="connsiteX7724" fmla="*/ 2752354 w 10020123"/>
                <a:gd name="connsiteY7724" fmla="*/ 111586 h 957091"/>
                <a:gd name="connsiteX7725" fmla="*/ 2764150 w 10020123"/>
                <a:gd name="connsiteY7725" fmla="*/ 113499 h 957091"/>
                <a:gd name="connsiteX7726" fmla="*/ 2764150 w 10020123"/>
                <a:gd name="connsiteY7726" fmla="*/ 113499 h 957091"/>
                <a:gd name="connsiteX7727" fmla="*/ 2394322 w 10020123"/>
                <a:gd name="connsiteY7727" fmla="*/ 112862 h 957091"/>
                <a:gd name="connsiteX7728" fmla="*/ 2400379 w 10020123"/>
                <a:gd name="connsiteY7728" fmla="*/ 111905 h 957091"/>
                <a:gd name="connsiteX7729" fmla="*/ 2394322 w 10020123"/>
                <a:gd name="connsiteY7729" fmla="*/ 110949 h 957091"/>
                <a:gd name="connsiteX7730" fmla="*/ 2394322 w 10020123"/>
                <a:gd name="connsiteY7730" fmla="*/ 112862 h 957091"/>
                <a:gd name="connsiteX7731" fmla="*/ 2507502 w 10020123"/>
                <a:gd name="connsiteY7731" fmla="*/ 112862 h 957091"/>
                <a:gd name="connsiteX7732" fmla="*/ 2507502 w 10020123"/>
                <a:gd name="connsiteY7732" fmla="*/ 111586 h 957091"/>
                <a:gd name="connsiteX7733" fmla="*/ 2503039 w 10020123"/>
                <a:gd name="connsiteY7733" fmla="*/ 112224 h 957091"/>
                <a:gd name="connsiteX7734" fmla="*/ 2507502 w 10020123"/>
                <a:gd name="connsiteY7734" fmla="*/ 112862 h 957091"/>
                <a:gd name="connsiteX7735" fmla="*/ 2507502 w 10020123"/>
                <a:gd name="connsiteY7735" fmla="*/ 112862 h 957091"/>
                <a:gd name="connsiteX7736" fmla="*/ 2384757 w 10020123"/>
                <a:gd name="connsiteY7736" fmla="*/ 112862 h 957091"/>
                <a:gd name="connsiteX7737" fmla="*/ 2384757 w 10020123"/>
                <a:gd name="connsiteY7737" fmla="*/ 111267 h 957091"/>
                <a:gd name="connsiteX7738" fmla="*/ 2379018 w 10020123"/>
                <a:gd name="connsiteY7738" fmla="*/ 112224 h 957091"/>
                <a:gd name="connsiteX7739" fmla="*/ 2384757 w 10020123"/>
                <a:gd name="connsiteY7739" fmla="*/ 113180 h 957091"/>
                <a:gd name="connsiteX7740" fmla="*/ 2501444 w 10020123"/>
                <a:gd name="connsiteY7740" fmla="*/ 112224 h 957091"/>
                <a:gd name="connsiteX7741" fmla="*/ 2507183 w 10020123"/>
                <a:gd name="connsiteY7741" fmla="*/ 111267 h 957091"/>
                <a:gd name="connsiteX7742" fmla="*/ 2507183 w 10020123"/>
                <a:gd name="connsiteY7742" fmla="*/ 108079 h 957091"/>
                <a:gd name="connsiteX7743" fmla="*/ 2500488 w 10020123"/>
                <a:gd name="connsiteY7743" fmla="*/ 106804 h 957091"/>
                <a:gd name="connsiteX7744" fmla="*/ 2494430 w 10020123"/>
                <a:gd name="connsiteY7744" fmla="*/ 107760 h 957091"/>
                <a:gd name="connsiteX7745" fmla="*/ 2494430 w 10020123"/>
                <a:gd name="connsiteY7745" fmla="*/ 110949 h 957091"/>
                <a:gd name="connsiteX7746" fmla="*/ 2501444 w 10020123"/>
                <a:gd name="connsiteY7746" fmla="*/ 111905 h 957091"/>
                <a:gd name="connsiteX7747" fmla="*/ 2501444 w 10020123"/>
                <a:gd name="connsiteY7747" fmla="*/ 111905 h 957091"/>
                <a:gd name="connsiteX7748" fmla="*/ 2378062 w 10020123"/>
                <a:gd name="connsiteY7748" fmla="*/ 111905 h 957091"/>
                <a:gd name="connsiteX7749" fmla="*/ 2384757 w 10020123"/>
                <a:gd name="connsiteY7749" fmla="*/ 110949 h 957091"/>
                <a:gd name="connsiteX7750" fmla="*/ 2384757 w 10020123"/>
                <a:gd name="connsiteY7750" fmla="*/ 109992 h 957091"/>
                <a:gd name="connsiteX7751" fmla="*/ 2377743 w 10020123"/>
                <a:gd name="connsiteY7751" fmla="*/ 109036 h 957091"/>
                <a:gd name="connsiteX7752" fmla="*/ 2377743 w 10020123"/>
                <a:gd name="connsiteY7752" fmla="*/ 111905 h 957091"/>
                <a:gd name="connsiteX7753" fmla="*/ 2377743 w 10020123"/>
                <a:gd name="connsiteY7753" fmla="*/ 111905 h 957091"/>
                <a:gd name="connsiteX7754" fmla="*/ 2401017 w 10020123"/>
                <a:gd name="connsiteY7754" fmla="*/ 111905 h 957091"/>
                <a:gd name="connsiteX7755" fmla="*/ 2401017 w 10020123"/>
                <a:gd name="connsiteY7755" fmla="*/ 108717 h 957091"/>
                <a:gd name="connsiteX7756" fmla="*/ 2394322 w 10020123"/>
                <a:gd name="connsiteY7756" fmla="*/ 109673 h 957091"/>
                <a:gd name="connsiteX7757" fmla="*/ 2394322 w 10020123"/>
                <a:gd name="connsiteY7757" fmla="*/ 110949 h 957091"/>
                <a:gd name="connsiteX7758" fmla="*/ 2401017 w 10020123"/>
                <a:gd name="connsiteY7758" fmla="*/ 111905 h 957091"/>
                <a:gd name="connsiteX7759" fmla="*/ 2401017 w 10020123"/>
                <a:gd name="connsiteY7759" fmla="*/ 111905 h 957091"/>
                <a:gd name="connsiteX7760" fmla="*/ 2297082 w 10020123"/>
                <a:gd name="connsiteY7760" fmla="*/ 111586 h 957091"/>
                <a:gd name="connsiteX7761" fmla="*/ 2299952 w 10020123"/>
                <a:gd name="connsiteY7761" fmla="*/ 111586 h 957091"/>
                <a:gd name="connsiteX7762" fmla="*/ 2299952 w 10020123"/>
                <a:gd name="connsiteY7762" fmla="*/ 110311 h 957091"/>
                <a:gd name="connsiteX7763" fmla="*/ 2297720 w 10020123"/>
                <a:gd name="connsiteY7763" fmla="*/ 110311 h 957091"/>
                <a:gd name="connsiteX7764" fmla="*/ 2299952 w 10020123"/>
                <a:gd name="connsiteY7764" fmla="*/ 110311 h 957091"/>
                <a:gd name="connsiteX7765" fmla="*/ 2299952 w 10020123"/>
                <a:gd name="connsiteY7765" fmla="*/ 109673 h 957091"/>
                <a:gd name="connsiteX7766" fmla="*/ 2297720 w 10020123"/>
                <a:gd name="connsiteY7766" fmla="*/ 111267 h 957091"/>
                <a:gd name="connsiteX7767" fmla="*/ 2296763 w 10020123"/>
                <a:gd name="connsiteY7767" fmla="*/ 111267 h 957091"/>
                <a:gd name="connsiteX7768" fmla="*/ 2299952 w 10020123"/>
                <a:gd name="connsiteY7768" fmla="*/ 109673 h 957091"/>
                <a:gd name="connsiteX7769" fmla="*/ 2299952 w 10020123"/>
                <a:gd name="connsiteY7769" fmla="*/ 110311 h 957091"/>
                <a:gd name="connsiteX7770" fmla="*/ 2296763 w 10020123"/>
                <a:gd name="connsiteY7770" fmla="*/ 110311 h 957091"/>
                <a:gd name="connsiteX7771" fmla="*/ 2299952 w 10020123"/>
                <a:gd name="connsiteY7771" fmla="*/ 110311 h 957091"/>
                <a:gd name="connsiteX7772" fmla="*/ 2299952 w 10020123"/>
                <a:gd name="connsiteY7772" fmla="*/ 111267 h 957091"/>
                <a:gd name="connsiteX7773" fmla="*/ 2297082 w 10020123"/>
                <a:gd name="connsiteY7773" fmla="*/ 111267 h 957091"/>
                <a:gd name="connsiteX7774" fmla="*/ 2297082 w 10020123"/>
                <a:gd name="connsiteY7774" fmla="*/ 111267 h 957091"/>
                <a:gd name="connsiteX7775" fmla="*/ 2507502 w 10020123"/>
                <a:gd name="connsiteY7775" fmla="*/ 111267 h 957091"/>
                <a:gd name="connsiteX7776" fmla="*/ 2517385 w 10020123"/>
                <a:gd name="connsiteY7776" fmla="*/ 109673 h 957091"/>
                <a:gd name="connsiteX7777" fmla="*/ 2507502 w 10020123"/>
                <a:gd name="connsiteY7777" fmla="*/ 108079 h 957091"/>
                <a:gd name="connsiteX7778" fmla="*/ 2507502 w 10020123"/>
                <a:gd name="connsiteY7778" fmla="*/ 111267 h 957091"/>
                <a:gd name="connsiteX7779" fmla="*/ 2780729 w 10020123"/>
                <a:gd name="connsiteY7779" fmla="*/ 111267 h 957091"/>
                <a:gd name="connsiteX7780" fmla="*/ 2800177 w 10020123"/>
                <a:gd name="connsiteY7780" fmla="*/ 108398 h 957091"/>
                <a:gd name="connsiteX7781" fmla="*/ 2780729 w 10020123"/>
                <a:gd name="connsiteY7781" fmla="*/ 105529 h 957091"/>
                <a:gd name="connsiteX7782" fmla="*/ 2780729 w 10020123"/>
                <a:gd name="connsiteY7782" fmla="*/ 111586 h 957091"/>
                <a:gd name="connsiteX7783" fmla="*/ 2780729 w 10020123"/>
                <a:gd name="connsiteY7783" fmla="*/ 111586 h 957091"/>
                <a:gd name="connsiteX7784" fmla="*/ 2488692 w 10020123"/>
                <a:gd name="connsiteY7784" fmla="*/ 110949 h 957091"/>
                <a:gd name="connsiteX7785" fmla="*/ 2488692 w 10020123"/>
                <a:gd name="connsiteY7785" fmla="*/ 108079 h 957091"/>
                <a:gd name="connsiteX7786" fmla="*/ 2479127 w 10020123"/>
                <a:gd name="connsiteY7786" fmla="*/ 109673 h 957091"/>
                <a:gd name="connsiteX7787" fmla="*/ 2488692 w 10020123"/>
                <a:gd name="connsiteY7787" fmla="*/ 111267 h 957091"/>
                <a:gd name="connsiteX7788" fmla="*/ 2752354 w 10020123"/>
                <a:gd name="connsiteY7788" fmla="*/ 110949 h 957091"/>
                <a:gd name="connsiteX7789" fmla="*/ 2752354 w 10020123"/>
                <a:gd name="connsiteY7789" fmla="*/ 104891 h 957091"/>
                <a:gd name="connsiteX7790" fmla="*/ 2733225 w 10020123"/>
                <a:gd name="connsiteY7790" fmla="*/ 107760 h 957091"/>
                <a:gd name="connsiteX7791" fmla="*/ 2752354 w 10020123"/>
                <a:gd name="connsiteY7791" fmla="*/ 110630 h 957091"/>
                <a:gd name="connsiteX7792" fmla="*/ 2752354 w 10020123"/>
                <a:gd name="connsiteY7792" fmla="*/ 110630 h 957091"/>
                <a:gd name="connsiteX7793" fmla="*/ 2394322 w 10020123"/>
                <a:gd name="connsiteY7793" fmla="*/ 110630 h 957091"/>
                <a:gd name="connsiteX7794" fmla="*/ 2394322 w 10020123"/>
                <a:gd name="connsiteY7794" fmla="*/ 109673 h 957091"/>
                <a:gd name="connsiteX7795" fmla="*/ 2391452 w 10020123"/>
                <a:gd name="connsiteY7795" fmla="*/ 110311 h 957091"/>
                <a:gd name="connsiteX7796" fmla="*/ 2394322 w 10020123"/>
                <a:gd name="connsiteY7796" fmla="*/ 110949 h 957091"/>
                <a:gd name="connsiteX7797" fmla="*/ 2394322 w 10020123"/>
                <a:gd name="connsiteY7797" fmla="*/ 110949 h 957091"/>
                <a:gd name="connsiteX7798" fmla="*/ 2384757 w 10020123"/>
                <a:gd name="connsiteY7798" fmla="*/ 110630 h 957091"/>
                <a:gd name="connsiteX7799" fmla="*/ 2387308 w 10020123"/>
                <a:gd name="connsiteY7799" fmla="*/ 110630 h 957091"/>
                <a:gd name="connsiteX7800" fmla="*/ 2384757 w 10020123"/>
                <a:gd name="connsiteY7800" fmla="*/ 109673 h 957091"/>
                <a:gd name="connsiteX7801" fmla="*/ 2384757 w 10020123"/>
                <a:gd name="connsiteY7801" fmla="*/ 110630 h 957091"/>
                <a:gd name="connsiteX7802" fmla="*/ 3176381 w 10020123"/>
                <a:gd name="connsiteY7802" fmla="*/ 108079 h 957091"/>
                <a:gd name="connsiteX7803" fmla="*/ 3177657 w 10020123"/>
                <a:gd name="connsiteY7803" fmla="*/ 92457 h 957091"/>
                <a:gd name="connsiteX7804" fmla="*/ 3167774 w 10020123"/>
                <a:gd name="connsiteY7804" fmla="*/ 92457 h 957091"/>
                <a:gd name="connsiteX7805" fmla="*/ 3139080 w 10020123"/>
                <a:gd name="connsiteY7805" fmla="*/ 96602 h 957091"/>
                <a:gd name="connsiteX7806" fmla="*/ 3139080 w 10020123"/>
                <a:gd name="connsiteY7806" fmla="*/ 102341 h 957091"/>
                <a:gd name="connsiteX7807" fmla="*/ 3176381 w 10020123"/>
                <a:gd name="connsiteY7807" fmla="*/ 108079 h 957091"/>
                <a:gd name="connsiteX7808" fmla="*/ 5190672 w 10020123"/>
                <a:gd name="connsiteY7808" fmla="*/ 108079 h 957091"/>
                <a:gd name="connsiteX7809" fmla="*/ 5192904 w 10020123"/>
                <a:gd name="connsiteY7809" fmla="*/ 97877 h 957091"/>
                <a:gd name="connsiteX7810" fmla="*/ 5192904 w 10020123"/>
                <a:gd name="connsiteY7810" fmla="*/ 92457 h 957091"/>
                <a:gd name="connsiteX7811" fmla="*/ 5188441 w 10020123"/>
                <a:gd name="connsiteY7811" fmla="*/ 92457 h 957091"/>
                <a:gd name="connsiteX7812" fmla="*/ 5186528 w 10020123"/>
                <a:gd name="connsiteY7812" fmla="*/ 103297 h 957091"/>
                <a:gd name="connsiteX7813" fmla="*/ 5190354 w 10020123"/>
                <a:gd name="connsiteY7813" fmla="*/ 107760 h 957091"/>
                <a:gd name="connsiteX7814" fmla="*/ 5190354 w 10020123"/>
                <a:gd name="connsiteY7814" fmla="*/ 107760 h 957091"/>
                <a:gd name="connsiteX7815" fmla="*/ 3053637 w 10020123"/>
                <a:gd name="connsiteY7815" fmla="*/ 107760 h 957091"/>
                <a:gd name="connsiteX7816" fmla="*/ 3090301 w 10020123"/>
                <a:gd name="connsiteY7816" fmla="*/ 102022 h 957091"/>
                <a:gd name="connsiteX7817" fmla="*/ 3090301 w 10020123"/>
                <a:gd name="connsiteY7817" fmla="*/ 96602 h 957091"/>
                <a:gd name="connsiteX7818" fmla="*/ 3061288 w 10020123"/>
                <a:gd name="connsiteY7818" fmla="*/ 92138 h 957091"/>
                <a:gd name="connsiteX7819" fmla="*/ 3052680 w 10020123"/>
                <a:gd name="connsiteY7819" fmla="*/ 92138 h 957091"/>
                <a:gd name="connsiteX7820" fmla="*/ 3053956 w 10020123"/>
                <a:gd name="connsiteY7820" fmla="*/ 107442 h 957091"/>
                <a:gd name="connsiteX7821" fmla="*/ 3053956 w 10020123"/>
                <a:gd name="connsiteY7821" fmla="*/ 107442 h 957091"/>
                <a:gd name="connsiteX7822" fmla="*/ 2386351 w 10020123"/>
                <a:gd name="connsiteY7822" fmla="*/ 109992 h 957091"/>
                <a:gd name="connsiteX7823" fmla="*/ 2390177 w 10020123"/>
                <a:gd name="connsiteY7823" fmla="*/ 109355 h 957091"/>
                <a:gd name="connsiteX7824" fmla="*/ 2390177 w 10020123"/>
                <a:gd name="connsiteY7824" fmla="*/ 107442 h 957091"/>
                <a:gd name="connsiteX7825" fmla="*/ 2386670 w 10020123"/>
                <a:gd name="connsiteY7825" fmla="*/ 106804 h 957091"/>
                <a:gd name="connsiteX7826" fmla="*/ 2382207 w 10020123"/>
                <a:gd name="connsiteY7826" fmla="*/ 107442 h 957091"/>
                <a:gd name="connsiteX7827" fmla="*/ 2382207 w 10020123"/>
                <a:gd name="connsiteY7827" fmla="*/ 109355 h 957091"/>
                <a:gd name="connsiteX7828" fmla="*/ 2386351 w 10020123"/>
                <a:gd name="connsiteY7828" fmla="*/ 109992 h 957091"/>
                <a:gd name="connsiteX7829" fmla="*/ 2386351 w 10020123"/>
                <a:gd name="connsiteY7829" fmla="*/ 109992 h 957091"/>
                <a:gd name="connsiteX7830" fmla="*/ 2297082 w 10020123"/>
                <a:gd name="connsiteY7830" fmla="*/ 109673 h 957091"/>
                <a:gd name="connsiteX7831" fmla="*/ 2299952 w 10020123"/>
                <a:gd name="connsiteY7831" fmla="*/ 109673 h 957091"/>
                <a:gd name="connsiteX7832" fmla="*/ 2299952 w 10020123"/>
                <a:gd name="connsiteY7832" fmla="*/ 108398 h 957091"/>
                <a:gd name="connsiteX7833" fmla="*/ 2296763 w 10020123"/>
                <a:gd name="connsiteY7833" fmla="*/ 108398 h 957091"/>
                <a:gd name="connsiteX7834" fmla="*/ 2299952 w 10020123"/>
                <a:gd name="connsiteY7834" fmla="*/ 108398 h 957091"/>
                <a:gd name="connsiteX7835" fmla="*/ 2299952 w 10020123"/>
                <a:gd name="connsiteY7835" fmla="*/ 109355 h 957091"/>
                <a:gd name="connsiteX7836" fmla="*/ 2297082 w 10020123"/>
                <a:gd name="connsiteY7836" fmla="*/ 109355 h 957091"/>
                <a:gd name="connsiteX7837" fmla="*/ 2384757 w 10020123"/>
                <a:gd name="connsiteY7837" fmla="*/ 109355 h 957091"/>
                <a:gd name="connsiteX7838" fmla="*/ 2384757 w 10020123"/>
                <a:gd name="connsiteY7838" fmla="*/ 107442 h 957091"/>
                <a:gd name="connsiteX7839" fmla="*/ 2378700 w 10020123"/>
                <a:gd name="connsiteY7839" fmla="*/ 108398 h 957091"/>
                <a:gd name="connsiteX7840" fmla="*/ 2384757 w 10020123"/>
                <a:gd name="connsiteY7840" fmla="*/ 109355 h 957091"/>
                <a:gd name="connsiteX7841" fmla="*/ 2384757 w 10020123"/>
                <a:gd name="connsiteY7841" fmla="*/ 109355 h 957091"/>
                <a:gd name="connsiteX7842" fmla="*/ 2394322 w 10020123"/>
                <a:gd name="connsiteY7842" fmla="*/ 109355 h 957091"/>
                <a:gd name="connsiteX7843" fmla="*/ 2400379 w 10020123"/>
                <a:gd name="connsiteY7843" fmla="*/ 108398 h 957091"/>
                <a:gd name="connsiteX7844" fmla="*/ 2394322 w 10020123"/>
                <a:gd name="connsiteY7844" fmla="*/ 107442 h 957091"/>
                <a:gd name="connsiteX7845" fmla="*/ 2394322 w 10020123"/>
                <a:gd name="connsiteY7845" fmla="*/ 109355 h 957091"/>
                <a:gd name="connsiteX7846" fmla="*/ 2519298 w 10020123"/>
                <a:gd name="connsiteY7846" fmla="*/ 109355 h 957091"/>
                <a:gd name="connsiteX7847" fmla="*/ 2519298 w 10020123"/>
                <a:gd name="connsiteY7847" fmla="*/ 103935 h 957091"/>
                <a:gd name="connsiteX7848" fmla="*/ 2507502 w 10020123"/>
                <a:gd name="connsiteY7848" fmla="*/ 105847 h 957091"/>
                <a:gd name="connsiteX7849" fmla="*/ 2507502 w 10020123"/>
                <a:gd name="connsiteY7849" fmla="*/ 107442 h 957091"/>
                <a:gd name="connsiteX7850" fmla="*/ 2519298 w 10020123"/>
                <a:gd name="connsiteY7850" fmla="*/ 109355 h 957091"/>
                <a:gd name="connsiteX7851" fmla="*/ 2519298 w 10020123"/>
                <a:gd name="connsiteY7851" fmla="*/ 109355 h 957091"/>
                <a:gd name="connsiteX7852" fmla="*/ 2477214 w 10020123"/>
                <a:gd name="connsiteY7852" fmla="*/ 109036 h 957091"/>
                <a:gd name="connsiteX7853" fmla="*/ 2488373 w 10020123"/>
                <a:gd name="connsiteY7853" fmla="*/ 107442 h 957091"/>
                <a:gd name="connsiteX7854" fmla="*/ 2488373 w 10020123"/>
                <a:gd name="connsiteY7854" fmla="*/ 105847 h 957091"/>
                <a:gd name="connsiteX7855" fmla="*/ 2476577 w 10020123"/>
                <a:gd name="connsiteY7855" fmla="*/ 103935 h 957091"/>
                <a:gd name="connsiteX7856" fmla="*/ 2477214 w 10020123"/>
                <a:gd name="connsiteY7856" fmla="*/ 109036 h 957091"/>
                <a:gd name="connsiteX7857" fmla="*/ 2477214 w 10020123"/>
                <a:gd name="connsiteY7857" fmla="*/ 109036 h 957091"/>
                <a:gd name="connsiteX7858" fmla="*/ 2299952 w 10020123"/>
                <a:gd name="connsiteY7858" fmla="*/ 108398 h 957091"/>
                <a:gd name="connsiteX7859" fmla="*/ 2299952 w 10020123"/>
                <a:gd name="connsiteY7859" fmla="*/ 107760 h 957091"/>
                <a:gd name="connsiteX7860" fmla="*/ 2297401 w 10020123"/>
                <a:gd name="connsiteY7860" fmla="*/ 107760 h 957091"/>
                <a:gd name="connsiteX7861" fmla="*/ 2299952 w 10020123"/>
                <a:gd name="connsiteY7861" fmla="*/ 107760 h 957091"/>
                <a:gd name="connsiteX7862" fmla="*/ 2299952 w 10020123"/>
                <a:gd name="connsiteY7862" fmla="*/ 106804 h 957091"/>
                <a:gd name="connsiteX7863" fmla="*/ 2297720 w 10020123"/>
                <a:gd name="connsiteY7863" fmla="*/ 106804 h 957091"/>
                <a:gd name="connsiteX7864" fmla="*/ 2299952 w 10020123"/>
                <a:gd name="connsiteY7864" fmla="*/ 106804 h 957091"/>
                <a:gd name="connsiteX7865" fmla="*/ 2299952 w 10020123"/>
                <a:gd name="connsiteY7865" fmla="*/ 105210 h 957091"/>
                <a:gd name="connsiteX7866" fmla="*/ 2297401 w 10020123"/>
                <a:gd name="connsiteY7866" fmla="*/ 105210 h 957091"/>
                <a:gd name="connsiteX7867" fmla="*/ 2299952 w 10020123"/>
                <a:gd name="connsiteY7867" fmla="*/ 105210 h 957091"/>
                <a:gd name="connsiteX7868" fmla="*/ 2299952 w 10020123"/>
                <a:gd name="connsiteY7868" fmla="*/ 104572 h 957091"/>
                <a:gd name="connsiteX7869" fmla="*/ 2297401 w 10020123"/>
                <a:gd name="connsiteY7869" fmla="*/ 102022 h 957091"/>
                <a:gd name="connsiteX7870" fmla="*/ 2296444 w 10020123"/>
                <a:gd name="connsiteY7870" fmla="*/ 102022 h 957091"/>
                <a:gd name="connsiteX7871" fmla="*/ 2299952 w 10020123"/>
                <a:gd name="connsiteY7871" fmla="*/ 104572 h 957091"/>
                <a:gd name="connsiteX7872" fmla="*/ 2299952 w 10020123"/>
                <a:gd name="connsiteY7872" fmla="*/ 104572 h 957091"/>
                <a:gd name="connsiteX7873" fmla="*/ 2296444 w 10020123"/>
                <a:gd name="connsiteY7873" fmla="*/ 104572 h 957091"/>
                <a:gd name="connsiteX7874" fmla="*/ 2299952 w 10020123"/>
                <a:gd name="connsiteY7874" fmla="*/ 104572 h 957091"/>
                <a:gd name="connsiteX7875" fmla="*/ 2299952 w 10020123"/>
                <a:gd name="connsiteY7875" fmla="*/ 105847 h 957091"/>
                <a:gd name="connsiteX7876" fmla="*/ 2297082 w 10020123"/>
                <a:gd name="connsiteY7876" fmla="*/ 105847 h 957091"/>
                <a:gd name="connsiteX7877" fmla="*/ 2298995 w 10020123"/>
                <a:gd name="connsiteY7877" fmla="*/ 105847 h 957091"/>
                <a:gd name="connsiteX7878" fmla="*/ 2297720 w 10020123"/>
                <a:gd name="connsiteY7878" fmla="*/ 110949 h 957091"/>
                <a:gd name="connsiteX7879" fmla="*/ 2296444 w 10020123"/>
                <a:gd name="connsiteY7879" fmla="*/ 110949 h 957091"/>
                <a:gd name="connsiteX7880" fmla="*/ 2299952 w 10020123"/>
                <a:gd name="connsiteY7880" fmla="*/ 105847 h 957091"/>
                <a:gd name="connsiteX7881" fmla="*/ 2299952 w 10020123"/>
                <a:gd name="connsiteY7881" fmla="*/ 106485 h 957091"/>
                <a:gd name="connsiteX7882" fmla="*/ 2296444 w 10020123"/>
                <a:gd name="connsiteY7882" fmla="*/ 106485 h 957091"/>
                <a:gd name="connsiteX7883" fmla="*/ 2299952 w 10020123"/>
                <a:gd name="connsiteY7883" fmla="*/ 106485 h 957091"/>
                <a:gd name="connsiteX7884" fmla="*/ 2299952 w 10020123"/>
                <a:gd name="connsiteY7884" fmla="*/ 107442 h 957091"/>
                <a:gd name="connsiteX7885" fmla="*/ 2296444 w 10020123"/>
                <a:gd name="connsiteY7885" fmla="*/ 107442 h 957091"/>
                <a:gd name="connsiteX7886" fmla="*/ 2299952 w 10020123"/>
                <a:gd name="connsiteY7886" fmla="*/ 107442 h 957091"/>
                <a:gd name="connsiteX7887" fmla="*/ 2299952 w 10020123"/>
                <a:gd name="connsiteY7887" fmla="*/ 107442 h 957091"/>
                <a:gd name="connsiteX7888" fmla="*/ 2296444 w 10020123"/>
                <a:gd name="connsiteY7888" fmla="*/ 110630 h 957091"/>
                <a:gd name="connsiteX7889" fmla="*/ 2297401 w 10020123"/>
                <a:gd name="connsiteY7889" fmla="*/ 110630 h 957091"/>
                <a:gd name="connsiteX7890" fmla="*/ 2298995 w 10020123"/>
                <a:gd name="connsiteY7890" fmla="*/ 107760 h 957091"/>
                <a:gd name="connsiteX7891" fmla="*/ 2299952 w 10020123"/>
                <a:gd name="connsiteY7891" fmla="*/ 107760 h 957091"/>
                <a:gd name="connsiteX7892" fmla="*/ 2375511 w 10020123"/>
                <a:gd name="connsiteY7892" fmla="*/ 108398 h 957091"/>
                <a:gd name="connsiteX7893" fmla="*/ 2385076 w 10020123"/>
                <a:gd name="connsiteY7893" fmla="*/ 107123 h 957091"/>
                <a:gd name="connsiteX7894" fmla="*/ 2385076 w 10020123"/>
                <a:gd name="connsiteY7894" fmla="*/ 105847 h 957091"/>
                <a:gd name="connsiteX7895" fmla="*/ 2375511 w 10020123"/>
                <a:gd name="connsiteY7895" fmla="*/ 104891 h 957091"/>
                <a:gd name="connsiteX7896" fmla="*/ 2375511 w 10020123"/>
                <a:gd name="connsiteY7896" fmla="*/ 108079 h 957091"/>
                <a:gd name="connsiteX7897" fmla="*/ 2401336 w 10020123"/>
                <a:gd name="connsiteY7897" fmla="*/ 108398 h 957091"/>
                <a:gd name="connsiteX7898" fmla="*/ 2401336 w 10020123"/>
                <a:gd name="connsiteY7898" fmla="*/ 105210 h 957091"/>
                <a:gd name="connsiteX7899" fmla="*/ 2394322 w 10020123"/>
                <a:gd name="connsiteY7899" fmla="*/ 106485 h 957091"/>
                <a:gd name="connsiteX7900" fmla="*/ 2394322 w 10020123"/>
                <a:gd name="connsiteY7900" fmla="*/ 107442 h 957091"/>
                <a:gd name="connsiteX7901" fmla="*/ 2401336 w 10020123"/>
                <a:gd name="connsiteY7901" fmla="*/ 108398 h 957091"/>
                <a:gd name="connsiteX7902" fmla="*/ 2401336 w 10020123"/>
                <a:gd name="connsiteY7902" fmla="*/ 108398 h 957091"/>
                <a:gd name="connsiteX7903" fmla="*/ 2290706 w 10020123"/>
                <a:gd name="connsiteY7903" fmla="*/ 107760 h 957091"/>
                <a:gd name="connsiteX7904" fmla="*/ 2290706 w 10020123"/>
                <a:gd name="connsiteY7904" fmla="*/ 106804 h 957091"/>
                <a:gd name="connsiteX7905" fmla="*/ 2287837 w 10020123"/>
                <a:gd name="connsiteY7905" fmla="*/ 107442 h 957091"/>
                <a:gd name="connsiteX7906" fmla="*/ 2290706 w 10020123"/>
                <a:gd name="connsiteY7906" fmla="*/ 108079 h 957091"/>
                <a:gd name="connsiteX7907" fmla="*/ 2290706 w 10020123"/>
                <a:gd name="connsiteY7907" fmla="*/ 108079 h 957091"/>
                <a:gd name="connsiteX7908" fmla="*/ 2803365 w 10020123"/>
                <a:gd name="connsiteY7908" fmla="*/ 107760 h 957091"/>
                <a:gd name="connsiteX7909" fmla="*/ 2804002 w 10020123"/>
                <a:gd name="connsiteY7909" fmla="*/ 97558 h 957091"/>
                <a:gd name="connsiteX7910" fmla="*/ 2780729 w 10020123"/>
                <a:gd name="connsiteY7910" fmla="*/ 101065 h 957091"/>
                <a:gd name="connsiteX7911" fmla="*/ 2780729 w 10020123"/>
                <a:gd name="connsiteY7911" fmla="*/ 104572 h 957091"/>
                <a:gd name="connsiteX7912" fmla="*/ 2803365 w 10020123"/>
                <a:gd name="connsiteY7912" fmla="*/ 107760 h 957091"/>
                <a:gd name="connsiteX7913" fmla="*/ 5208207 w 10020123"/>
                <a:gd name="connsiteY7913" fmla="*/ 105210 h 957091"/>
                <a:gd name="connsiteX7914" fmla="*/ 5219047 w 10020123"/>
                <a:gd name="connsiteY7914" fmla="*/ 102022 h 957091"/>
                <a:gd name="connsiteX7915" fmla="*/ 5209482 w 10020123"/>
                <a:gd name="connsiteY7915" fmla="*/ 92457 h 957091"/>
                <a:gd name="connsiteX7916" fmla="*/ 5204063 w 10020123"/>
                <a:gd name="connsiteY7916" fmla="*/ 92457 h 957091"/>
                <a:gd name="connsiteX7917" fmla="*/ 5204063 w 10020123"/>
                <a:gd name="connsiteY7917" fmla="*/ 102341 h 957091"/>
                <a:gd name="connsiteX7918" fmla="*/ 5207570 w 10020123"/>
                <a:gd name="connsiteY7918" fmla="*/ 105210 h 957091"/>
                <a:gd name="connsiteX7919" fmla="*/ 5207570 w 10020123"/>
                <a:gd name="connsiteY7919" fmla="*/ 105210 h 957091"/>
                <a:gd name="connsiteX7920" fmla="*/ 2507502 w 10020123"/>
                <a:gd name="connsiteY7920" fmla="*/ 107442 h 957091"/>
                <a:gd name="connsiteX7921" fmla="*/ 2507502 w 10020123"/>
                <a:gd name="connsiteY7921" fmla="*/ 105847 h 957091"/>
                <a:gd name="connsiteX7922" fmla="*/ 2502401 w 10020123"/>
                <a:gd name="connsiteY7922" fmla="*/ 106804 h 957091"/>
                <a:gd name="connsiteX7923" fmla="*/ 2507502 w 10020123"/>
                <a:gd name="connsiteY7923" fmla="*/ 107760 h 957091"/>
                <a:gd name="connsiteX7924" fmla="*/ 2727486 w 10020123"/>
                <a:gd name="connsiteY7924" fmla="*/ 107442 h 957091"/>
                <a:gd name="connsiteX7925" fmla="*/ 2749485 w 10020123"/>
                <a:gd name="connsiteY7925" fmla="*/ 104253 h 957091"/>
                <a:gd name="connsiteX7926" fmla="*/ 2749485 w 10020123"/>
                <a:gd name="connsiteY7926" fmla="*/ 101065 h 957091"/>
                <a:gd name="connsiteX7927" fmla="*/ 2726848 w 10020123"/>
                <a:gd name="connsiteY7927" fmla="*/ 97558 h 957091"/>
                <a:gd name="connsiteX7928" fmla="*/ 2727486 w 10020123"/>
                <a:gd name="connsiteY7928" fmla="*/ 107760 h 957091"/>
                <a:gd name="connsiteX7929" fmla="*/ 2727486 w 10020123"/>
                <a:gd name="connsiteY7929" fmla="*/ 107760 h 957091"/>
                <a:gd name="connsiteX7930" fmla="*/ 2384757 w 10020123"/>
                <a:gd name="connsiteY7930" fmla="*/ 107442 h 957091"/>
                <a:gd name="connsiteX7931" fmla="*/ 2387945 w 10020123"/>
                <a:gd name="connsiteY7931" fmla="*/ 106804 h 957091"/>
                <a:gd name="connsiteX7932" fmla="*/ 2384757 w 10020123"/>
                <a:gd name="connsiteY7932" fmla="*/ 106166 h 957091"/>
                <a:gd name="connsiteX7933" fmla="*/ 2384757 w 10020123"/>
                <a:gd name="connsiteY7933" fmla="*/ 107123 h 957091"/>
                <a:gd name="connsiteX7934" fmla="*/ 2384757 w 10020123"/>
                <a:gd name="connsiteY7934" fmla="*/ 107123 h 957091"/>
                <a:gd name="connsiteX7935" fmla="*/ 2394322 w 10020123"/>
                <a:gd name="connsiteY7935" fmla="*/ 107442 h 957091"/>
                <a:gd name="connsiteX7936" fmla="*/ 2394322 w 10020123"/>
                <a:gd name="connsiteY7936" fmla="*/ 106485 h 957091"/>
                <a:gd name="connsiteX7937" fmla="*/ 2391771 w 10020123"/>
                <a:gd name="connsiteY7937" fmla="*/ 107123 h 957091"/>
                <a:gd name="connsiteX7938" fmla="*/ 2394322 w 10020123"/>
                <a:gd name="connsiteY7938" fmla="*/ 107760 h 957091"/>
                <a:gd name="connsiteX7939" fmla="*/ 2394322 w 10020123"/>
                <a:gd name="connsiteY7939" fmla="*/ 107760 h 957091"/>
                <a:gd name="connsiteX7940" fmla="*/ 2488692 w 10020123"/>
                <a:gd name="connsiteY7940" fmla="*/ 107442 h 957091"/>
                <a:gd name="connsiteX7941" fmla="*/ 2493155 w 10020123"/>
                <a:gd name="connsiteY7941" fmla="*/ 106804 h 957091"/>
                <a:gd name="connsiteX7942" fmla="*/ 2488692 w 10020123"/>
                <a:gd name="connsiteY7942" fmla="*/ 106166 h 957091"/>
                <a:gd name="connsiteX7943" fmla="*/ 2488692 w 10020123"/>
                <a:gd name="connsiteY7943" fmla="*/ 107442 h 957091"/>
                <a:gd name="connsiteX7944" fmla="*/ 2488692 w 10020123"/>
                <a:gd name="connsiteY7944" fmla="*/ 107442 h 957091"/>
                <a:gd name="connsiteX7945" fmla="*/ 2299952 w 10020123"/>
                <a:gd name="connsiteY7945" fmla="*/ 107123 h 957091"/>
                <a:gd name="connsiteX7946" fmla="*/ 2299952 w 10020123"/>
                <a:gd name="connsiteY7946" fmla="*/ 105529 h 957091"/>
                <a:gd name="connsiteX7947" fmla="*/ 2309516 w 10020123"/>
                <a:gd name="connsiteY7947" fmla="*/ 106166 h 957091"/>
                <a:gd name="connsiteX7948" fmla="*/ 2309516 w 10020123"/>
                <a:gd name="connsiteY7948" fmla="*/ 106804 h 957091"/>
                <a:gd name="connsiteX7949" fmla="*/ 2302821 w 10020123"/>
                <a:gd name="connsiteY7949" fmla="*/ 107442 h 957091"/>
                <a:gd name="connsiteX7950" fmla="*/ 2299952 w 10020123"/>
                <a:gd name="connsiteY7950" fmla="*/ 107442 h 957091"/>
                <a:gd name="connsiteX7951" fmla="*/ 1269214 w 10020123"/>
                <a:gd name="connsiteY7951" fmla="*/ 104572 h 957091"/>
                <a:gd name="connsiteX7952" fmla="*/ 1276546 w 10020123"/>
                <a:gd name="connsiteY7952" fmla="*/ 99790 h 957091"/>
                <a:gd name="connsiteX7953" fmla="*/ 1277822 w 10020123"/>
                <a:gd name="connsiteY7953" fmla="*/ 92457 h 957091"/>
                <a:gd name="connsiteX7954" fmla="*/ 1274315 w 10020123"/>
                <a:gd name="connsiteY7954" fmla="*/ 92457 h 957091"/>
                <a:gd name="connsiteX7955" fmla="*/ 1273039 w 10020123"/>
                <a:gd name="connsiteY7955" fmla="*/ 94051 h 957091"/>
                <a:gd name="connsiteX7956" fmla="*/ 1268895 w 10020123"/>
                <a:gd name="connsiteY7956" fmla="*/ 102978 h 957091"/>
                <a:gd name="connsiteX7957" fmla="*/ 1268895 w 10020123"/>
                <a:gd name="connsiteY7957" fmla="*/ 104572 h 957091"/>
                <a:gd name="connsiteX7958" fmla="*/ 1268895 w 10020123"/>
                <a:gd name="connsiteY7958" fmla="*/ 104572 h 957091"/>
                <a:gd name="connsiteX7959" fmla="*/ 2386670 w 10020123"/>
                <a:gd name="connsiteY7959" fmla="*/ 106804 h 957091"/>
                <a:gd name="connsiteX7960" fmla="*/ 2394322 w 10020123"/>
                <a:gd name="connsiteY7960" fmla="*/ 106166 h 957091"/>
                <a:gd name="connsiteX7961" fmla="*/ 2394322 w 10020123"/>
                <a:gd name="connsiteY7961" fmla="*/ 103935 h 957091"/>
                <a:gd name="connsiteX7962" fmla="*/ 2386351 w 10020123"/>
                <a:gd name="connsiteY7962" fmla="*/ 103297 h 957091"/>
                <a:gd name="connsiteX7963" fmla="*/ 2384757 w 10020123"/>
                <a:gd name="connsiteY7963" fmla="*/ 103935 h 957091"/>
                <a:gd name="connsiteX7964" fmla="*/ 2384757 w 10020123"/>
                <a:gd name="connsiteY7964" fmla="*/ 105847 h 957091"/>
                <a:gd name="connsiteX7965" fmla="*/ 2386670 w 10020123"/>
                <a:gd name="connsiteY7965" fmla="*/ 106485 h 957091"/>
                <a:gd name="connsiteX7966" fmla="*/ 2386670 w 10020123"/>
                <a:gd name="connsiteY7966" fmla="*/ 106485 h 957091"/>
                <a:gd name="connsiteX7967" fmla="*/ 2497937 w 10020123"/>
                <a:gd name="connsiteY7967" fmla="*/ 102022 h 957091"/>
                <a:gd name="connsiteX7968" fmla="*/ 2497937 w 10020123"/>
                <a:gd name="connsiteY7968" fmla="*/ 102022 h 957091"/>
                <a:gd name="connsiteX7969" fmla="*/ 2506864 w 10020123"/>
                <a:gd name="connsiteY7969" fmla="*/ 105529 h 957091"/>
                <a:gd name="connsiteX7970" fmla="*/ 2506864 w 10020123"/>
                <a:gd name="connsiteY7970" fmla="*/ 102022 h 957091"/>
                <a:gd name="connsiteX7971" fmla="*/ 2498575 w 10020123"/>
                <a:gd name="connsiteY7971" fmla="*/ 101065 h 957091"/>
                <a:gd name="connsiteX7972" fmla="*/ 2497618 w 10020123"/>
                <a:gd name="connsiteY7972" fmla="*/ 102022 h 957091"/>
                <a:gd name="connsiteX7973" fmla="*/ 2497618 w 10020123"/>
                <a:gd name="connsiteY7973" fmla="*/ 106166 h 957091"/>
                <a:gd name="connsiteX7974" fmla="*/ 2497618 w 10020123"/>
                <a:gd name="connsiteY7974" fmla="*/ 101384 h 957091"/>
                <a:gd name="connsiteX7975" fmla="*/ 2384757 w 10020123"/>
                <a:gd name="connsiteY7975" fmla="*/ 105847 h 957091"/>
                <a:gd name="connsiteX7976" fmla="*/ 2384757 w 10020123"/>
                <a:gd name="connsiteY7976" fmla="*/ 103935 h 957091"/>
                <a:gd name="connsiteX7977" fmla="*/ 2379018 w 10020123"/>
                <a:gd name="connsiteY7977" fmla="*/ 104891 h 957091"/>
                <a:gd name="connsiteX7978" fmla="*/ 2384757 w 10020123"/>
                <a:gd name="connsiteY7978" fmla="*/ 105847 h 957091"/>
                <a:gd name="connsiteX7979" fmla="*/ 2394322 w 10020123"/>
                <a:gd name="connsiteY7979" fmla="*/ 105847 h 957091"/>
                <a:gd name="connsiteX7980" fmla="*/ 2400379 w 10020123"/>
                <a:gd name="connsiteY7980" fmla="*/ 104891 h 957091"/>
                <a:gd name="connsiteX7981" fmla="*/ 2394322 w 10020123"/>
                <a:gd name="connsiteY7981" fmla="*/ 103935 h 957091"/>
                <a:gd name="connsiteX7982" fmla="*/ 2394322 w 10020123"/>
                <a:gd name="connsiteY7982" fmla="*/ 105847 h 957091"/>
                <a:gd name="connsiteX7983" fmla="*/ 2394322 w 10020123"/>
                <a:gd name="connsiteY7983" fmla="*/ 105847 h 957091"/>
                <a:gd name="connsiteX7984" fmla="*/ 2491242 w 10020123"/>
                <a:gd name="connsiteY7984" fmla="*/ 105210 h 957091"/>
                <a:gd name="connsiteX7985" fmla="*/ 2491242 w 10020123"/>
                <a:gd name="connsiteY7985" fmla="*/ 102022 h 957091"/>
                <a:gd name="connsiteX7986" fmla="*/ 2481040 w 10020123"/>
                <a:gd name="connsiteY7986" fmla="*/ 103616 h 957091"/>
                <a:gd name="connsiteX7987" fmla="*/ 2491242 w 10020123"/>
                <a:gd name="connsiteY7987" fmla="*/ 105210 h 957091"/>
                <a:gd name="connsiteX7988" fmla="*/ 2491242 w 10020123"/>
                <a:gd name="connsiteY7988" fmla="*/ 105210 h 957091"/>
                <a:gd name="connsiteX7989" fmla="*/ 2507502 w 10020123"/>
                <a:gd name="connsiteY7989" fmla="*/ 105210 h 957091"/>
                <a:gd name="connsiteX7990" fmla="*/ 2518023 w 10020123"/>
                <a:gd name="connsiteY7990" fmla="*/ 103616 h 957091"/>
                <a:gd name="connsiteX7991" fmla="*/ 2507502 w 10020123"/>
                <a:gd name="connsiteY7991" fmla="*/ 102022 h 957091"/>
                <a:gd name="connsiteX7992" fmla="*/ 2507502 w 10020123"/>
                <a:gd name="connsiteY7992" fmla="*/ 105210 h 957091"/>
                <a:gd name="connsiteX7993" fmla="*/ 2401336 w 10020123"/>
                <a:gd name="connsiteY7993" fmla="*/ 104891 h 957091"/>
                <a:gd name="connsiteX7994" fmla="*/ 2401336 w 10020123"/>
                <a:gd name="connsiteY7994" fmla="*/ 104891 h 957091"/>
                <a:gd name="connsiteX7995" fmla="*/ 2401336 w 10020123"/>
                <a:gd name="connsiteY7995" fmla="*/ 101703 h 957091"/>
                <a:gd name="connsiteX7996" fmla="*/ 2394003 w 10020123"/>
                <a:gd name="connsiteY7996" fmla="*/ 102659 h 957091"/>
                <a:gd name="connsiteX7997" fmla="*/ 2394003 w 10020123"/>
                <a:gd name="connsiteY7997" fmla="*/ 103935 h 957091"/>
                <a:gd name="connsiteX7998" fmla="*/ 2401017 w 10020123"/>
                <a:gd name="connsiteY7998" fmla="*/ 105210 h 957091"/>
                <a:gd name="connsiteX7999" fmla="*/ 2401017 w 10020123"/>
                <a:gd name="connsiteY7999" fmla="*/ 105210 h 957091"/>
                <a:gd name="connsiteX8000" fmla="*/ 2378062 w 10020123"/>
                <a:gd name="connsiteY8000" fmla="*/ 104891 h 957091"/>
                <a:gd name="connsiteX8001" fmla="*/ 2384757 w 10020123"/>
                <a:gd name="connsiteY8001" fmla="*/ 103935 h 957091"/>
                <a:gd name="connsiteX8002" fmla="*/ 2384757 w 10020123"/>
                <a:gd name="connsiteY8002" fmla="*/ 102659 h 957091"/>
                <a:gd name="connsiteX8003" fmla="*/ 2378062 w 10020123"/>
                <a:gd name="connsiteY8003" fmla="*/ 101703 h 957091"/>
                <a:gd name="connsiteX8004" fmla="*/ 2378062 w 10020123"/>
                <a:gd name="connsiteY8004" fmla="*/ 101703 h 957091"/>
                <a:gd name="connsiteX8005" fmla="*/ 2378062 w 10020123"/>
                <a:gd name="connsiteY8005" fmla="*/ 104891 h 957091"/>
                <a:gd name="connsiteX8006" fmla="*/ 3091895 w 10020123"/>
                <a:gd name="connsiteY8006" fmla="*/ 104572 h 957091"/>
                <a:gd name="connsiteX8007" fmla="*/ 3106879 w 10020123"/>
                <a:gd name="connsiteY8007" fmla="*/ 102022 h 957091"/>
                <a:gd name="connsiteX8008" fmla="*/ 3091895 w 10020123"/>
                <a:gd name="connsiteY8008" fmla="*/ 99790 h 957091"/>
                <a:gd name="connsiteX8009" fmla="*/ 3091895 w 10020123"/>
                <a:gd name="connsiteY8009" fmla="*/ 104572 h 957091"/>
                <a:gd name="connsiteX8010" fmla="*/ 3091895 w 10020123"/>
                <a:gd name="connsiteY8010" fmla="*/ 104572 h 957091"/>
                <a:gd name="connsiteX8011" fmla="*/ 3129515 w 10020123"/>
                <a:gd name="connsiteY8011" fmla="*/ 104572 h 957091"/>
                <a:gd name="connsiteX8012" fmla="*/ 3129515 w 10020123"/>
                <a:gd name="connsiteY8012" fmla="*/ 99790 h 957091"/>
                <a:gd name="connsiteX8013" fmla="*/ 3113575 w 10020123"/>
                <a:gd name="connsiteY8013" fmla="*/ 102022 h 957091"/>
                <a:gd name="connsiteX8014" fmla="*/ 3129515 w 10020123"/>
                <a:gd name="connsiteY8014" fmla="*/ 104572 h 957091"/>
                <a:gd name="connsiteX8015" fmla="*/ 3129515 w 10020123"/>
                <a:gd name="connsiteY8015" fmla="*/ 104572 h 957091"/>
                <a:gd name="connsiteX8016" fmla="*/ 5230525 w 10020123"/>
                <a:gd name="connsiteY8016" fmla="*/ 102022 h 957091"/>
                <a:gd name="connsiteX8017" fmla="*/ 5252523 w 10020123"/>
                <a:gd name="connsiteY8017" fmla="*/ 92457 h 957091"/>
                <a:gd name="connsiteX8018" fmla="*/ 5219366 w 10020123"/>
                <a:gd name="connsiteY8018" fmla="*/ 92457 h 957091"/>
                <a:gd name="connsiteX8019" fmla="*/ 5227655 w 10020123"/>
                <a:gd name="connsiteY8019" fmla="*/ 100109 h 957091"/>
                <a:gd name="connsiteX8020" fmla="*/ 5230525 w 10020123"/>
                <a:gd name="connsiteY8020" fmla="*/ 102022 h 957091"/>
                <a:gd name="connsiteX8021" fmla="*/ 2752354 w 10020123"/>
                <a:gd name="connsiteY8021" fmla="*/ 103935 h 957091"/>
                <a:gd name="connsiteX8022" fmla="*/ 2761281 w 10020123"/>
                <a:gd name="connsiteY8022" fmla="*/ 102341 h 957091"/>
                <a:gd name="connsiteX8023" fmla="*/ 2752354 w 10020123"/>
                <a:gd name="connsiteY8023" fmla="*/ 101065 h 957091"/>
                <a:gd name="connsiteX8024" fmla="*/ 2752354 w 10020123"/>
                <a:gd name="connsiteY8024" fmla="*/ 103935 h 957091"/>
                <a:gd name="connsiteX8025" fmla="*/ 2752354 w 10020123"/>
                <a:gd name="connsiteY8025" fmla="*/ 103935 h 957091"/>
                <a:gd name="connsiteX8026" fmla="*/ 2771483 w 10020123"/>
                <a:gd name="connsiteY8026" fmla="*/ 103935 h 957091"/>
                <a:gd name="connsiteX8027" fmla="*/ 2771483 w 10020123"/>
                <a:gd name="connsiteY8027" fmla="*/ 101065 h 957091"/>
                <a:gd name="connsiteX8028" fmla="*/ 2761918 w 10020123"/>
                <a:gd name="connsiteY8028" fmla="*/ 102659 h 957091"/>
                <a:gd name="connsiteX8029" fmla="*/ 2771483 w 10020123"/>
                <a:gd name="connsiteY8029" fmla="*/ 104253 h 957091"/>
                <a:gd name="connsiteX8030" fmla="*/ 2384757 w 10020123"/>
                <a:gd name="connsiteY8030" fmla="*/ 103935 h 957091"/>
                <a:gd name="connsiteX8031" fmla="*/ 2387626 w 10020123"/>
                <a:gd name="connsiteY8031" fmla="*/ 103297 h 957091"/>
                <a:gd name="connsiteX8032" fmla="*/ 2384757 w 10020123"/>
                <a:gd name="connsiteY8032" fmla="*/ 102659 h 957091"/>
                <a:gd name="connsiteX8033" fmla="*/ 2384757 w 10020123"/>
                <a:gd name="connsiteY8033" fmla="*/ 103616 h 957091"/>
                <a:gd name="connsiteX8034" fmla="*/ 2384757 w 10020123"/>
                <a:gd name="connsiteY8034" fmla="*/ 103616 h 957091"/>
                <a:gd name="connsiteX8035" fmla="*/ 2394322 w 10020123"/>
                <a:gd name="connsiteY8035" fmla="*/ 103935 h 957091"/>
                <a:gd name="connsiteX8036" fmla="*/ 2394322 w 10020123"/>
                <a:gd name="connsiteY8036" fmla="*/ 102978 h 957091"/>
                <a:gd name="connsiteX8037" fmla="*/ 2391133 w 10020123"/>
                <a:gd name="connsiteY8037" fmla="*/ 103616 h 957091"/>
                <a:gd name="connsiteX8038" fmla="*/ 2394322 w 10020123"/>
                <a:gd name="connsiteY8038" fmla="*/ 104253 h 957091"/>
                <a:gd name="connsiteX8039" fmla="*/ 2394322 w 10020123"/>
                <a:gd name="connsiteY8039" fmla="*/ 104253 h 957091"/>
                <a:gd name="connsiteX8040" fmla="*/ 2477214 w 10020123"/>
                <a:gd name="connsiteY8040" fmla="*/ 103616 h 957091"/>
                <a:gd name="connsiteX8041" fmla="*/ 2488692 w 10020123"/>
                <a:gd name="connsiteY8041" fmla="*/ 102022 h 957091"/>
                <a:gd name="connsiteX8042" fmla="*/ 2488692 w 10020123"/>
                <a:gd name="connsiteY8042" fmla="*/ 100109 h 957091"/>
                <a:gd name="connsiteX8043" fmla="*/ 2476895 w 10020123"/>
                <a:gd name="connsiteY8043" fmla="*/ 98196 h 957091"/>
                <a:gd name="connsiteX8044" fmla="*/ 2476895 w 10020123"/>
                <a:gd name="connsiteY8044" fmla="*/ 103616 h 957091"/>
                <a:gd name="connsiteX8045" fmla="*/ 2476895 w 10020123"/>
                <a:gd name="connsiteY8045" fmla="*/ 103616 h 957091"/>
                <a:gd name="connsiteX8046" fmla="*/ 2519617 w 10020123"/>
                <a:gd name="connsiteY8046" fmla="*/ 103616 h 957091"/>
                <a:gd name="connsiteX8047" fmla="*/ 2519617 w 10020123"/>
                <a:gd name="connsiteY8047" fmla="*/ 98196 h 957091"/>
                <a:gd name="connsiteX8048" fmla="*/ 2507502 w 10020123"/>
                <a:gd name="connsiteY8048" fmla="*/ 100109 h 957091"/>
                <a:gd name="connsiteX8049" fmla="*/ 2507502 w 10020123"/>
                <a:gd name="connsiteY8049" fmla="*/ 101703 h 957091"/>
                <a:gd name="connsiteX8050" fmla="*/ 2519617 w 10020123"/>
                <a:gd name="connsiteY8050" fmla="*/ 103616 h 957091"/>
                <a:gd name="connsiteX8051" fmla="*/ 2519617 w 10020123"/>
                <a:gd name="connsiteY8051" fmla="*/ 103616 h 957091"/>
                <a:gd name="connsiteX8052" fmla="*/ 2386351 w 10020123"/>
                <a:gd name="connsiteY8052" fmla="*/ 103297 h 957091"/>
                <a:gd name="connsiteX8053" fmla="*/ 2394322 w 10020123"/>
                <a:gd name="connsiteY8053" fmla="*/ 102659 h 957091"/>
                <a:gd name="connsiteX8054" fmla="*/ 2394322 w 10020123"/>
                <a:gd name="connsiteY8054" fmla="*/ 100428 h 957091"/>
                <a:gd name="connsiteX8055" fmla="*/ 2386670 w 10020123"/>
                <a:gd name="connsiteY8055" fmla="*/ 99790 h 957091"/>
                <a:gd name="connsiteX8056" fmla="*/ 2384757 w 10020123"/>
                <a:gd name="connsiteY8056" fmla="*/ 100428 h 957091"/>
                <a:gd name="connsiteX8057" fmla="*/ 2384757 w 10020123"/>
                <a:gd name="connsiteY8057" fmla="*/ 102341 h 957091"/>
                <a:gd name="connsiteX8058" fmla="*/ 2386351 w 10020123"/>
                <a:gd name="connsiteY8058" fmla="*/ 102978 h 957091"/>
                <a:gd name="connsiteX8059" fmla="*/ 2386351 w 10020123"/>
                <a:gd name="connsiteY8059" fmla="*/ 102978 h 957091"/>
                <a:gd name="connsiteX8060" fmla="*/ 5173775 w 10020123"/>
                <a:gd name="connsiteY8060" fmla="*/ 100746 h 957091"/>
                <a:gd name="connsiteX8061" fmla="*/ 5179195 w 10020123"/>
                <a:gd name="connsiteY8061" fmla="*/ 92457 h 957091"/>
                <a:gd name="connsiteX8062" fmla="*/ 5167717 w 10020123"/>
                <a:gd name="connsiteY8062" fmla="*/ 92457 h 957091"/>
                <a:gd name="connsiteX8063" fmla="*/ 5163573 w 10020123"/>
                <a:gd name="connsiteY8063" fmla="*/ 94051 h 957091"/>
                <a:gd name="connsiteX8064" fmla="*/ 5169312 w 10020123"/>
                <a:gd name="connsiteY8064" fmla="*/ 98196 h 957091"/>
                <a:gd name="connsiteX8065" fmla="*/ 5174094 w 10020123"/>
                <a:gd name="connsiteY8065" fmla="*/ 100746 h 957091"/>
                <a:gd name="connsiteX8066" fmla="*/ 2384757 w 10020123"/>
                <a:gd name="connsiteY8066" fmla="*/ 102659 h 957091"/>
                <a:gd name="connsiteX8067" fmla="*/ 2384757 w 10020123"/>
                <a:gd name="connsiteY8067" fmla="*/ 100746 h 957091"/>
                <a:gd name="connsiteX8068" fmla="*/ 2379018 w 10020123"/>
                <a:gd name="connsiteY8068" fmla="*/ 101703 h 957091"/>
                <a:gd name="connsiteX8069" fmla="*/ 2384757 w 10020123"/>
                <a:gd name="connsiteY8069" fmla="*/ 102659 h 957091"/>
                <a:gd name="connsiteX8070" fmla="*/ 2384757 w 10020123"/>
                <a:gd name="connsiteY8070" fmla="*/ 102659 h 957091"/>
                <a:gd name="connsiteX8071" fmla="*/ 2390815 w 10020123"/>
                <a:gd name="connsiteY8071" fmla="*/ 102659 h 957091"/>
                <a:gd name="connsiteX8072" fmla="*/ 2397191 w 10020123"/>
                <a:gd name="connsiteY8072" fmla="*/ 101703 h 957091"/>
                <a:gd name="connsiteX8073" fmla="*/ 2391133 w 10020123"/>
                <a:gd name="connsiteY8073" fmla="*/ 100746 h 957091"/>
                <a:gd name="connsiteX8074" fmla="*/ 2391133 w 10020123"/>
                <a:gd name="connsiteY8074" fmla="*/ 102659 h 957091"/>
                <a:gd name="connsiteX8075" fmla="*/ 2391133 w 10020123"/>
                <a:gd name="connsiteY8075" fmla="*/ 102659 h 957091"/>
                <a:gd name="connsiteX8076" fmla="*/ 2763194 w 10020123"/>
                <a:gd name="connsiteY8076" fmla="*/ 102022 h 957091"/>
                <a:gd name="connsiteX8077" fmla="*/ 2780729 w 10020123"/>
                <a:gd name="connsiteY8077" fmla="*/ 100109 h 957091"/>
                <a:gd name="connsiteX8078" fmla="*/ 2780729 w 10020123"/>
                <a:gd name="connsiteY8078" fmla="*/ 92457 h 957091"/>
                <a:gd name="connsiteX8079" fmla="*/ 2752354 w 10020123"/>
                <a:gd name="connsiteY8079" fmla="*/ 92457 h 957091"/>
                <a:gd name="connsiteX8080" fmla="*/ 2752354 w 10020123"/>
                <a:gd name="connsiteY8080" fmla="*/ 100109 h 957091"/>
                <a:gd name="connsiteX8081" fmla="*/ 2763194 w 10020123"/>
                <a:gd name="connsiteY8081" fmla="*/ 102022 h 957091"/>
                <a:gd name="connsiteX8082" fmla="*/ 2488692 w 10020123"/>
                <a:gd name="connsiteY8082" fmla="*/ 101703 h 957091"/>
                <a:gd name="connsiteX8083" fmla="*/ 2494112 w 10020123"/>
                <a:gd name="connsiteY8083" fmla="*/ 100746 h 957091"/>
                <a:gd name="connsiteX8084" fmla="*/ 2488692 w 10020123"/>
                <a:gd name="connsiteY8084" fmla="*/ 99790 h 957091"/>
                <a:gd name="connsiteX8085" fmla="*/ 2488692 w 10020123"/>
                <a:gd name="connsiteY8085" fmla="*/ 101384 h 957091"/>
                <a:gd name="connsiteX8086" fmla="*/ 2507502 w 10020123"/>
                <a:gd name="connsiteY8086" fmla="*/ 101703 h 957091"/>
                <a:gd name="connsiteX8087" fmla="*/ 2507502 w 10020123"/>
                <a:gd name="connsiteY8087" fmla="*/ 100428 h 957091"/>
                <a:gd name="connsiteX8088" fmla="*/ 2503039 w 10020123"/>
                <a:gd name="connsiteY8088" fmla="*/ 101065 h 957091"/>
                <a:gd name="connsiteX8089" fmla="*/ 2507502 w 10020123"/>
                <a:gd name="connsiteY8089" fmla="*/ 101703 h 957091"/>
                <a:gd name="connsiteX8090" fmla="*/ 2507502 w 10020123"/>
                <a:gd name="connsiteY8090" fmla="*/ 101703 h 957091"/>
                <a:gd name="connsiteX8091" fmla="*/ 2377743 w 10020123"/>
                <a:gd name="connsiteY8091" fmla="*/ 101384 h 957091"/>
                <a:gd name="connsiteX8092" fmla="*/ 2377743 w 10020123"/>
                <a:gd name="connsiteY8092" fmla="*/ 101384 h 957091"/>
                <a:gd name="connsiteX8093" fmla="*/ 2384438 w 10020123"/>
                <a:gd name="connsiteY8093" fmla="*/ 100428 h 957091"/>
                <a:gd name="connsiteX8094" fmla="*/ 2384438 w 10020123"/>
                <a:gd name="connsiteY8094" fmla="*/ 99152 h 957091"/>
                <a:gd name="connsiteX8095" fmla="*/ 2377105 w 10020123"/>
                <a:gd name="connsiteY8095" fmla="*/ 98196 h 957091"/>
                <a:gd name="connsiteX8096" fmla="*/ 2377105 w 10020123"/>
                <a:gd name="connsiteY8096" fmla="*/ 101384 h 957091"/>
                <a:gd name="connsiteX8097" fmla="*/ 2377105 w 10020123"/>
                <a:gd name="connsiteY8097" fmla="*/ 101384 h 957091"/>
                <a:gd name="connsiteX8098" fmla="*/ 2394322 w 10020123"/>
                <a:gd name="connsiteY8098" fmla="*/ 101384 h 957091"/>
                <a:gd name="connsiteX8099" fmla="*/ 2394322 w 10020123"/>
                <a:gd name="connsiteY8099" fmla="*/ 98196 h 957091"/>
                <a:gd name="connsiteX8100" fmla="*/ 2403886 w 10020123"/>
                <a:gd name="connsiteY8100" fmla="*/ 99471 h 957091"/>
                <a:gd name="connsiteX8101" fmla="*/ 2403886 w 10020123"/>
                <a:gd name="connsiteY8101" fmla="*/ 100428 h 957091"/>
                <a:gd name="connsiteX8102" fmla="*/ 2394322 w 10020123"/>
                <a:gd name="connsiteY8102" fmla="*/ 101703 h 957091"/>
                <a:gd name="connsiteX8103" fmla="*/ 3110386 w 10020123"/>
                <a:gd name="connsiteY8103" fmla="*/ 98834 h 957091"/>
                <a:gd name="connsiteX8104" fmla="*/ 3129515 w 10020123"/>
                <a:gd name="connsiteY8104" fmla="*/ 95645 h 957091"/>
                <a:gd name="connsiteX8105" fmla="*/ 3129515 w 10020123"/>
                <a:gd name="connsiteY8105" fmla="*/ 92457 h 957091"/>
                <a:gd name="connsiteX8106" fmla="*/ 3091895 w 10020123"/>
                <a:gd name="connsiteY8106" fmla="*/ 92457 h 957091"/>
                <a:gd name="connsiteX8107" fmla="*/ 3091895 w 10020123"/>
                <a:gd name="connsiteY8107" fmla="*/ 95645 h 957091"/>
                <a:gd name="connsiteX8108" fmla="*/ 3110386 w 10020123"/>
                <a:gd name="connsiteY8108" fmla="*/ 98834 h 957091"/>
                <a:gd name="connsiteX8109" fmla="*/ 2501444 w 10020123"/>
                <a:gd name="connsiteY8109" fmla="*/ 100746 h 957091"/>
                <a:gd name="connsiteX8110" fmla="*/ 2507183 w 10020123"/>
                <a:gd name="connsiteY8110" fmla="*/ 99790 h 957091"/>
                <a:gd name="connsiteX8111" fmla="*/ 2507183 w 10020123"/>
                <a:gd name="connsiteY8111" fmla="*/ 96283 h 957091"/>
                <a:gd name="connsiteX8112" fmla="*/ 2501444 w 10020123"/>
                <a:gd name="connsiteY8112" fmla="*/ 95008 h 957091"/>
                <a:gd name="connsiteX8113" fmla="*/ 2494112 w 10020123"/>
                <a:gd name="connsiteY8113" fmla="*/ 96283 h 957091"/>
                <a:gd name="connsiteX8114" fmla="*/ 2494112 w 10020123"/>
                <a:gd name="connsiteY8114" fmla="*/ 99790 h 957091"/>
                <a:gd name="connsiteX8115" fmla="*/ 2501444 w 10020123"/>
                <a:gd name="connsiteY8115" fmla="*/ 101065 h 957091"/>
                <a:gd name="connsiteX8116" fmla="*/ 2501444 w 10020123"/>
                <a:gd name="connsiteY8116" fmla="*/ 101065 h 957091"/>
                <a:gd name="connsiteX8117" fmla="*/ 1258374 w 10020123"/>
                <a:gd name="connsiteY8117" fmla="*/ 98196 h 957091"/>
                <a:gd name="connsiteX8118" fmla="*/ 1259649 w 10020123"/>
                <a:gd name="connsiteY8118" fmla="*/ 98196 h 957091"/>
                <a:gd name="connsiteX8119" fmla="*/ 1262200 w 10020123"/>
                <a:gd name="connsiteY8119" fmla="*/ 98196 h 957091"/>
                <a:gd name="connsiteX8120" fmla="*/ 1265707 w 10020123"/>
                <a:gd name="connsiteY8120" fmla="*/ 92776 h 957091"/>
                <a:gd name="connsiteX8121" fmla="*/ 1262200 w 10020123"/>
                <a:gd name="connsiteY8121" fmla="*/ 92776 h 957091"/>
                <a:gd name="connsiteX8122" fmla="*/ 1262200 w 10020123"/>
                <a:gd name="connsiteY8122" fmla="*/ 94051 h 957091"/>
                <a:gd name="connsiteX8123" fmla="*/ 1258055 w 10020123"/>
                <a:gd name="connsiteY8123" fmla="*/ 98196 h 957091"/>
                <a:gd name="connsiteX8124" fmla="*/ 1258055 w 10020123"/>
                <a:gd name="connsiteY8124" fmla="*/ 98196 h 957091"/>
                <a:gd name="connsiteX8125" fmla="*/ 2384757 w 10020123"/>
                <a:gd name="connsiteY8125" fmla="*/ 100109 h 957091"/>
                <a:gd name="connsiteX8126" fmla="*/ 2388264 w 10020123"/>
                <a:gd name="connsiteY8126" fmla="*/ 99471 h 957091"/>
                <a:gd name="connsiteX8127" fmla="*/ 2384757 w 10020123"/>
                <a:gd name="connsiteY8127" fmla="*/ 98834 h 957091"/>
                <a:gd name="connsiteX8128" fmla="*/ 2384757 w 10020123"/>
                <a:gd name="connsiteY8128" fmla="*/ 99790 h 957091"/>
                <a:gd name="connsiteX8129" fmla="*/ 2384757 w 10020123"/>
                <a:gd name="connsiteY8129" fmla="*/ 99790 h 957091"/>
                <a:gd name="connsiteX8130" fmla="*/ 2394322 w 10020123"/>
                <a:gd name="connsiteY8130" fmla="*/ 100109 h 957091"/>
                <a:gd name="connsiteX8131" fmla="*/ 2394322 w 10020123"/>
                <a:gd name="connsiteY8131" fmla="*/ 99152 h 957091"/>
                <a:gd name="connsiteX8132" fmla="*/ 2391452 w 10020123"/>
                <a:gd name="connsiteY8132" fmla="*/ 99790 h 957091"/>
                <a:gd name="connsiteX8133" fmla="*/ 2394322 w 10020123"/>
                <a:gd name="connsiteY8133" fmla="*/ 100428 h 957091"/>
                <a:gd name="connsiteX8134" fmla="*/ 2394322 w 10020123"/>
                <a:gd name="connsiteY8134" fmla="*/ 100428 h 957091"/>
                <a:gd name="connsiteX8135" fmla="*/ 2752354 w 10020123"/>
                <a:gd name="connsiteY8135" fmla="*/ 97558 h 957091"/>
                <a:gd name="connsiteX8136" fmla="*/ 2752354 w 10020123"/>
                <a:gd name="connsiteY8136" fmla="*/ 92457 h 957091"/>
                <a:gd name="connsiteX8137" fmla="*/ 2746296 w 10020123"/>
                <a:gd name="connsiteY8137" fmla="*/ 92457 h 957091"/>
                <a:gd name="connsiteX8138" fmla="*/ 2732587 w 10020123"/>
                <a:gd name="connsiteY8138" fmla="*/ 94689 h 957091"/>
                <a:gd name="connsiteX8139" fmla="*/ 2752673 w 10020123"/>
                <a:gd name="connsiteY8139" fmla="*/ 97558 h 957091"/>
                <a:gd name="connsiteX8140" fmla="*/ 2780729 w 10020123"/>
                <a:gd name="connsiteY8140" fmla="*/ 97240 h 957091"/>
                <a:gd name="connsiteX8141" fmla="*/ 2801452 w 10020123"/>
                <a:gd name="connsiteY8141" fmla="*/ 94370 h 957091"/>
                <a:gd name="connsiteX8142" fmla="*/ 2788380 w 10020123"/>
                <a:gd name="connsiteY8142" fmla="*/ 92457 h 957091"/>
                <a:gd name="connsiteX8143" fmla="*/ 2780729 w 10020123"/>
                <a:gd name="connsiteY8143" fmla="*/ 92457 h 957091"/>
                <a:gd name="connsiteX8144" fmla="*/ 2780729 w 10020123"/>
                <a:gd name="connsiteY8144" fmla="*/ 97558 h 957091"/>
                <a:gd name="connsiteX8145" fmla="*/ 2299952 w 10020123"/>
                <a:gd name="connsiteY8145" fmla="*/ 99471 h 957091"/>
                <a:gd name="connsiteX8146" fmla="*/ 2296444 w 10020123"/>
                <a:gd name="connsiteY8146" fmla="*/ 92457 h 957091"/>
                <a:gd name="connsiteX8147" fmla="*/ 2297720 w 10020123"/>
                <a:gd name="connsiteY8147" fmla="*/ 92457 h 957091"/>
                <a:gd name="connsiteX8148" fmla="*/ 2299952 w 10020123"/>
                <a:gd name="connsiteY8148" fmla="*/ 99471 h 957091"/>
                <a:gd name="connsiteX8149" fmla="*/ 2299952 w 10020123"/>
                <a:gd name="connsiteY8149" fmla="*/ 99471 h 957091"/>
                <a:gd name="connsiteX8150" fmla="*/ 2297720 w 10020123"/>
                <a:gd name="connsiteY8150" fmla="*/ 99471 h 957091"/>
                <a:gd name="connsiteX8151" fmla="*/ 2299952 w 10020123"/>
                <a:gd name="connsiteY8151" fmla="*/ 99471 h 957091"/>
                <a:gd name="connsiteX8152" fmla="*/ 2299952 w 10020123"/>
                <a:gd name="connsiteY8152" fmla="*/ 97877 h 957091"/>
                <a:gd name="connsiteX8153" fmla="*/ 2297401 w 10020123"/>
                <a:gd name="connsiteY8153" fmla="*/ 97877 h 957091"/>
                <a:gd name="connsiteX8154" fmla="*/ 2299952 w 10020123"/>
                <a:gd name="connsiteY8154" fmla="*/ 97877 h 957091"/>
                <a:gd name="connsiteX8155" fmla="*/ 2299952 w 10020123"/>
                <a:gd name="connsiteY8155" fmla="*/ 97240 h 957091"/>
                <a:gd name="connsiteX8156" fmla="*/ 2297401 w 10020123"/>
                <a:gd name="connsiteY8156" fmla="*/ 102022 h 957091"/>
                <a:gd name="connsiteX8157" fmla="*/ 2296126 w 10020123"/>
                <a:gd name="connsiteY8157" fmla="*/ 102022 h 957091"/>
                <a:gd name="connsiteX8158" fmla="*/ 2299952 w 10020123"/>
                <a:gd name="connsiteY8158" fmla="*/ 97240 h 957091"/>
                <a:gd name="connsiteX8159" fmla="*/ 2299952 w 10020123"/>
                <a:gd name="connsiteY8159" fmla="*/ 97877 h 957091"/>
                <a:gd name="connsiteX8160" fmla="*/ 2296126 w 10020123"/>
                <a:gd name="connsiteY8160" fmla="*/ 97877 h 957091"/>
                <a:gd name="connsiteX8161" fmla="*/ 2299952 w 10020123"/>
                <a:gd name="connsiteY8161" fmla="*/ 97877 h 957091"/>
                <a:gd name="connsiteX8162" fmla="*/ 2299952 w 10020123"/>
                <a:gd name="connsiteY8162" fmla="*/ 99790 h 957091"/>
                <a:gd name="connsiteX8163" fmla="*/ 2299952 w 10020123"/>
                <a:gd name="connsiteY8163" fmla="*/ 99790 h 957091"/>
                <a:gd name="connsiteX8164" fmla="*/ 2386670 w 10020123"/>
                <a:gd name="connsiteY8164" fmla="*/ 99471 h 957091"/>
                <a:gd name="connsiteX8165" fmla="*/ 2394322 w 10020123"/>
                <a:gd name="connsiteY8165" fmla="*/ 98834 h 957091"/>
                <a:gd name="connsiteX8166" fmla="*/ 2394322 w 10020123"/>
                <a:gd name="connsiteY8166" fmla="*/ 96602 h 957091"/>
                <a:gd name="connsiteX8167" fmla="*/ 2386032 w 10020123"/>
                <a:gd name="connsiteY8167" fmla="*/ 95964 h 957091"/>
                <a:gd name="connsiteX8168" fmla="*/ 2384757 w 10020123"/>
                <a:gd name="connsiteY8168" fmla="*/ 96602 h 957091"/>
                <a:gd name="connsiteX8169" fmla="*/ 2384757 w 10020123"/>
                <a:gd name="connsiteY8169" fmla="*/ 98834 h 957091"/>
                <a:gd name="connsiteX8170" fmla="*/ 2386670 w 10020123"/>
                <a:gd name="connsiteY8170" fmla="*/ 99471 h 957091"/>
                <a:gd name="connsiteX8171" fmla="*/ 2386670 w 10020123"/>
                <a:gd name="connsiteY8171" fmla="*/ 99471 h 957091"/>
                <a:gd name="connsiteX8172" fmla="*/ 2488692 w 10020123"/>
                <a:gd name="connsiteY8172" fmla="*/ 99471 h 957091"/>
                <a:gd name="connsiteX8173" fmla="*/ 2488692 w 10020123"/>
                <a:gd name="connsiteY8173" fmla="*/ 96283 h 957091"/>
                <a:gd name="connsiteX8174" fmla="*/ 2478171 w 10020123"/>
                <a:gd name="connsiteY8174" fmla="*/ 97877 h 957091"/>
                <a:gd name="connsiteX8175" fmla="*/ 2488692 w 10020123"/>
                <a:gd name="connsiteY8175" fmla="*/ 99471 h 957091"/>
                <a:gd name="connsiteX8176" fmla="*/ 2488692 w 10020123"/>
                <a:gd name="connsiteY8176" fmla="*/ 99471 h 957091"/>
                <a:gd name="connsiteX8177" fmla="*/ 2507502 w 10020123"/>
                <a:gd name="connsiteY8177" fmla="*/ 99471 h 957091"/>
                <a:gd name="connsiteX8178" fmla="*/ 2518342 w 10020123"/>
                <a:gd name="connsiteY8178" fmla="*/ 97877 h 957091"/>
                <a:gd name="connsiteX8179" fmla="*/ 2507502 w 10020123"/>
                <a:gd name="connsiteY8179" fmla="*/ 95964 h 957091"/>
                <a:gd name="connsiteX8180" fmla="*/ 2507502 w 10020123"/>
                <a:gd name="connsiteY8180" fmla="*/ 99471 h 957091"/>
                <a:gd name="connsiteX8181" fmla="*/ 2384757 w 10020123"/>
                <a:gd name="connsiteY8181" fmla="*/ 98834 h 957091"/>
                <a:gd name="connsiteX8182" fmla="*/ 2384757 w 10020123"/>
                <a:gd name="connsiteY8182" fmla="*/ 96921 h 957091"/>
                <a:gd name="connsiteX8183" fmla="*/ 2378381 w 10020123"/>
                <a:gd name="connsiteY8183" fmla="*/ 97877 h 957091"/>
                <a:gd name="connsiteX8184" fmla="*/ 2384757 w 10020123"/>
                <a:gd name="connsiteY8184" fmla="*/ 98834 h 957091"/>
                <a:gd name="connsiteX8185" fmla="*/ 2394322 w 10020123"/>
                <a:gd name="connsiteY8185" fmla="*/ 98834 h 957091"/>
                <a:gd name="connsiteX8186" fmla="*/ 2400698 w 10020123"/>
                <a:gd name="connsiteY8186" fmla="*/ 97877 h 957091"/>
                <a:gd name="connsiteX8187" fmla="*/ 2394322 w 10020123"/>
                <a:gd name="connsiteY8187" fmla="*/ 96921 h 957091"/>
                <a:gd name="connsiteX8188" fmla="*/ 2394322 w 10020123"/>
                <a:gd name="connsiteY8188" fmla="*/ 98834 h 957091"/>
                <a:gd name="connsiteX8189" fmla="*/ 5119895 w 10020123"/>
                <a:gd name="connsiteY8189" fmla="*/ 95645 h 957091"/>
                <a:gd name="connsiteX8190" fmla="*/ 5129459 w 10020123"/>
                <a:gd name="connsiteY8190" fmla="*/ 93095 h 957091"/>
                <a:gd name="connsiteX8191" fmla="*/ 5148907 w 10020123"/>
                <a:gd name="connsiteY8191" fmla="*/ 92457 h 957091"/>
                <a:gd name="connsiteX8192" fmla="*/ 5116388 w 10020123"/>
                <a:gd name="connsiteY8192" fmla="*/ 92457 h 957091"/>
                <a:gd name="connsiteX8193" fmla="*/ 5119576 w 10020123"/>
                <a:gd name="connsiteY8193" fmla="*/ 95645 h 957091"/>
                <a:gd name="connsiteX8194" fmla="*/ 5119576 w 10020123"/>
                <a:gd name="connsiteY8194" fmla="*/ 95645 h 957091"/>
                <a:gd name="connsiteX8195" fmla="*/ 3091895 w 10020123"/>
                <a:gd name="connsiteY8195" fmla="*/ 95327 h 957091"/>
                <a:gd name="connsiteX8196" fmla="*/ 3091895 w 10020123"/>
                <a:gd name="connsiteY8196" fmla="*/ 92457 h 957091"/>
                <a:gd name="connsiteX8197" fmla="*/ 3071809 w 10020123"/>
                <a:gd name="connsiteY8197" fmla="*/ 92457 h 957091"/>
                <a:gd name="connsiteX8198" fmla="*/ 3091895 w 10020123"/>
                <a:gd name="connsiteY8198" fmla="*/ 95327 h 957091"/>
                <a:gd name="connsiteX8199" fmla="*/ 2377424 w 10020123"/>
                <a:gd name="connsiteY8199" fmla="*/ 95327 h 957091"/>
                <a:gd name="connsiteX8200" fmla="*/ 2384757 w 10020123"/>
                <a:gd name="connsiteY8200" fmla="*/ 94051 h 957091"/>
                <a:gd name="connsiteX8201" fmla="*/ 2384757 w 10020123"/>
                <a:gd name="connsiteY8201" fmla="*/ 92776 h 957091"/>
                <a:gd name="connsiteX8202" fmla="*/ 2381569 w 10020123"/>
                <a:gd name="connsiteY8202" fmla="*/ 92138 h 957091"/>
                <a:gd name="connsiteX8203" fmla="*/ 2377105 w 10020123"/>
                <a:gd name="connsiteY8203" fmla="*/ 92138 h 957091"/>
                <a:gd name="connsiteX8204" fmla="*/ 2377105 w 10020123"/>
                <a:gd name="connsiteY8204" fmla="*/ 95008 h 957091"/>
                <a:gd name="connsiteX8205" fmla="*/ 2377105 w 10020123"/>
                <a:gd name="connsiteY8205" fmla="*/ 95008 h 957091"/>
                <a:gd name="connsiteX8206" fmla="*/ 2394322 w 10020123"/>
                <a:gd name="connsiteY8206" fmla="*/ 97877 h 957091"/>
                <a:gd name="connsiteX8207" fmla="*/ 2394322 w 10020123"/>
                <a:gd name="connsiteY8207" fmla="*/ 92457 h 957091"/>
                <a:gd name="connsiteX8208" fmla="*/ 2394322 w 10020123"/>
                <a:gd name="connsiteY8208" fmla="*/ 92457 h 957091"/>
                <a:gd name="connsiteX8209" fmla="*/ 2403567 w 10020123"/>
                <a:gd name="connsiteY8209" fmla="*/ 95327 h 957091"/>
                <a:gd name="connsiteX8210" fmla="*/ 2403567 w 10020123"/>
                <a:gd name="connsiteY8210" fmla="*/ 96602 h 957091"/>
                <a:gd name="connsiteX8211" fmla="*/ 2398785 w 10020123"/>
                <a:gd name="connsiteY8211" fmla="*/ 97877 h 957091"/>
                <a:gd name="connsiteX8212" fmla="*/ 2394322 w 10020123"/>
                <a:gd name="connsiteY8212" fmla="*/ 97877 h 957091"/>
                <a:gd name="connsiteX8213" fmla="*/ 2519617 w 10020123"/>
                <a:gd name="connsiteY8213" fmla="*/ 95327 h 957091"/>
                <a:gd name="connsiteX8214" fmla="*/ 2519617 w 10020123"/>
                <a:gd name="connsiteY8214" fmla="*/ 92457 h 957091"/>
                <a:gd name="connsiteX8215" fmla="*/ 2507502 w 10020123"/>
                <a:gd name="connsiteY8215" fmla="*/ 92457 h 957091"/>
                <a:gd name="connsiteX8216" fmla="*/ 2507502 w 10020123"/>
                <a:gd name="connsiteY8216" fmla="*/ 93095 h 957091"/>
                <a:gd name="connsiteX8217" fmla="*/ 2519617 w 10020123"/>
                <a:gd name="connsiteY8217" fmla="*/ 95327 h 957091"/>
                <a:gd name="connsiteX8218" fmla="*/ 2519617 w 10020123"/>
                <a:gd name="connsiteY8218" fmla="*/ 95327 h 957091"/>
                <a:gd name="connsiteX8219" fmla="*/ 3139080 w 10020123"/>
                <a:gd name="connsiteY8219" fmla="*/ 95327 h 957091"/>
                <a:gd name="connsiteX8220" fmla="*/ 3157571 w 10020123"/>
                <a:gd name="connsiteY8220" fmla="*/ 92457 h 957091"/>
                <a:gd name="connsiteX8221" fmla="*/ 3139080 w 10020123"/>
                <a:gd name="connsiteY8221" fmla="*/ 92457 h 957091"/>
                <a:gd name="connsiteX8222" fmla="*/ 3139080 w 10020123"/>
                <a:gd name="connsiteY8222" fmla="*/ 95327 h 957091"/>
                <a:gd name="connsiteX8223" fmla="*/ 2476895 w 10020123"/>
                <a:gd name="connsiteY8223" fmla="*/ 95008 h 957091"/>
                <a:gd name="connsiteX8224" fmla="*/ 2488692 w 10020123"/>
                <a:gd name="connsiteY8224" fmla="*/ 93095 h 957091"/>
                <a:gd name="connsiteX8225" fmla="*/ 2488692 w 10020123"/>
                <a:gd name="connsiteY8225" fmla="*/ 92138 h 957091"/>
                <a:gd name="connsiteX8226" fmla="*/ 2476577 w 10020123"/>
                <a:gd name="connsiteY8226" fmla="*/ 92138 h 957091"/>
                <a:gd name="connsiteX8227" fmla="*/ 2476577 w 10020123"/>
                <a:gd name="connsiteY8227" fmla="*/ 94689 h 957091"/>
                <a:gd name="connsiteX8228" fmla="*/ 2476577 w 10020123"/>
                <a:gd name="connsiteY8228" fmla="*/ 94689 h 957091"/>
                <a:gd name="connsiteX8229" fmla="*/ 2296763 w 10020123"/>
                <a:gd name="connsiteY8229" fmla="*/ 97240 h 957091"/>
                <a:gd name="connsiteX8230" fmla="*/ 2299952 w 10020123"/>
                <a:gd name="connsiteY8230" fmla="*/ 97240 h 957091"/>
                <a:gd name="connsiteX8231" fmla="*/ 2299952 w 10020123"/>
                <a:gd name="connsiteY8231" fmla="*/ 95645 h 957091"/>
                <a:gd name="connsiteX8232" fmla="*/ 2297720 w 10020123"/>
                <a:gd name="connsiteY8232" fmla="*/ 95645 h 957091"/>
                <a:gd name="connsiteX8233" fmla="*/ 2299952 w 10020123"/>
                <a:gd name="connsiteY8233" fmla="*/ 95645 h 957091"/>
                <a:gd name="connsiteX8234" fmla="*/ 2299952 w 10020123"/>
                <a:gd name="connsiteY8234" fmla="*/ 95008 h 957091"/>
                <a:gd name="connsiteX8235" fmla="*/ 2297720 w 10020123"/>
                <a:gd name="connsiteY8235" fmla="*/ 92457 h 957091"/>
                <a:gd name="connsiteX8236" fmla="*/ 2296444 w 10020123"/>
                <a:gd name="connsiteY8236" fmla="*/ 92457 h 957091"/>
                <a:gd name="connsiteX8237" fmla="*/ 2299952 w 10020123"/>
                <a:gd name="connsiteY8237" fmla="*/ 95008 h 957091"/>
                <a:gd name="connsiteX8238" fmla="*/ 2299952 w 10020123"/>
                <a:gd name="connsiteY8238" fmla="*/ 95645 h 957091"/>
                <a:gd name="connsiteX8239" fmla="*/ 2296444 w 10020123"/>
                <a:gd name="connsiteY8239" fmla="*/ 95645 h 957091"/>
                <a:gd name="connsiteX8240" fmla="*/ 2299952 w 10020123"/>
                <a:gd name="connsiteY8240" fmla="*/ 95645 h 957091"/>
                <a:gd name="connsiteX8241" fmla="*/ 2299952 w 10020123"/>
                <a:gd name="connsiteY8241" fmla="*/ 96921 h 957091"/>
                <a:gd name="connsiteX8242" fmla="*/ 2296763 w 10020123"/>
                <a:gd name="connsiteY8242" fmla="*/ 96921 h 957091"/>
                <a:gd name="connsiteX8243" fmla="*/ 2394322 w 10020123"/>
                <a:gd name="connsiteY8243" fmla="*/ 96602 h 957091"/>
                <a:gd name="connsiteX8244" fmla="*/ 2394322 w 10020123"/>
                <a:gd name="connsiteY8244" fmla="*/ 95645 h 957091"/>
                <a:gd name="connsiteX8245" fmla="*/ 2391133 w 10020123"/>
                <a:gd name="connsiteY8245" fmla="*/ 95645 h 957091"/>
                <a:gd name="connsiteX8246" fmla="*/ 2394322 w 10020123"/>
                <a:gd name="connsiteY8246" fmla="*/ 96602 h 957091"/>
                <a:gd name="connsiteX8247" fmla="*/ 2394322 w 10020123"/>
                <a:gd name="connsiteY8247" fmla="*/ 96602 h 957091"/>
                <a:gd name="connsiteX8248" fmla="*/ 2726848 w 10020123"/>
                <a:gd name="connsiteY8248" fmla="*/ 94051 h 957091"/>
                <a:gd name="connsiteX8249" fmla="*/ 2737370 w 10020123"/>
                <a:gd name="connsiteY8249" fmla="*/ 92457 h 957091"/>
                <a:gd name="connsiteX8250" fmla="*/ 2726530 w 10020123"/>
                <a:gd name="connsiteY8250" fmla="*/ 92457 h 957091"/>
                <a:gd name="connsiteX8251" fmla="*/ 2726530 w 10020123"/>
                <a:gd name="connsiteY8251" fmla="*/ 94051 h 957091"/>
                <a:gd name="connsiteX8252" fmla="*/ 2726530 w 10020123"/>
                <a:gd name="connsiteY8252" fmla="*/ 94051 h 957091"/>
                <a:gd name="connsiteX8253" fmla="*/ 2384757 w 10020123"/>
                <a:gd name="connsiteY8253" fmla="*/ 96283 h 957091"/>
                <a:gd name="connsiteX8254" fmla="*/ 2387626 w 10020123"/>
                <a:gd name="connsiteY8254" fmla="*/ 96283 h 957091"/>
                <a:gd name="connsiteX8255" fmla="*/ 2384757 w 10020123"/>
                <a:gd name="connsiteY8255" fmla="*/ 95327 h 957091"/>
                <a:gd name="connsiteX8256" fmla="*/ 2384757 w 10020123"/>
                <a:gd name="connsiteY8256" fmla="*/ 96283 h 957091"/>
                <a:gd name="connsiteX8257" fmla="*/ 2799539 w 10020123"/>
                <a:gd name="connsiteY8257" fmla="*/ 94051 h 957091"/>
                <a:gd name="connsiteX8258" fmla="*/ 2799539 w 10020123"/>
                <a:gd name="connsiteY8258" fmla="*/ 92457 h 957091"/>
                <a:gd name="connsiteX8259" fmla="*/ 2789975 w 10020123"/>
                <a:gd name="connsiteY8259" fmla="*/ 92457 h 957091"/>
                <a:gd name="connsiteX8260" fmla="*/ 2799539 w 10020123"/>
                <a:gd name="connsiteY8260" fmla="*/ 94051 h 957091"/>
                <a:gd name="connsiteX8261" fmla="*/ 1301095 w 10020123"/>
                <a:gd name="connsiteY8261" fmla="*/ 93414 h 957091"/>
                <a:gd name="connsiteX8262" fmla="*/ 1302052 w 10020123"/>
                <a:gd name="connsiteY8262" fmla="*/ 92457 h 957091"/>
                <a:gd name="connsiteX8263" fmla="*/ 1296313 w 10020123"/>
                <a:gd name="connsiteY8263" fmla="*/ 92457 h 957091"/>
                <a:gd name="connsiteX8264" fmla="*/ 1298545 w 10020123"/>
                <a:gd name="connsiteY8264" fmla="*/ 93414 h 957091"/>
                <a:gd name="connsiteX8265" fmla="*/ 1300777 w 10020123"/>
                <a:gd name="connsiteY8265" fmla="*/ 93414 h 957091"/>
                <a:gd name="connsiteX8266" fmla="*/ 1300777 w 10020123"/>
                <a:gd name="connsiteY8266" fmla="*/ 93414 h 957091"/>
                <a:gd name="connsiteX8267" fmla="*/ 2386032 w 10020123"/>
                <a:gd name="connsiteY8267" fmla="*/ 95964 h 957091"/>
                <a:gd name="connsiteX8268" fmla="*/ 2394322 w 10020123"/>
                <a:gd name="connsiteY8268" fmla="*/ 95327 h 957091"/>
                <a:gd name="connsiteX8269" fmla="*/ 2394322 w 10020123"/>
                <a:gd name="connsiteY8269" fmla="*/ 92457 h 957091"/>
                <a:gd name="connsiteX8270" fmla="*/ 2384757 w 10020123"/>
                <a:gd name="connsiteY8270" fmla="*/ 92457 h 957091"/>
                <a:gd name="connsiteX8271" fmla="*/ 2384757 w 10020123"/>
                <a:gd name="connsiteY8271" fmla="*/ 95327 h 957091"/>
                <a:gd name="connsiteX8272" fmla="*/ 2386032 w 10020123"/>
                <a:gd name="connsiteY8272" fmla="*/ 95964 h 957091"/>
                <a:gd name="connsiteX8273" fmla="*/ 2488692 w 10020123"/>
                <a:gd name="connsiteY8273" fmla="*/ 93095 h 957091"/>
                <a:gd name="connsiteX8274" fmla="*/ 2493474 w 10020123"/>
                <a:gd name="connsiteY8274" fmla="*/ 92457 h 957091"/>
                <a:gd name="connsiteX8275" fmla="*/ 2488692 w 10020123"/>
                <a:gd name="connsiteY8275" fmla="*/ 92457 h 957091"/>
                <a:gd name="connsiteX8276" fmla="*/ 2488692 w 10020123"/>
                <a:gd name="connsiteY8276" fmla="*/ 93095 h 957091"/>
                <a:gd name="connsiteX8277" fmla="*/ 2507502 w 10020123"/>
                <a:gd name="connsiteY8277" fmla="*/ 93095 h 957091"/>
                <a:gd name="connsiteX8278" fmla="*/ 2507502 w 10020123"/>
                <a:gd name="connsiteY8278" fmla="*/ 92457 h 957091"/>
                <a:gd name="connsiteX8279" fmla="*/ 2503676 w 10020123"/>
                <a:gd name="connsiteY8279" fmla="*/ 92457 h 957091"/>
                <a:gd name="connsiteX8280" fmla="*/ 2507502 w 10020123"/>
                <a:gd name="connsiteY8280" fmla="*/ 93095 h 957091"/>
                <a:gd name="connsiteX8281" fmla="*/ 2297082 w 10020123"/>
                <a:gd name="connsiteY8281" fmla="*/ 92776 h 957091"/>
                <a:gd name="connsiteX8282" fmla="*/ 2298995 w 10020123"/>
                <a:gd name="connsiteY8282" fmla="*/ 92776 h 957091"/>
                <a:gd name="connsiteX8283" fmla="*/ 2294532 w 10020123"/>
                <a:gd name="connsiteY8283" fmla="*/ 92457 h 957091"/>
                <a:gd name="connsiteX8284" fmla="*/ 2296763 w 10020123"/>
                <a:gd name="connsiteY8284" fmla="*/ 92457 h 957091"/>
                <a:gd name="connsiteX8285" fmla="*/ 2384757 w 10020123"/>
                <a:gd name="connsiteY8285" fmla="*/ 92776 h 957091"/>
                <a:gd name="connsiteX8286" fmla="*/ 2384757 w 10020123"/>
                <a:gd name="connsiteY8286" fmla="*/ 92776 h 957091"/>
                <a:gd name="connsiteX8287" fmla="*/ 2382844 w 10020123"/>
                <a:gd name="connsiteY8287" fmla="*/ 92457 h 957091"/>
                <a:gd name="connsiteX8288" fmla="*/ 2384757 w 10020123"/>
                <a:gd name="connsiteY8288" fmla="*/ 92457 h 957091"/>
                <a:gd name="connsiteX8289" fmla="*/ 2394322 w 10020123"/>
                <a:gd name="connsiteY8289" fmla="*/ 92457 h 957091"/>
                <a:gd name="connsiteX8290" fmla="*/ 2395597 w 10020123"/>
                <a:gd name="connsiteY8290" fmla="*/ 92457 h 957091"/>
                <a:gd name="connsiteX8291" fmla="*/ 2394322 w 10020123"/>
                <a:gd name="connsiteY8291" fmla="*/ 92457 h 957091"/>
                <a:gd name="connsiteX8292" fmla="*/ 2394322 w 10020123"/>
                <a:gd name="connsiteY8292" fmla="*/ 92457 h 957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  <a:cxn ang="0">
                  <a:pos x="connsiteX2796" y="connsiteY2796"/>
                </a:cxn>
                <a:cxn ang="0">
                  <a:pos x="connsiteX2797" y="connsiteY2797"/>
                </a:cxn>
                <a:cxn ang="0">
                  <a:pos x="connsiteX2798" y="connsiteY2798"/>
                </a:cxn>
                <a:cxn ang="0">
                  <a:pos x="connsiteX2799" y="connsiteY2799"/>
                </a:cxn>
                <a:cxn ang="0">
                  <a:pos x="connsiteX2800" y="connsiteY2800"/>
                </a:cxn>
                <a:cxn ang="0">
                  <a:pos x="connsiteX2801" y="connsiteY2801"/>
                </a:cxn>
                <a:cxn ang="0">
                  <a:pos x="connsiteX2802" y="connsiteY2802"/>
                </a:cxn>
                <a:cxn ang="0">
                  <a:pos x="connsiteX2803" y="connsiteY2803"/>
                </a:cxn>
                <a:cxn ang="0">
                  <a:pos x="connsiteX2804" y="connsiteY2804"/>
                </a:cxn>
                <a:cxn ang="0">
                  <a:pos x="connsiteX2805" y="connsiteY2805"/>
                </a:cxn>
                <a:cxn ang="0">
                  <a:pos x="connsiteX2806" y="connsiteY2806"/>
                </a:cxn>
                <a:cxn ang="0">
                  <a:pos x="connsiteX2807" y="connsiteY2807"/>
                </a:cxn>
                <a:cxn ang="0">
                  <a:pos x="connsiteX2808" y="connsiteY2808"/>
                </a:cxn>
                <a:cxn ang="0">
                  <a:pos x="connsiteX2809" y="connsiteY2809"/>
                </a:cxn>
                <a:cxn ang="0">
                  <a:pos x="connsiteX2810" y="connsiteY2810"/>
                </a:cxn>
                <a:cxn ang="0">
                  <a:pos x="connsiteX2811" y="connsiteY2811"/>
                </a:cxn>
                <a:cxn ang="0">
                  <a:pos x="connsiteX2812" y="connsiteY2812"/>
                </a:cxn>
                <a:cxn ang="0">
                  <a:pos x="connsiteX2813" y="connsiteY2813"/>
                </a:cxn>
                <a:cxn ang="0">
                  <a:pos x="connsiteX2814" y="connsiteY2814"/>
                </a:cxn>
                <a:cxn ang="0">
                  <a:pos x="connsiteX2815" y="connsiteY2815"/>
                </a:cxn>
                <a:cxn ang="0">
                  <a:pos x="connsiteX2816" y="connsiteY2816"/>
                </a:cxn>
                <a:cxn ang="0">
                  <a:pos x="connsiteX2817" y="connsiteY2817"/>
                </a:cxn>
                <a:cxn ang="0">
                  <a:pos x="connsiteX2818" y="connsiteY2818"/>
                </a:cxn>
                <a:cxn ang="0">
                  <a:pos x="connsiteX2819" y="connsiteY2819"/>
                </a:cxn>
                <a:cxn ang="0">
                  <a:pos x="connsiteX2820" y="connsiteY2820"/>
                </a:cxn>
                <a:cxn ang="0">
                  <a:pos x="connsiteX2821" y="connsiteY2821"/>
                </a:cxn>
                <a:cxn ang="0">
                  <a:pos x="connsiteX2822" y="connsiteY2822"/>
                </a:cxn>
                <a:cxn ang="0">
                  <a:pos x="connsiteX2823" y="connsiteY2823"/>
                </a:cxn>
                <a:cxn ang="0">
                  <a:pos x="connsiteX2824" y="connsiteY2824"/>
                </a:cxn>
                <a:cxn ang="0">
                  <a:pos x="connsiteX2825" y="connsiteY2825"/>
                </a:cxn>
                <a:cxn ang="0">
                  <a:pos x="connsiteX2826" y="connsiteY2826"/>
                </a:cxn>
                <a:cxn ang="0">
                  <a:pos x="connsiteX2827" y="connsiteY2827"/>
                </a:cxn>
                <a:cxn ang="0">
                  <a:pos x="connsiteX2828" y="connsiteY2828"/>
                </a:cxn>
                <a:cxn ang="0">
                  <a:pos x="connsiteX2829" y="connsiteY2829"/>
                </a:cxn>
                <a:cxn ang="0">
                  <a:pos x="connsiteX2830" y="connsiteY2830"/>
                </a:cxn>
                <a:cxn ang="0">
                  <a:pos x="connsiteX2831" y="connsiteY2831"/>
                </a:cxn>
                <a:cxn ang="0">
                  <a:pos x="connsiteX2832" y="connsiteY2832"/>
                </a:cxn>
                <a:cxn ang="0">
                  <a:pos x="connsiteX2833" y="connsiteY2833"/>
                </a:cxn>
                <a:cxn ang="0">
                  <a:pos x="connsiteX2834" y="connsiteY2834"/>
                </a:cxn>
                <a:cxn ang="0">
                  <a:pos x="connsiteX2835" y="connsiteY2835"/>
                </a:cxn>
                <a:cxn ang="0">
                  <a:pos x="connsiteX2836" y="connsiteY2836"/>
                </a:cxn>
                <a:cxn ang="0">
                  <a:pos x="connsiteX2837" y="connsiteY2837"/>
                </a:cxn>
                <a:cxn ang="0">
                  <a:pos x="connsiteX2838" y="connsiteY2838"/>
                </a:cxn>
                <a:cxn ang="0">
                  <a:pos x="connsiteX2839" y="connsiteY2839"/>
                </a:cxn>
                <a:cxn ang="0">
                  <a:pos x="connsiteX2840" y="connsiteY2840"/>
                </a:cxn>
                <a:cxn ang="0">
                  <a:pos x="connsiteX2841" y="connsiteY2841"/>
                </a:cxn>
                <a:cxn ang="0">
                  <a:pos x="connsiteX2842" y="connsiteY2842"/>
                </a:cxn>
                <a:cxn ang="0">
                  <a:pos x="connsiteX2843" y="connsiteY2843"/>
                </a:cxn>
                <a:cxn ang="0">
                  <a:pos x="connsiteX2844" y="connsiteY2844"/>
                </a:cxn>
                <a:cxn ang="0">
                  <a:pos x="connsiteX2845" y="connsiteY2845"/>
                </a:cxn>
                <a:cxn ang="0">
                  <a:pos x="connsiteX2846" y="connsiteY2846"/>
                </a:cxn>
                <a:cxn ang="0">
                  <a:pos x="connsiteX2847" y="connsiteY2847"/>
                </a:cxn>
                <a:cxn ang="0">
                  <a:pos x="connsiteX2848" y="connsiteY2848"/>
                </a:cxn>
                <a:cxn ang="0">
                  <a:pos x="connsiteX2849" y="connsiteY2849"/>
                </a:cxn>
                <a:cxn ang="0">
                  <a:pos x="connsiteX2850" y="connsiteY2850"/>
                </a:cxn>
                <a:cxn ang="0">
                  <a:pos x="connsiteX2851" y="connsiteY2851"/>
                </a:cxn>
                <a:cxn ang="0">
                  <a:pos x="connsiteX2852" y="connsiteY2852"/>
                </a:cxn>
                <a:cxn ang="0">
                  <a:pos x="connsiteX2853" y="connsiteY2853"/>
                </a:cxn>
                <a:cxn ang="0">
                  <a:pos x="connsiteX2854" y="connsiteY2854"/>
                </a:cxn>
                <a:cxn ang="0">
                  <a:pos x="connsiteX2855" y="connsiteY2855"/>
                </a:cxn>
                <a:cxn ang="0">
                  <a:pos x="connsiteX2856" y="connsiteY2856"/>
                </a:cxn>
                <a:cxn ang="0">
                  <a:pos x="connsiteX2857" y="connsiteY2857"/>
                </a:cxn>
                <a:cxn ang="0">
                  <a:pos x="connsiteX2858" y="connsiteY2858"/>
                </a:cxn>
                <a:cxn ang="0">
                  <a:pos x="connsiteX2859" y="connsiteY2859"/>
                </a:cxn>
                <a:cxn ang="0">
                  <a:pos x="connsiteX2860" y="connsiteY2860"/>
                </a:cxn>
                <a:cxn ang="0">
                  <a:pos x="connsiteX2861" y="connsiteY2861"/>
                </a:cxn>
                <a:cxn ang="0">
                  <a:pos x="connsiteX2862" y="connsiteY2862"/>
                </a:cxn>
                <a:cxn ang="0">
                  <a:pos x="connsiteX2863" y="connsiteY2863"/>
                </a:cxn>
                <a:cxn ang="0">
                  <a:pos x="connsiteX2864" y="connsiteY2864"/>
                </a:cxn>
                <a:cxn ang="0">
                  <a:pos x="connsiteX2865" y="connsiteY2865"/>
                </a:cxn>
                <a:cxn ang="0">
                  <a:pos x="connsiteX2866" y="connsiteY2866"/>
                </a:cxn>
                <a:cxn ang="0">
                  <a:pos x="connsiteX2867" y="connsiteY2867"/>
                </a:cxn>
                <a:cxn ang="0">
                  <a:pos x="connsiteX2868" y="connsiteY2868"/>
                </a:cxn>
                <a:cxn ang="0">
                  <a:pos x="connsiteX2869" y="connsiteY2869"/>
                </a:cxn>
                <a:cxn ang="0">
                  <a:pos x="connsiteX2870" y="connsiteY2870"/>
                </a:cxn>
                <a:cxn ang="0">
                  <a:pos x="connsiteX2871" y="connsiteY2871"/>
                </a:cxn>
                <a:cxn ang="0">
                  <a:pos x="connsiteX2872" y="connsiteY2872"/>
                </a:cxn>
                <a:cxn ang="0">
                  <a:pos x="connsiteX2873" y="connsiteY2873"/>
                </a:cxn>
                <a:cxn ang="0">
                  <a:pos x="connsiteX2874" y="connsiteY2874"/>
                </a:cxn>
                <a:cxn ang="0">
                  <a:pos x="connsiteX2875" y="connsiteY2875"/>
                </a:cxn>
                <a:cxn ang="0">
                  <a:pos x="connsiteX2876" y="connsiteY2876"/>
                </a:cxn>
                <a:cxn ang="0">
                  <a:pos x="connsiteX2877" y="connsiteY2877"/>
                </a:cxn>
                <a:cxn ang="0">
                  <a:pos x="connsiteX2878" y="connsiteY2878"/>
                </a:cxn>
                <a:cxn ang="0">
                  <a:pos x="connsiteX2879" y="connsiteY2879"/>
                </a:cxn>
                <a:cxn ang="0">
                  <a:pos x="connsiteX2880" y="connsiteY2880"/>
                </a:cxn>
                <a:cxn ang="0">
                  <a:pos x="connsiteX2881" y="connsiteY2881"/>
                </a:cxn>
                <a:cxn ang="0">
                  <a:pos x="connsiteX2882" y="connsiteY2882"/>
                </a:cxn>
                <a:cxn ang="0">
                  <a:pos x="connsiteX2883" y="connsiteY2883"/>
                </a:cxn>
                <a:cxn ang="0">
                  <a:pos x="connsiteX2884" y="connsiteY2884"/>
                </a:cxn>
                <a:cxn ang="0">
                  <a:pos x="connsiteX2885" y="connsiteY2885"/>
                </a:cxn>
                <a:cxn ang="0">
                  <a:pos x="connsiteX2886" y="connsiteY2886"/>
                </a:cxn>
                <a:cxn ang="0">
                  <a:pos x="connsiteX2887" y="connsiteY2887"/>
                </a:cxn>
                <a:cxn ang="0">
                  <a:pos x="connsiteX2888" y="connsiteY2888"/>
                </a:cxn>
                <a:cxn ang="0">
                  <a:pos x="connsiteX2889" y="connsiteY2889"/>
                </a:cxn>
                <a:cxn ang="0">
                  <a:pos x="connsiteX2890" y="connsiteY2890"/>
                </a:cxn>
                <a:cxn ang="0">
                  <a:pos x="connsiteX2891" y="connsiteY2891"/>
                </a:cxn>
                <a:cxn ang="0">
                  <a:pos x="connsiteX2892" y="connsiteY2892"/>
                </a:cxn>
                <a:cxn ang="0">
                  <a:pos x="connsiteX2893" y="connsiteY2893"/>
                </a:cxn>
                <a:cxn ang="0">
                  <a:pos x="connsiteX2894" y="connsiteY2894"/>
                </a:cxn>
                <a:cxn ang="0">
                  <a:pos x="connsiteX2895" y="connsiteY2895"/>
                </a:cxn>
                <a:cxn ang="0">
                  <a:pos x="connsiteX2896" y="connsiteY2896"/>
                </a:cxn>
                <a:cxn ang="0">
                  <a:pos x="connsiteX2897" y="connsiteY2897"/>
                </a:cxn>
                <a:cxn ang="0">
                  <a:pos x="connsiteX2898" y="connsiteY2898"/>
                </a:cxn>
                <a:cxn ang="0">
                  <a:pos x="connsiteX2899" y="connsiteY2899"/>
                </a:cxn>
                <a:cxn ang="0">
                  <a:pos x="connsiteX2900" y="connsiteY2900"/>
                </a:cxn>
                <a:cxn ang="0">
                  <a:pos x="connsiteX2901" y="connsiteY2901"/>
                </a:cxn>
                <a:cxn ang="0">
                  <a:pos x="connsiteX2902" y="connsiteY2902"/>
                </a:cxn>
                <a:cxn ang="0">
                  <a:pos x="connsiteX2903" y="connsiteY2903"/>
                </a:cxn>
                <a:cxn ang="0">
                  <a:pos x="connsiteX2904" y="connsiteY2904"/>
                </a:cxn>
                <a:cxn ang="0">
                  <a:pos x="connsiteX2905" y="connsiteY2905"/>
                </a:cxn>
                <a:cxn ang="0">
                  <a:pos x="connsiteX2906" y="connsiteY2906"/>
                </a:cxn>
                <a:cxn ang="0">
                  <a:pos x="connsiteX2907" y="connsiteY2907"/>
                </a:cxn>
                <a:cxn ang="0">
                  <a:pos x="connsiteX2908" y="connsiteY2908"/>
                </a:cxn>
                <a:cxn ang="0">
                  <a:pos x="connsiteX2909" y="connsiteY2909"/>
                </a:cxn>
                <a:cxn ang="0">
                  <a:pos x="connsiteX2910" y="connsiteY2910"/>
                </a:cxn>
                <a:cxn ang="0">
                  <a:pos x="connsiteX2911" y="connsiteY2911"/>
                </a:cxn>
                <a:cxn ang="0">
                  <a:pos x="connsiteX2912" y="connsiteY2912"/>
                </a:cxn>
                <a:cxn ang="0">
                  <a:pos x="connsiteX2913" y="connsiteY2913"/>
                </a:cxn>
                <a:cxn ang="0">
                  <a:pos x="connsiteX2914" y="connsiteY2914"/>
                </a:cxn>
                <a:cxn ang="0">
                  <a:pos x="connsiteX2915" y="connsiteY2915"/>
                </a:cxn>
                <a:cxn ang="0">
                  <a:pos x="connsiteX2916" y="connsiteY2916"/>
                </a:cxn>
                <a:cxn ang="0">
                  <a:pos x="connsiteX2917" y="connsiteY2917"/>
                </a:cxn>
                <a:cxn ang="0">
                  <a:pos x="connsiteX2918" y="connsiteY2918"/>
                </a:cxn>
                <a:cxn ang="0">
                  <a:pos x="connsiteX2919" y="connsiteY2919"/>
                </a:cxn>
                <a:cxn ang="0">
                  <a:pos x="connsiteX2920" y="connsiteY2920"/>
                </a:cxn>
                <a:cxn ang="0">
                  <a:pos x="connsiteX2921" y="connsiteY2921"/>
                </a:cxn>
                <a:cxn ang="0">
                  <a:pos x="connsiteX2922" y="connsiteY2922"/>
                </a:cxn>
                <a:cxn ang="0">
                  <a:pos x="connsiteX2923" y="connsiteY2923"/>
                </a:cxn>
                <a:cxn ang="0">
                  <a:pos x="connsiteX2924" y="connsiteY2924"/>
                </a:cxn>
                <a:cxn ang="0">
                  <a:pos x="connsiteX2925" y="connsiteY2925"/>
                </a:cxn>
                <a:cxn ang="0">
                  <a:pos x="connsiteX2926" y="connsiteY2926"/>
                </a:cxn>
                <a:cxn ang="0">
                  <a:pos x="connsiteX2927" y="connsiteY2927"/>
                </a:cxn>
                <a:cxn ang="0">
                  <a:pos x="connsiteX2928" y="connsiteY2928"/>
                </a:cxn>
                <a:cxn ang="0">
                  <a:pos x="connsiteX2929" y="connsiteY2929"/>
                </a:cxn>
                <a:cxn ang="0">
                  <a:pos x="connsiteX2930" y="connsiteY2930"/>
                </a:cxn>
                <a:cxn ang="0">
                  <a:pos x="connsiteX2931" y="connsiteY2931"/>
                </a:cxn>
                <a:cxn ang="0">
                  <a:pos x="connsiteX2932" y="connsiteY2932"/>
                </a:cxn>
                <a:cxn ang="0">
                  <a:pos x="connsiteX2933" y="connsiteY2933"/>
                </a:cxn>
                <a:cxn ang="0">
                  <a:pos x="connsiteX2934" y="connsiteY2934"/>
                </a:cxn>
                <a:cxn ang="0">
                  <a:pos x="connsiteX2935" y="connsiteY2935"/>
                </a:cxn>
                <a:cxn ang="0">
                  <a:pos x="connsiteX2936" y="connsiteY2936"/>
                </a:cxn>
                <a:cxn ang="0">
                  <a:pos x="connsiteX2937" y="connsiteY2937"/>
                </a:cxn>
                <a:cxn ang="0">
                  <a:pos x="connsiteX2938" y="connsiteY2938"/>
                </a:cxn>
                <a:cxn ang="0">
                  <a:pos x="connsiteX2939" y="connsiteY2939"/>
                </a:cxn>
                <a:cxn ang="0">
                  <a:pos x="connsiteX2940" y="connsiteY2940"/>
                </a:cxn>
                <a:cxn ang="0">
                  <a:pos x="connsiteX2941" y="connsiteY2941"/>
                </a:cxn>
                <a:cxn ang="0">
                  <a:pos x="connsiteX2942" y="connsiteY2942"/>
                </a:cxn>
                <a:cxn ang="0">
                  <a:pos x="connsiteX2943" y="connsiteY2943"/>
                </a:cxn>
                <a:cxn ang="0">
                  <a:pos x="connsiteX2944" y="connsiteY2944"/>
                </a:cxn>
                <a:cxn ang="0">
                  <a:pos x="connsiteX2945" y="connsiteY2945"/>
                </a:cxn>
                <a:cxn ang="0">
                  <a:pos x="connsiteX2946" y="connsiteY2946"/>
                </a:cxn>
                <a:cxn ang="0">
                  <a:pos x="connsiteX2947" y="connsiteY2947"/>
                </a:cxn>
                <a:cxn ang="0">
                  <a:pos x="connsiteX2948" y="connsiteY2948"/>
                </a:cxn>
                <a:cxn ang="0">
                  <a:pos x="connsiteX2949" y="connsiteY2949"/>
                </a:cxn>
                <a:cxn ang="0">
                  <a:pos x="connsiteX2950" y="connsiteY2950"/>
                </a:cxn>
                <a:cxn ang="0">
                  <a:pos x="connsiteX2951" y="connsiteY2951"/>
                </a:cxn>
                <a:cxn ang="0">
                  <a:pos x="connsiteX2952" y="connsiteY2952"/>
                </a:cxn>
                <a:cxn ang="0">
                  <a:pos x="connsiteX2953" y="connsiteY2953"/>
                </a:cxn>
                <a:cxn ang="0">
                  <a:pos x="connsiteX2954" y="connsiteY2954"/>
                </a:cxn>
                <a:cxn ang="0">
                  <a:pos x="connsiteX2955" y="connsiteY2955"/>
                </a:cxn>
                <a:cxn ang="0">
                  <a:pos x="connsiteX2956" y="connsiteY2956"/>
                </a:cxn>
                <a:cxn ang="0">
                  <a:pos x="connsiteX2957" y="connsiteY2957"/>
                </a:cxn>
                <a:cxn ang="0">
                  <a:pos x="connsiteX2958" y="connsiteY2958"/>
                </a:cxn>
                <a:cxn ang="0">
                  <a:pos x="connsiteX2959" y="connsiteY2959"/>
                </a:cxn>
                <a:cxn ang="0">
                  <a:pos x="connsiteX2960" y="connsiteY2960"/>
                </a:cxn>
                <a:cxn ang="0">
                  <a:pos x="connsiteX2961" y="connsiteY2961"/>
                </a:cxn>
                <a:cxn ang="0">
                  <a:pos x="connsiteX2962" y="connsiteY2962"/>
                </a:cxn>
                <a:cxn ang="0">
                  <a:pos x="connsiteX2963" y="connsiteY2963"/>
                </a:cxn>
                <a:cxn ang="0">
                  <a:pos x="connsiteX2964" y="connsiteY2964"/>
                </a:cxn>
                <a:cxn ang="0">
                  <a:pos x="connsiteX2965" y="connsiteY2965"/>
                </a:cxn>
                <a:cxn ang="0">
                  <a:pos x="connsiteX2966" y="connsiteY2966"/>
                </a:cxn>
                <a:cxn ang="0">
                  <a:pos x="connsiteX2967" y="connsiteY2967"/>
                </a:cxn>
                <a:cxn ang="0">
                  <a:pos x="connsiteX2968" y="connsiteY2968"/>
                </a:cxn>
                <a:cxn ang="0">
                  <a:pos x="connsiteX2969" y="connsiteY2969"/>
                </a:cxn>
                <a:cxn ang="0">
                  <a:pos x="connsiteX2970" y="connsiteY2970"/>
                </a:cxn>
                <a:cxn ang="0">
                  <a:pos x="connsiteX2971" y="connsiteY2971"/>
                </a:cxn>
                <a:cxn ang="0">
                  <a:pos x="connsiteX2972" y="connsiteY2972"/>
                </a:cxn>
                <a:cxn ang="0">
                  <a:pos x="connsiteX2973" y="connsiteY2973"/>
                </a:cxn>
                <a:cxn ang="0">
                  <a:pos x="connsiteX2974" y="connsiteY2974"/>
                </a:cxn>
                <a:cxn ang="0">
                  <a:pos x="connsiteX2975" y="connsiteY2975"/>
                </a:cxn>
                <a:cxn ang="0">
                  <a:pos x="connsiteX2976" y="connsiteY2976"/>
                </a:cxn>
                <a:cxn ang="0">
                  <a:pos x="connsiteX2977" y="connsiteY2977"/>
                </a:cxn>
                <a:cxn ang="0">
                  <a:pos x="connsiteX2978" y="connsiteY2978"/>
                </a:cxn>
                <a:cxn ang="0">
                  <a:pos x="connsiteX2979" y="connsiteY2979"/>
                </a:cxn>
                <a:cxn ang="0">
                  <a:pos x="connsiteX2980" y="connsiteY2980"/>
                </a:cxn>
                <a:cxn ang="0">
                  <a:pos x="connsiteX2981" y="connsiteY2981"/>
                </a:cxn>
                <a:cxn ang="0">
                  <a:pos x="connsiteX2982" y="connsiteY2982"/>
                </a:cxn>
                <a:cxn ang="0">
                  <a:pos x="connsiteX2983" y="connsiteY2983"/>
                </a:cxn>
                <a:cxn ang="0">
                  <a:pos x="connsiteX2984" y="connsiteY2984"/>
                </a:cxn>
                <a:cxn ang="0">
                  <a:pos x="connsiteX2985" y="connsiteY2985"/>
                </a:cxn>
                <a:cxn ang="0">
                  <a:pos x="connsiteX2986" y="connsiteY2986"/>
                </a:cxn>
                <a:cxn ang="0">
                  <a:pos x="connsiteX2987" y="connsiteY2987"/>
                </a:cxn>
                <a:cxn ang="0">
                  <a:pos x="connsiteX2988" y="connsiteY2988"/>
                </a:cxn>
                <a:cxn ang="0">
                  <a:pos x="connsiteX2989" y="connsiteY2989"/>
                </a:cxn>
                <a:cxn ang="0">
                  <a:pos x="connsiteX2990" y="connsiteY2990"/>
                </a:cxn>
                <a:cxn ang="0">
                  <a:pos x="connsiteX2991" y="connsiteY2991"/>
                </a:cxn>
                <a:cxn ang="0">
                  <a:pos x="connsiteX2992" y="connsiteY2992"/>
                </a:cxn>
                <a:cxn ang="0">
                  <a:pos x="connsiteX2993" y="connsiteY2993"/>
                </a:cxn>
                <a:cxn ang="0">
                  <a:pos x="connsiteX2994" y="connsiteY2994"/>
                </a:cxn>
                <a:cxn ang="0">
                  <a:pos x="connsiteX2995" y="connsiteY2995"/>
                </a:cxn>
                <a:cxn ang="0">
                  <a:pos x="connsiteX2996" y="connsiteY2996"/>
                </a:cxn>
                <a:cxn ang="0">
                  <a:pos x="connsiteX2997" y="connsiteY2997"/>
                </a:cxn>
                <a:cxn ang="0">
                  <a:pos x="connsiteX2998" y="connsiteY2998"/>
                </a:cxn>
                <a:cxn ang="0">
                  <a:pos x="connsiteX2999" y="connsiteY2999"/>
                </a:cxn>
                <a:cxn ang="0">
                  <a:pos x="connsiteX3000" y="connsiteY3000"/>
                </a:cxn>
                <a:cxn ang="0">
                  <a:pos x="connsiteX3001" y="connsiteY3001"/>
                </a:cxn>
                <a:cxn ang="0">
                  <a:pos x="connsiteX3002" y="connsiteY3002"/>
                </a:cxn>
                <a:cxn ang="0">
                  <a:pos x="connsiteX3003" y="connsiteY3003"/>
                </a:cxn>
                <a:cxn ang="0">
                  <a:pos x="connsiteX3004" y="connsiteY3004"/>
                </a:cxn>
                <a:cxn ang="0">
                  <a:pos x="connsiteX3005" y="connsiteY3005"/>
                </a:cxn>
                <a:cxn ang="0">
                  <a:pos x="connsiteX3006" y="connsiteY3006"/>
                </a:cxn>
                <a:cxn ang="0">
                  <a:pos x="connsiteX3007" y="connsiteY3007"/>
                </a:cxn>
                <a:cxn ang="0">
                  <a:pos x="connsiteX3008" y="connsiteY3008"/>
                </a:cxn>
                <a:cxn ang="0">
                  <a:pos x="connsiteX3009" y="connsiteY3009"/>
                </a:cxn>
                <a:cxn ang="0">
                  <a:pos x="connsiteX3010" y="connsiteY3010"/>
                </a:cxn>
                <a:cxn ang="0">
                  <a:pos x="connsiteX3011" y="connsiteY3011"/>
                </a:cxn>
                <a:cxn ang="0">
                  <a:pos x="connsiteX3012" y="connsiteY3012"/>
                </a:cxn>
                <a:cxn ang="0">
                  <a:pos x="connsiteX3013" y="connsiteY3013"/>
                </a:cxn>
                <a:cxn ang="0">
                  <a:pos x="connsiteX3014" y="connsiteY3014"/>
                </a:cxn>
                <a:cxn ang="0">
                  <a:pos x="connsiteX3015" y="connsiteY3015"/>
                </a:cxn>
                <a:cxn ang="0">
                  <a:pos x="connsiteX3016" y="connsiteY3016"/>
                </a:cxn>
                <a:cxn ang="0">
                  <a:pos x="connsiteX3017" y="connsiteY3017"/>
                </a:cxn>
                <a:cxn ang="0">
                  <a:pos x="connsiteX3018" y="connsiteY3018"/>
                </a:cxn>
                <a:cxn ang="0">
                  <a:pos x="connsiteX3019" y="connsiteY3019"/>
                </a:cxn>
                <a:cxn ang="0">
                  <a:pos x="connsiteX3020" y="connsiteY3020"/>
                </a:cxn>
                <a:cxn ang="0">
                  <a:pos x="connsiteX3021" y="connsiteY3021"/>
                </a:cxn>
                <a:cxn ang="0">
                  <a:pos x="connsiteX3022" y="connsiteY3022"/>
                </a:cxn>
                <a:cxn ang="0">
                  <a:pos x="connsiteX3023" y="connsiteY3023"/>
                </a:cxn>
                <a:cxn ang="0">
                  <a:pos x="connsiteX3024" y="connsiteY3024"/>
                </a:cxn>
                <a:cxn ang="0">
                  <a:pos x="connsiteX3025" y="connsiteY3025"/>
                </a:cxn>
                <a:cxn ang="0">
                  <a:pos x="connsiteX3026" y="connsiteY3026"/>
                </a:cxn>
                <a:cxn ang="0">
                  <a:pos x="connsiteX3027" y="connsiteY3027"/>
                </a:cxn>
                <a:cxn ang="0">
                  <a:pos x="connsiteX3028" y="connsiteY3028"/>
                </a:cxn>
                <a:cxn ang="0">
                  <a:pos x="connsiteX3029" y="connsiteY3029"/>
                </a:cxn>
                <a:cxn ang="0">
                  <a:pos x="connsiteX3030" y="connsiteY3030"/>
                </a:cxn>
                <a:cxn ang="0">
                  <a:pos x="connsiteX3031" y="connsiteY3031"/>
                </a:cxn>
                <a:cxn ang="0">
                  <a:pos x="connsiteX3032" y="connsiteY3032"/>
                </a:cxn>
                <a:cxn ang="0">
                  <a:pos x="connsiteX3033" y="connsiteY3033"/>
                </a:cxn>
                <a:cxn ang="0">
                  <a:pos x="connsiteX3034" y="connsiteY3034"/>
                </a:cxn>
                <a:cxn ang="0">
                  <a:pos x="connsiteX3035" y="connsiteY3035"/>
                </a:cxn>
                <a:cxn ang="0">
                  <a:pos x="connsiteX3036" y="connsiteY3036"/>
                </a:cxn>
                <a:cxn ang="0">
                  <a:pos x="connsiteX3037" y="connsiteY3037"/>
                </a:cxn>
                <a:cxn ang="0">
                  <a:pos x="connsiteX3038" y="connsiteY3038"/>
                </a:cxn>
                <a:cxn ang="0">
                  <a:pos x="connsiteX3039" y="connsiteY3039"/>
                </a:cxn>
                <a:cxn ang="0">
                  <a:pos x="connsiteX3040" y="connsiteY3040"/>
                </a:cxn>
                <a:cxn ang="0">
                  <a:pos x="connsiteX3041" y="connsiteY3041"/>
                </a:cxn>
                <a:cxn ang="0">
                  <a:pos x="connsiteX3042" y="connsiteY3042"/>
                </a:cxn>
                <a:cxn ang="0">
                  <a:pos x="connsiteX3043" y="connsiteY3043"/>
                </a:cxn>
                <a:cxn ang="0">
                  <a:pos x="connsiteX3044" y="connsiteY3044"/>
                </a:cxn>
                <a:cxn ang="0">
                  <a:pos x="connsiteX3045" y="connsiteY3045"/>
                </a:cxn>
                <a:cxn ang="0">
                  <a:pos x="connsiteX3046" y="connsiteY3046"/>
                </a:cxn>
                <a:cxn ang="0">
                  <a:pos x="connsiteX3047" y="connsiteY3047"/>
                </a:cxn>
                <a:cxn ang="0">
                  <a:pos x="connsiteX3048" y="connsiteY3048"/>
                </a:cxn>
                <a:cxn ang="0">
                  <a:pos x="connsiteX3049" y="connsiteY3049"/>
                </a:cxn>
                <a:cxn ang="0">
                  <a:pos x="connsiteX3050" y="connsiteY3050"/>
                </a:cxn>
                <a:cxn ang="0">
                  <a:pos x="connsiteX3051" y="connsiteY3051"/>
                </a:cxn>
                <a:cxn ang="0">
                  <a:pos x="connsiteX3052" y="connsiteY3052"/>
                </a:cxn>
                <a:cxn ang="0">
                  <a:pos x="connsiteX3053" y="connsiteY3053"/>
                </a:cxn>
                <a:cxn ang="0">
                  <a:pos x="connsiteX3054" y="connsiteY3054"/>
                </a:cxn>
                <a:cxn ang="0">
                  <a:pos x="connsiteX3055" y="connsiteY3055"/>
                </a:cxn>
                <a:cxn ang="0">
                  <a:pos x="connsiteX3056" y="connsiteY3056"/>
                </a:cxn>
                <a:cxn ang="0">
                  <a:pos x="connsiteX3057" y="connsiteY3057"/>
                </a:cxn>
                <a:cxn ang="0">
                  <a:pos x="connsiteX3058" y="connsiteY3058"/>
                </a:cxn>
                <a:cxn ang="0">
                  <a:pos x="connsiteX3059" y="connsiteY3059"/>
                </a:cxn>
                <a:cxn ang="0">
                  <a:pos x="connsiteX3060" y="connsiteY3060"/>
                </a:cxn>
                <a:cxn ang="0">
                  <a:pos x="connsiteX3061" y="connsiteY3061"/>
                </a:cxn>
                <a:cxn ang="0">
                  <a:pos x="connsiteX3062" y="connsiteY3062"/>
                </a:cxn>
                <a:cxn ang="0">
                  <a:pos x="connsiteX3063" y="connsiteY3063"/>
                </a:cxn>
                <a:cxn ang="0">
                  <a:pos x="connsiteX3064" y="connsiteY3064"/>
                </a:cxn>
                <a:cxn ang="0">
                  <a:pos x="connsiteX3065" y="connsiteY3065"/>
                </a:cxn>
                <a:cxn ang="0">
                  <a:pos x="connsiteX3066" y="connsiteY3066"/>
                </a:cxn>
                <a:cxn ang="0">
                  <a:pos x="connsiteX3067" y="connsiteY3067"/>
                </a:cxn>
                <a:cxn ang="0">
                  <a:pos x="connsiteX3068" y="connsiteY3068"/>
                </a:cxn>
                <a:cxn ang="0">
                  <a:pos x="connsiteX3069" y="connsiteY3069"/>
                </a:cxn>
                <a:cxn ang="0">
                  <a:pos x="connsiteX3070" y="connsiteY3070"/>
                </a:cxn>
                <a:cxn ang="0">
                  <a:pos x="connsiteX3071" y="connsiteY3071"/>
                </a:cxn>
                <a:cxn ang="0">
                  <a:pos x="connsiteX3072" y="connsiteY3072"/>
                </a:cxn>
                <a:cxn ang="0">
                  <a:pos x="connsiteX3073" y="connsiteY3073"/>
                </a:cxn>
                <a:cxn ang="0">
                  <a:pos x="connsiteX3074" y="connsiteY3074"/>
                </a:cxn>
                <a:cxn ang="0">
                  <a:pos x="connsiteX3075" y="connsiteY3075"/>
                </a:cxn>
                <a:cxn ang="0">
                  <a:pos x="connsiteX3076" y="connsiteY3076"/>
                </a:cxn>
                <a:cxn ang="0">
                  <a:pos x="connsiteX3077" y="connsiteY3077"/>
                </a:cxn>
                <a:cxn ang="0">
                  <a:pos x="connsiteX3078" y="connsiteY3078"/>
                </a:cxn>
                <a:cxn ang="0">
                  <a:pos x="connsiteX3079" y="connsiteY3079"/>
                </a:cxn>
                <a:cxn ang="0">
                  <a:pos x="connsiteX3080" y="connsiteY3080"/>
                </a:cxn>
                <a:cxn ang="0">
                  <a:pos x="connsiteX3081" y="connsiteY3081"/>
                </a:cxn>
                <a:cxn ang="0">
                  <a:pos x="connsiteX3082" y="connsiteY3082"/>
                </a:cxn>
                <a:cxn ang="0">
                  <a:pos x="connsiteX3083" y="connsiteY3083"/>
                </a:cxn>
                <a:cxn ang="0">
                  <a:pos x="connsiteX3084" y="connsiteY3084"/>
                </a:cxn>
                <a:cxn ang="0">
                  <a:pos x="connsiteX3085" y="connsiteY3085"/>
                </a:cxn>
                <a:cxn ang="0">
                  <a:pos x="connsiteX3086" y="connsiteY3086"/>
                </a:cxn>
                <a:cxn ang="0">
                  <a:pos x="connsiteX3087" y="connsiteY3087"/>
                </a:cxn>
                <a:cxn ang="0">
                  <a:pos x="connsiteX3088" y="connsiteY3088"/>
                </a:cxn>
                <a:cxn ang="0">
                  <a:pos x="connsiteX3089" y="connsiteY3089"/>
                </a:cxn>
                <a:cxn ang="0">
                  <a:pos x="connsiteX3090" y="connsiteY3090"/>
                </a:cxn>
                <a:cxn ang="0">
                  <a:pos x="connsiteX3091" y="connsiteY3091"/>
                </a:cxn>
                <a:cxn ang="0">
                  <a:pos x="connsiteX3092" y="connsiteY3092"/>
                </a:cxn>
                <a:cxn ang="0">
                  <a:pos x="connsiteX3093" y="connsiteY3093"/>
                </a:cxn>
                <a:cxn ang="0">
                  <a:pos x="connsiteX3094" y="connsiteY3094"/>
                </a:cxn>
                <a:cxn ang="0">
                  <a:pos x="connsiteX3095" y="connsiteY3095"/>
                </a:cxn>
                <a:cxn ang="0">
                  <a:pos x="connsiteX3096" y="connsiteY3096"/>
                </a:cxn>
                <a:cxn ang="0">
                  <a:pos x="connsiteX3097" y="connsiteY3097"/>
                </a:cxn>
                <a:cxn ang="0">
                  <a:pos x="connsiteX3098" y="connsiteY3098"/>
                </a:cxn>
                <a:cxn ang="0">
                  <a:pos x="connsiteX3099" y="connsiteY3099"/>
                </a:cxn>
                <a:cxn ang="0">
                  <a:pos x="connsiteX3100" y="connsiteY3100"/>
                </a:cxn>
                <a:cxn ang="0">
                  <a:pos x="connsiteX3101" y="connsiteY3101"/>
                </a:cxn>
                <a:cxn ang="0">
                  <a:pos x="connsiteX3102" y="connsiteY3102"/>
                </a:cxn>
                <a:cxn ang="0">
                  <a:pos x="connsiteX3103" y="connsiteY3103"/>
                </a:cxn>
                <a:cxn ang="0">
                  <a:pos x="connsiteX3104" y="connsiteY3104"/>
                </a:cxn>
                <a:cxn ang="0">
                  <a:pos x="connsiteX3105" y="connsiteY3105"/>
                </a:cxn>
                <a:cxn ang="0">
                  <a:pos x="connsiteX3106" y="connsiteY3106"/>
                </a:cxn>
                <a:cxn ang="0">
                  <a:pos x="connsiteX3107" y="connsiteY3107"/>
                </a:cxn>
                <a:cxn ang="0">
                  <a:pos x="connsiteX3108" y="connsiteY3108"/>
                </a:cxn>
                <a:cxn ang="0">
                  <a:pos x="connsiteX3109" y="connsiteY3109"/>
                </a:cxn>
                <a:cxn ang="0">
                  <a:pos x="connsiteX3110" y="connsiteY3110"/>
                </a:cxn>
                <a:cxn ang="0">
                  <a:pos x="connsiteX3111" y="connsiteY3111"/>
                </a:cxn>
                <a:cxn ang="0">
                  <a:pos x="connsiteX3112" y="connsiteY3112"/>
                </a:cxn>
                <a:cxn ang="0">
                  <a:pos x="connsiteX3113" y="connsiteY3113"/>
                </a:cxn>
                <a:cxn ang="0">
                  <a:pos x="connsiteX3114" y="connsiteY3114"/>
                </a:cxn>
                <a:cxn ang="0">
                  <a:pos x="connsiteX3115" y="connsiteY3115"/>
                </a:cxn>
                <a:cxn ang="0">
                  <a:pos x="connsiteX3116" y="connsiteY3116"/>
                </a:cxn>
                <a:cxn ang="0">
                  <a:pos x="connsiteX3117" y="connsiteY3117"/>
                </a:cxn>
                <a:cxn ang="0">
                  <a:pos x="connsiteX3118" y="connsiteY3118"/>
                </a:cxn>
                <a:cxn ang="0">
                  <a:pos x="connsiteX3119" y="connsiteY3119"/>
                </a:cxn>
                <a:cxn ang="0">
                  <a:pos x="connsiteX3120" y="connsiteY3120"/>
                </a:cxn>
                <a:cxn ang="0">
                  <a:pos x="connsiteX3121" y="connsiteY3121"/>
                </a:cxn>
                <a:cxn ang="0">
                  <a:pos x="connsiteX3122" y="connsiteY3122"/>
                </a:cxn>
                <a:cxn ang="0">
                  <a:pos x="connsiteX3123" y="connsiteY3123"/>
                </a:cxn>
                <a:cxn ang="0">
                  <a:pos x="connsiteX3124" y="connsiteY3124"/>
                </a:cxn>
                <a:cxn ang="0">
                  <a:pos x="connsiteX3125" y="connsiteY3125"/>
                </a:cxn>
                <a:cxn ang="0">
                  <a:pos x="connsiteX3126" y="connsiteY3126"/>
                </a:cxn>
                <a:cxn ang="0">
                  <a:pos x="connsiteX3127" y="connsiteY3127"/>
                </a:cxn>
                <a:cxn ang="0">
                  <a:pos x="connsiteX3128" y="connsiteY3128"/>
                </a:cxn>
                <a:cxn ang="0">
                  <a:pos x="connsiteX3129" y="connsiteY3129"/>
                </a:cxn>
                <a:cxn ang="0">
                  <a:pos x="connsiteX3130" y="connsiteY3130"/>
                </a:cxn>
                <a:cxn ang="0">
                  <a:pos x="connsiteX3131" y="connsiteY3131"/>
                </a:cxn>
                <a:cxn ang="0">
                  <a:pos x="connsiteX3132" y="connsiteY3132"/>
                </a:cxn>
                <a:cxn ang="0">
                  <a:pos x="connsiteX3133" y="connsiteY3133"/>
                </a:cxn>
                <a:cxn ang="0">
                  <a:pos x="connsiteX3134" y="connsiteY3134"/>
                </a:cxn>
                <a:cxn ang="0">
                  <a:pos x="connsiteX3135" y="connsiteY3135"/>
                </a:cxn>
                <a:cxn ang="0">
                  <a:pos x="connsiteX3136" y="connsiteY3136"/>
                </a:cxn>
                <a:cxn ang="0">
                  <a:pos x="connsiteX3137" y="connsiteY3137"/>
                </a:cxn>
                <a:cxn ang="0">
                  <a:pos x="connsiteX3138" y="connsiteY3138"/>
                </a:cxn>
                <a:cxn ang="0">
                  <a:pos x="connsiteX3139" y="connsiteY3139"/>
                </a:cxn>
                <a:cxn ang="0">
                  <a:pos x="connsiteX3140" y="connsiteY3140"/>
                </a:cxn>
                <a:cxn ang="0">
                  <a:pos x="connsiteX3141" y="connsiteY3141"/>
                </a:cxn>
                <a:cxn ang="0">
                  <a:pos x="connsiteX3142" y="connsiteY3142"/>
                </a:cxn>
                <a:cxn ang="0">
                  <a:pos x="connsiteX3143" y="connsiteY3143"/>
                </a:cxn>
                <a:cxn ang="0">
                  <a:pos x="connsiteX3144" y="connsiteY3144"/>
                </a:cxn>
                <a:cxn ang="0">
                  <a:pos x="connsiteX3145" y="connsiteY3145"/>
                </a:cxn>
                <a:cxn ang="0">
                  <a:pos x="connsiteX3146" y="connsiteY3146"/>
                </a:cxn>
                <a:cxn ang="0">
                  <a:pos x="connsiteX3147" y="connsiteY3147"/>
                </a:cxn>
                <a:cxn ang="0">
                  <a:pos x="connsiteX3148" y="connsiteY3148"/>
                </a:cxn>
                <a:cxn ang="0">
                  <a:pos x="connsiteX3149" y="connsiteY3149"/>
                </a:cxn>
                <a:cxn ang="0">
                  <a:pos x="connsiteX3150" y="connsiteY3150"/>
                </a:cxn>
                <a:cxn ang="0">
                  <a:pos x="connsiteX3151" y="connsiteY3151"/>
                </a:cxn>
                <a:cxn ang="0">
                  <a:pos x="connsiteX3152" y="connsiteY3152"/>
                </a:cxn>
                <a:cxn ang="0">
                  <a:pos x="connsiteX3153" y="connsiteY3153"/>
                </a:cxn>
                <a:cxn ang="0">
                  <a:pos x="connsiteX3154" y="connsiteY3154"/>
                </a:cxn>
                <a:cxn ang="0">
                  <a:pos x="connsiteX3155" y="connsiteY3155"/>
                </a:cxn>
                <a:cxn ang="0">
                  <a:pos x="connsiteX3156" y="connsiteY3156"/>
                </a:cxn>
                <a:cxn ang="0">
                  <a:pos x="connsiteX3157" y="connsiteY3157"/>
                </a:cxn>
                <a:cxn ang="0">
                  <a:pos x="connsiteX3158" y="connsiteY3158"/>
                </a:cxn>
                <a:cxn ang="0">
                  <a:pos x="connsiteX3159" y="connsiteY3159"/>
                </a:cxn>
                <a:cxn ang="0">
                  <a:pos x="connsiteX3160" y="connsiteY3160"/>
                </a:cxn>
                <a:cxn ang="0">
                  <a:pos x="connsiteX3161" y="connsiteY3161"/>
                </a:cxn>
                <a:cxn ang="0">
                  <a:pos x="connsiteX3162" y="connsiteY3162"/>
                </a:cxn>
                <a:cxn ang="0">
                  <a:pos x="connsiteX3163" y="connsiteY3163"/>
                </a:cxn>
                <a:cxn ang="0">
                  <a:pos x="connsiteX3164" y="connsiteY3164"/>
                </a:cxn>
                <a:cxn ang="0">
                  <a:pos x="connsiteX3165" y="connsiteY3165"/>
                </a:cxn>
                <a:cxn ang="0">
                  <a:pos x="connsiteX3166" y="connsiteY3166"/>
                </a:cxn>
                <a:cxn ang="0">
                  <a:pos x="connsiteX3167" y="connsiteY3167"/>
                </a:cxn>
                <a:cxn ang="0">
                  <a:pos x="connsiteX3168" y="connsiteY3168"/>
                </a:cxn>
                <a:cxn ang="0">
                  <a:pos x="connsiteX3169" y="connsiteY3169"/>
                </a:cxn>
                <a:cxn ang="0">
                  <a:pos x="connsiteX3170" y="connsiteY3170"/>
                </a:cxn>
                <a:cxn ang="0">
                  <a:pos x="connsiteX3171" y="connsiteY3171"/>
                </a:cxn>
                <a:cxn ang="0">
                  <a:pos x="connsiteX3172" y="connsiteY3172"/>
                </a:cxn>
                <a:cxn ang="0">
                  <a:pos x="connsiteX3173" y="connsiteY3173"/>
                </a:cxn>
                <a:cxn ang="0">
                  <a:pos x="connsiteX3174" y="connsiteY3174"/>
                </a:cxn>
                <a:cxn ang="0">
                  <a:pos x="connsiteX3175" y="connsiteY3175"/>
                </a:cxn>
                <a:cxn ang="0">
                  <a:pos x="connsiteX3176" y="connsiteY3176"/>
                </a:cxn>
                <a:cxn ang="0">
                  <a:pos x="connsiteX3177" y="connsiteY3177"/>
                </a:cxn>
                <a:cxn ang="0">
                  <a:pos x="connsiteX3178" y="connsiteY3178"/>
                </a:cxn>
                <a:cxn ang="0">
                  <a:pos x="connsiteX3179" y="connsiteY3179"/>
                </a:cxn>
                <a:cxn ang="0">
                  <a:pos x="connsiteX3180" y="connsiteY3180"/>
                </a:cxn>
                <a:cxn ang="0">
                  <a:pos x="connsiteX3181" y="connsiteY3181"/>
                </a:cxn>
                <a:cxn ang="0">
                  <a:pos x="connsiteX3182" y="connsiteY3182"/>
                </a:cxn>
                <a:cxn ang="0">
                  <a:pos x="connsiteX3183" y="connsiteY3183"/>
                </a:cxn>
                <a:cxn ang="0">
                  <a:pos x="connsiteX3184" y="connsiteY3184"/>
                </a:cxn>
                <a:cxn ang="0">
                  <a:pos x="connsiteX3185" y="connsiteY3185"/>
                </a:cxn>
                <a:cxn ang="0">
                  <a:pos x="connsiteX3186" y="connsiteY3186"/>
                </a:cxn>
                <a:cxn ang="0">
                  <a:pos x="connsiteX3187" y="connsiteY3187"/>
                </a:cxn>
                <a:cxn ang="0">
                  <a:pos x="connsiteX3188" y="connsiteY3188"/>
                </a:cxn>
                <a:cxn ang="0">
                  <a:pos x="connsiteX3189" y="connsiteY3189"/>
                </a:cxn>
                <a:cxn ang="0">
                  <a:pos x="connsiteX3190" y="connsiteY3190"/>
                </a:cxn>
                <a:cxn ang="0">
                  <a:pos x="connsiteX3191" y="connsiteY3191"/>
                </a:cxn>
                <a:cxn ang="0">
                  <a:pos x="connsiteX3192" y="connsiteY3192"/>
                </a:cxn>
                <a:cxn ang="0">
                  <a:pos x="connsiteX3193" y="connsiteY3193"/>
                </a:cxn>
                <a:cxn ang="0">
                  <a:pos x="connsiteX3194" y="connsiteY3194"/>
                </a:cxn>
                <a:cxn ang="0">
                  <a:pos x="connsiteX3195" y="connsiteY3195"/>
                </a:cxn>
                <a:cxn ang="0">
                  <a:pos x="connsiteX3196" y="connsiteY3196"/>
                </a:cxn>
                <a:cxn ang="0">
                  <a:pos x="connsiteX3197" y="connsiteY3197"/>
                </a:cxn>
                <a:cxn ang="0">
                  <a:pos x="connsiteX3198" y="connsiteY3198"/>
                </a:cxn>
                <a:cxn ang="0">
                  <a:pos x="connsiteX3199" y="connsiteY3199"/>
                </a:cxn>
                <a:cxn ang="0">
                  <a:pos x="connsiteX3200" y="connsiteY3200"/>
                </a:cxn>
                <a:cxn ang="0">
                  <a:pos x="connsiteX3201" y="connsiteY3201"/>
                </a:cxn>
                <a:cxn ang="0">
                  <a:pos x="connsiteX3202" y="connsiteY3202"/>
                </a:cxn>
                <a:cxn ang="0">
                  <a:pos x="connsiteX3203" y="connsiteY3203"/>
                </a:cxn>
                <a:cxn ang="0">
                  <a:pos x="connsiteX3204" y="connsiteY3204"/>
                </a:cxn>
                <a:cxn ang="0">
                  <a:pos x="connsiteX3205" y="connsiteY3205"/>
                </a:cxn>
                <a:cxn ang="0">
                  <a:pos x="connsiteX3206" y="connsiteY3206"/>
                </a:cxn>
                <a:cxn ang="0">
                  <a:pos x="connsiteX3207" y="connsiteY3207"/>
                </a:cxn>
                <a:cxn ang="0">
                  <a:pos x="connsiteX3208" y="connsiteY3208"/>
                </a:cxn>
                <a:cxn ang="0">
                  <a:pos x="connsiteX3209" y="connsiteY3209"/>
                </a:cxn>
                <a:cxn ang="0">
                  <a:pos x="connsiteX3210" y="connsiteY3210"/>
                </a:cxn>
                <a:cxn ang="0">
                  <a:pos x="connsiteX3211" y="connsiteY3211"/>
                </a:cxn>
                <a:cxn ang="0">
                  <a:pos x="connsiteX3212" y="connsiteY3212"/>
                </a:cxn>
                <a:cxn ang="0">
                  <a:pos x="connsiteX3213" y="connsiteY3213"/>
                </a:cxn>
                <a:cxn ang="0">
                  <a:pos x="connsiteX3214" y="connsiteY3214"/>
                </a:cxn>
                <a:cxn ang="0">
                  <a:pos x="connsiteX3215" y="connsiteY3215"/>
                </a:cxn>
                <a:cxn ang="0">
                  <a:pos x="connsiteX3216" y="connsiteY3216"/>
                </a:cxn>
                <a:cxn ang="0">
                  <a:pos x="connsiteX3217" y="connsiteY3217"/>
                </a:cxn>
                <a:cxn ang="0">
                  <a:pos x="connsiteX3218" y="connsiteY3218"/>
                </a:cxn>
                <a:cxn ang="0">
                  <a:pos x="connsiteX3219" y="connsiteY3219"/>
                </a:cxn>
                <a:cxn ang="0">
                  <a:pos x="connsiteX3220" y="connsiteY3220"/>
                </a:cxn>
                <a:cxn ang="0">
                  <a:pos x="connsiteX3221" y="connsiteY3221"/>
                </a:cxn>
                <a:cxn ang="0">
                  <a:pos x="connsiteX3222" y="connsiteY3222"/>
                </a:cxn>
                <a:cxn ang="0">
                  <a:pos x="connsiteX3223" y="connsiteY3223"/>
                </a:cxn>
                <a:cxn ang="0">
                  <a:pos x="connsiteX3224" y="connsiteY3224"/>
                </a:cxn>
                <a:cxn ang="0">
                  <a:pos x="connsiteX3225" y="connsiteY3225"/>
                </a:cxn>
                <a:cxn ang="0">
                  <a:pos x="connsiteX3226" y="connsiteY3226"/>
                </a:cxn>
                <a:cxn ang="0">
                  <a:pos x="connsiteX3227" y="connsiteY3227"/>
                </a:cxn>
                <a:cxn ang="0">
                  <a:pos x="connsiteX3228" y="connsiteY3228"/>
                </a:cxn>
                <a:cxn ang="0">
                  <a:pos x="connsiteX3229" y="connsiteY3229"/>
                </a:cxn>
                <a:cxn ang="0">
                  <a:pos x="connsiteX3230" y="connsiteY3230"/>
                </a:cxn>
                <a:cxn ang="0">
                  <a:pos x="connsiteX3231" y="connsiteY3231"/>
                </a:cxn>
                <a:cxn ang="0">
                  <a:pos x="connsiteX3232" y="connsiteY3232"/>
                </a:cxn>
                <a:cxn ang="0">
                  <a:pos x="connsiteX3233" y="connsiteY3233"/>
                </a:cxn>
                <a:cxn ang="0">
                  <a:pos x="connsiteX3234" y="connsiteY3234"/>
                </a:cxn>
                <a:cxn ang="0">
                  <a:pos x="connsiteX3235" y="connsiteY3235"/>
                </a:cxn>
                <a:cxn ang="0">
                  <a:pos x="connsiteX3236" y="connsiteY3236"/>
                </a:cxn>
                <a:cxn ang="0">
                  <a:pos x="connsiteX3237" y="connsiteY3237"/>
                </a:cxn>
                <a:cxn ang="0">
                  <a:pos x="connsiteX3238" y="connsiteY3238"/>
                </a:cxn>
                <a:cxn ang="0">
                  <a:pos x="connsiteX3239" y="connsiteY3239"/>
                </a:cxn>
                <a:cxn ang="0">
                  <a:pos x="connsiteX3240" y="connsiteY3240"/>
                </a:cxn>
                <a:cxn ang="0">
                  <a:pos x="connsiteX3241" y="connsiteY3241"/>
                </a:cxn>
                <a:cxn ang="0">
                  <a:pos x="connsiteX3242" y="connsiteY3242"/>
                </a:cxn>
                <a:cxn ang="0">
                  <a:pos x="connsiteX3243" y="connsiteY3243"/>
                </a:cxn>
                <a:cxn ang="0">
                  <a:pos x="connsiteX3244" y="connsiteY3244"/>
                </a:cxn>
                <a:cxn ang="0">
                  <a:pos x="connsiteX3245" y="connsiteY3245"/>
                </a:cxn>
                <a:cxn ang="0">
                  <a:pos x="connsiteX3246" y="connsiteY3246"/>
                </a:cxn>
                <a:cxn ang="0">
                  <a:pos x="connsiteX3247" y="connsiteY3247"/>
                </a:cxn>
                <a:cxn ang="0">
                  <a:pos x="connsiteX3248" y="connsiteY3248"/>
                </a:cxn>
                <a:cxn ang="0">
                  <a:pos x="connsiteX3249" y="connsiteY3249"/>
                </a:cxn>
                <a:cxn ang="0">
                  <a:pos x="connsiteX3250" y="connsiteY3250"/>
                </a:cxn>
                <a:cxn ang="0">
                  <a:pos x="connsiteX3251" y="connsiteY3251"/>
                </a:cxn>
                <a:cxn ang="0">
                  <a:pos x="connsiteX3252" y="connsiteY3252"/>
                </a:cxn>
                <a:cxn ang="0">
                  <a:pos x="connsiteX3253" y="connsiteY3253"/>
                </a:cxn>
                <a:cxn ang="0">
                  <a:pos x="connsiteX3254" y="connsiteY3254"/>
                </a:cxn>
                <a:cxn ang="0">
                  <a:pos x="connsiteX3255" y="connsiteY3255"/>
                </a:cxn>
                <a:cxn ang="0">
                  <a:pos x="connsiteX3256" y="connsiteY3256"/>
                </a:cxn>
                <a:cxn ang="0">
                  <a:pos x="connsiteX3257" y="connsiteY3257"/>
                </a:cxn>
                <a:cxn ang="0">
                  <a:pos x="connsiteX3258" y="connsiteY3258"/>
                </a:cxn>
                <a:cxn ang="0">
                  <a:pos x="connsiteX3259" y="connsiteY3259"/>
                </a:cxn>
                <a:cxn ang="0">
                  <a:pos x="connsiteX3260" y="connsiteY3260"/>
                </a:cxn>
                <a:cxn ang="0">
                  <a:pos x="connsiteX3261" y="connsiteY3261"/>
                </a:cxn>
                <a:cxn ang="0">
                  <a:pos x="connsiteX3262" y="connsiteY3262"/>
                </a:cxn>
                <a:cxn ang="0">
                  <a:pos x="connsiteX3263" y="connsiteY3263"/>
                </a:cxn>
                <a:cxn ang="0">
                  <a:pos x="connsiteX3264" y="connsiteY3264"/>
                </a:cxn>
                <a:cxn ang="0">
                  <a:pos x="connsiteX3265" y="connsiteY3265"/>
                </a:cxn>
                <a:cxn ang="0">
                  <a:pos x="connsiteX3266" y="connsiteY3266"/>
                </a:cxn>
                <a:cxn ang="0">
                  <a:pos x="connsiteX3267" y="connsiteY3267"/>
                </a:cxn>
                <a:cxn ang="0">
                  <a:pos x="connsiteX3268" y="connsiteY3268"/>
                </a:cxn>
                <a:cxn ang="0">
                  <a:pos x="connsiteX3269" y="connsiteY3269"/>
                </a:cxn>
                <a:cxn ang="0">
                  <a:pos x="connsiteX3270" y="connsiteY3270"/>
                </a:cxn>
                <a:cxn ang="0">
                  <a:pos x="connsiteX3271" y="connsiteY3271"/>
                </a:cxn>
                <a:cxn ang="0">
                  <a:pos x="connsiteX3272" y="connsiteY3272"/>
                </a:cxn>
                <a:cxn ang="0">
                  <a:pos x="connsiteX3273" y="connsiteY3273"/>
                </a:cxn>
                <a:cxn ang="0">
                  <a:pos x="connsiteX3274" y="connsiteY3274"/>
                </a:cxn>
                <a:cxn ang="0">
                  <a:pos x="connsiteX3275" y="connsiteY3275"/>
                </a:cxn>
                <a:cxn ang="0">
                  <a:pos x="connsiteX3276" y="connsiteY3276"/>
                </a:cxn>
                <a:cxn ang="0">
                  <a:pos x="connsiteX3277" y="connsiteY3277"/>
                </a:cxn>
                <a:cxn ang="0">
                  <a:pos x="connsiteX3278" y="connsiteY3278"/>
                </a:cxn>
                <a:cxn ang="0">
                  <a:pos x="connsiteX3279" y="connsiteY3279"/>
                </a:cxn>
                <a:cxn ang="0">
                  <a:pos x="connsiteX3280" y="connsiteY3280"/>
                </a:cxn>
                <a:cxn ang="0">
                  <a:pos x="connsiteX3281" y="connsiteY3281"/>
                </a:cxn>
                <a:cxn ang="0">
                  <a:pos x="connsiteX3282" y="connsiteY3282"/>
                </a:cxn>
                <a:cxn ang="0">
                  <a:pos x="connsiteX3283" y="connsiteY3283"/>
                </a:cxn>
                <a:cxn ang="0">
                  <a:pos x="connsiteX3284" y="connsiteY3284"/>
                </a:cxn>
                <a:cxn ang="0">
                  <a:pos x="connsiteX3285" y="connsiteY3285"/>
                </a:cxn>
                <a:cxn ang="0">
                  <a:pos x="connsiteX3286" y="connsiteY3286"/>
                </a:cxn>
                <a:cxn ang="0">
                  <a:pos x="connsiteX3287" y="connsiteY3287"/>
                </a:cxn>
                <a:cxn ang="0">
                  <a:pos x="connsiteX3288" y="connsiteY3288"/>
                </a:cxn>
                <a:cxn ang="0">
                  <a:pos x="connsiteX3289" y="connsiteY3289"/>
                </a:cxn>
                <a:cxn ang="0">
                  <a:pos x="connsiteX3290" y="connsiteY3290"/>
                </a:cxn>
                <a:cxn ang="0">
                  <a:pos x="connsiteX3291" y="connsiteY3291"/>
                </a:cxn>
                <a:cxn ang="0">
                  <a:pos x="connsiteX3292" y="connsiteY3292"/>
                </a:cxn>
                <a:cxn ang="0">
                  <a:pos x="connsiteX3293" y="connsiteY3293"/>
                </a:cxn>
                <a:cxn ang="0">
                  <a:pos x="connsiteX3294" y="connsiteY3294"/>
                </a:cxn>
                <a:cxn ang="0">
                  <a:pos x="connsiteX3295" y="connsiteY3295"/>
                </a:cxn>
                <a:cxn ang="0">
                  <a:pos x="connsiteX3296" y="connsiteY3296"/>
                </a:cxn>
                <a:cxn ang="0">
                  <a:pos x="connsiteX3297" y="connsiteY3297"/>
                </a:cxn>
                <a:cxn ang="0">
                  <a:pos x="connsiteX3298" y="connsiteY3298"/>
                </a:cxn>
                <a:cxn ang="0">
                  <a:pos x="connsiteX3299" y="connsiteY3299"/>
                </a:cxn>
                <a:cxn ang="0">
                  <a:pos x="connsiteX3300" y="connsiteY3300"/>
                </a:cxn>
                <a:cxn ang="0">
                  <a:pos x="connsiteX3301" y="connsiteY3301"/>
                </a:cxn>
                <a:cxn ang="0">
                  <a:pos x="connsiteX3302" y="connsiteY3302"/>
                </a:cxn>
                <a:cxn ang="0">
                  <a:pos x="connsiteX3303" y="connsiteY3303"/>
                </a:cxn>
                <a:cxn ang="0">
                  <a:pos x="connsiteX3304" y="connsiteY3304"/>
                </a:cxn>
                <a:cxn ang="0">
                  <a:pos x="connsiteX3305" y="connsiteY3305"/>
                </a:cxn>
                <a:cxn ang="0">
                  <a:pos x="connsiteX3306" y="connsiteY3306"/>
                </a:cxn>
                <a:cxn ang="0">
                  <a:pos x="connsiteX3307" y="connsiteY3307"/>
                </a:cxn>
                <a:cxn ang="0">
                  <a:pos x="connsiteX3308" y="connsiteY3308"/>
                </a:cxn>
                <a:cxn ang="0">
                  <a:pos x="connsiteX3309" y="connsiteY3309"/>
                </a:cxn>
                <a:cxn ang="0">
                  <a:pos x="connsiteX3310" y="connsiteY3310"/>
                </a:cxn>
                <a:cxn ang="0">
                  <a:pos x="connsiteX3311" y="connsiteY3311"/>
                </a:cxn>
                <a:cxn ang="0">
                  <a:pos x="connsiteX3312" y="connsiteY3312"/>
                </a:cxn>
                <a:cxn ang="0">
                  <a:pos x="connsiteX3313" y="connsiteY3313"/>
                </a:cxn>
                <a:cxn ang="0">
                  <a:pos x="connsiteX3314" y="connsiteY3314"/>
                </a:cxn>
                <a:cxn ang="0">
                  <a:pos x="connsiteX3315" y="connsiteY3315"/>
                </a:cxn>
                <a:cxn ang="0">
                  <a:pos x="connsiteX3316" y="connsiteY3316"/>
                </a:cxn>
                <a:cxn ang="0">
                  <a:pos x="connsiteX3317" y="connsiteY3317"/>
                </a:cxn>
                <a:cxn ang="0">
                  <a:pos x="connsiteX3318" y="connsiteY3318"/>
                </a:cxn>
                <a:cxn ang="0">
                  <a:pos x="connsiteX3319" y="connsiteY3319"/>
                </a:cxn>
                <a:cxn ang="0">
                  <a:pos x="connsiteX3320" y="connsiteY3320"/>
                </a:cxn>
                <a:cxn ang="0">
                  <a:pos x="connsiteX3321" y="connsiteY3321"/>
                </a:cxn>
                <a:cxn ang="0">
                  <a:pos x="connsiteX3322" y="connsiteY3322"/>
                </a:cxn>
                <a:cxn ang="0">
                  <a:pos x="connsiteX3323" y="connsiteY3323"/>
                </a:cxn>
                <a:cxn ang="0">
                  <a:pos x="connsiteX3324" y="connsiteY3324"/>
                </a:cxn>
                <a:cxn ang="0">
                  <a:pos x="connsiteX3325" y="connsiteY3325"/>
                </a:cxn>
                <a:cxn ang="0">
                  <a:pos x="connsiteX3326" y="connsiteY3326"/>
                </a:cxn>
                <a:cxn ang="0">
                  <a:pos x="connsiteX3327" y="connsiteY3327"/>
                </a:cxn>
                <a:cxn ang="0">
                  <a:pos x="connsiteX3328" y="connsiteY3328"/>
                </a:cxn>
                <a:cxn ang="0">
                  <a:pos x="connsiteX3329" y="connsiteY3329"/>
                </a:cxn>
                <a:cxn ang="0">
                  <a:pos x="connsiteX3330" y="connsiteY3330"/>
                </a:cxn>
                <a:cxn ang="0">
                  <a:pos x="connsiteX3331" y="connsiteY3331"/>
                </a:cxn>
                <a:cxn ang="0">
                  <a:pos x="connsiteX3332" y="connsiteY3332"/>
                </a:cxn>
                <a:cxn ang="0">
                  <a:pos x="connsiteX3333" y="connsiteY3333"/>
                </a:cxn>
                <a:cxn ang="0">
                  <a:pos x="connsiteX3334" y="connsiteY3334"/>
                </a:cxn>
                <a:cxn ang="0">
                  <a:pos x="connsiteX3335" y="connsiteY3335"/>
                </a:cxn>
                <a:cxn ang="0">
                  <a:pos x="connsiteX3336" y="connsiteY3336"/>
                </a:cxn>
                <a:cxn ang="0">
                  <a:pos x="connsiteX3337" y="connsiteY3337"/>
                </a:cxn>
                <a:cxn ang="0">
                  <a:pos x="connsiteX3338" y="connsiteY3338"/>
                </a:cxn>
                <a:cxn ang="0">
                  <a:pos x="connsiteX3339" y="connsiteY3339"/>
                </a:cxn>
                <a:cxn ang="0">
                  <a:pos x="connsiteX3340" y="connsiteY3340"/>
                </a:cxn>
                <a:cxn ang="0">
                  <a:pos x="connsiteX3341" y="connsiteY3341"/>
                </a:cxn>
                <a:cxn ang="0">
                  <a:pos x="connsiteX3342" y="connsiteY3342"/>
                </a:cxn>
                <a:cxn ang="0">
                  <a:pos x="connsiteX3343" y="connsiteY3343"/>
                </a:cxn>
                <a:cxn ang="0">
                  <a:pos x="connsiteX3344" y="connsiteY3344"/>
                </a:cxn>
                <a:cxn ang="0">
                  <a:pos x="connsiteX3345" y="connsiteY3345"/>
                </a:cxn>
                <a:cxn ang="0">
                  <a:pos x="connsiteX3346" y="connsiteY3346"/>
                </a:cxn>
                <a:cxn ang="0">
                  <a:pos x="connsiteX3347" y="connsiteY3347"/>
                </a:cxn>
                <a:cxn ang="0">
                  <a:pos x="connsiteX3348" y="connsiteY3348"/>
                </a:cxn>
                <a:cxn ang="0">
                  <a:pos x="connsiteX3349" y="connsiteY3349"/>
                </a:cxn>
                <a:cxn ang="0">
                  <a:pos x="connsiteX3350" y="connsiteY3350"/>
                </a:cxn>
                <a:cxn ang="0">
                  <a:pos x="connsiteX3351" y="connsiteY3351"/>
                </a:cxn>
                <a:cxn ang="0">
                  <a:pos x="connsiteX3352" y="connsiteY3352"/>
                </a:cxn>
                <a:cxn ang="0">
                  <a:pos x="connsiteX3353" y="connsiteY3353"/>
                </a:cxn>
                <a:cxn ang="0">
                  <a:pos x="connsiteX3354" y="connsiteY3354"/>
                </a:cxn>
                <a:cxn ang="0">
                  <a:pos x="connsiteX3355" y="connsiteY3355"/>
                </a:cxn>
                <a:cxn ang="0">
                  <a:pos x="connsiteX3356" y="connsiteY3356"/>
                </a:cxn>
                <a:cxn ang="0">
                  <a:pos x="connsiteX3357" y="connsiteY3357"/>
                </a:cxn>
                <a:cxn ang="0">
                  <a:pos x="connsiteX3358" y="connsiteY3358"/>
                </a:cxn>
                <a:cxn ang="0">
                  <a:pos x="connsiteX3359" y="connsiteY3359"/>
                </a:cxn>
                <a:cxn ang="0">
                  <a:pos x="connsiteX3360" y="connsiteY3360"/>
                </a:cxn>
                <a:cxn ang="0">
                  <a:pos x="connsiteX3361" y="connsiteY3361"/>
                </a:cxn>
                <a:cxn ang="0">
                  <a:pos x="connsiteX3362" y="connsiteY3362"/>
                </a:cxn>
                <a:cxn ang="0">
                  <a:pos x="connsiteX3363" y="connsiteY3363"/>
                </a:cxn>
                <a:cxn ang="0">
                  <a:pos x="connsiteX3364" y="connsiteY3364"/>
                </a:cxn>
                <a:cxn ang="0">
                  <a:pos x="connsiteX3365" y="connsiteY3365"/>
                </a:cxn>
                <a:cxn ang="0">
                  <a:pos x="connsiteX3366" y="connsiteY3366"/>
                </a:cxn>
                <a:cxn ang="0">
                  <a:pos x="connsiteX3367" y="connsiteY3367"/>
                </a:cxn>
                <a:cxn ang="0">
                  <a:pos x="connsiteX3368" y="connsiteY3368"/>
                </a:cxn>
                <a:cxn ang="0">
                  <a:pos x="connsiteX3369" y="connsiteY3369"/>
                </a:cxn>
                <a:cxn ang="0">
                  <a:pos x="connsiteX3370" y="connsiteY3370"/>
                </a:cxn>
                <a:cxn ang="0">
                  <a:pos x="connsiteX3371" y="connsiteY3371"/>
                </a:cxn>
                <a:cxn ang="0">
                  <a:pos x="connsiteX3372" y="connsiteY3372"/>
                </a:cxn>
                <a:cxn ang="0">
                  <a:pos x="connsiteX3373" y="connsiteY3373"/>
                </a:cxn>
                <a:cxn ang="0">
                  <a:pos x="connsiteX3374" y="connsiteY3374"/>
                </a:cxn>
                <a:cxn ang="0">
                  <a:pos x="connsiteX3375" y="connsiteY3375"/>
                </a:cxn>
                <a:cxn ang="0">
                  <a:pos x="connsiteX3376" y="connsiteY3376"/>
                </a:cxn>
                <a:cxn ang="0">
                  <a:pos x="connsiteX3377" y="connsiteY3377"/>
                </a:cxn>
                <a:cxn ang="0">
                  <a:pos x="connsiteX3378" y="connsiteY3378"/>
                </a:cxn>
                <a:cxn ang="0">
                  <a:pos x="connsiteX3379" y="connsiteY3379"/>
                </a:cxn>
                <a:cxn ang="0">
                  <a:pos x="connsiteX3380" y="connsiteY3380"/>
                </a:cxn>
                <a:cxn ang="0">
                  <a:pos x="connsiteX3381" y="connsiteY3381"/>
                </a:cxn>
                <a:cxn ang="0">
                  <a:pos x="connsiteX3382" y="connsiteY3382"/>
                </a:cxn>
                <a:cxn ang="0">
                  <a:pos x="connsiteX3383" y="connsiteY3383"/>
                </a:cxn>
                <a:cxn ang="0">
                  <a:pos x="connsiteX3384" y="connsiteY3384"/>
                </a:cxn>
                <a:cxn ang="0">
                  <a:pos x="connsiteX3385" y="connsiteY3385"/>
                </a:cxn>
                <a:cxn ang="0">
                  <a:pos x="connsiteX3386" y="connsiteY3386"/>
                </a:cxn>
                <a:cxn ang="0">
                  <a:pos x="connsiteX3387" y="connsiteY3387"/>
                </a:cxn>
                <a:cxn ang="0">
                  <a:pos x="connsiteX3388" y="connsiteY3388"/>
                </a:cxn>
                <a:cxn ang="0">
                  <a:pos x="connsiteX3389" y="connsiteY3389"/>
                </a:cxn>
                <a:cxn ang="0">
                  <a:pos x="connsiteX3390" y="connsiteY3390"/>
                </a:cxn>
                <a:cxn ang="0">
                  <a:pos x="connsiteX3391" y="connsiteY3391"/>
                </a:cxn>
                <a:cxn ang="0">
                  <a:pos x="connsiteX3392" y="connsiteY3392"/>
                </a:cxn>
                <a:cxn ang="0">
                  <a:pos x="connsiteX3393" y="connsiteY3393"/>
                </a:cxn>
                <a:cxn ang="0">
                  <a:pos x="connsiteX3394" y="connsiteY3394"/>
                </a:cxn>
                <a:cxn ang="0">
                  <a:pos x="connsiteX3395" y="connsiteY3395"/>
                </a:cxn>
                <a:cxn ang="0">
                  <a:pos x="connsiteX3396" y="connsiteY3396"/>
                </a:cxn>
                <a:cxn ang="0">
                  <a:pos x="connsiteX3397" y="connsiteY3397"/>
                </a:cxn>
                <a:cxn ang="0">
                  <a:pos x="connsiteX3398" y="connsiteY3398"/>
                </a:cxn>
                <a:cxn ang="0">
                  <a:pos x="connsiteX3399" y="connsiteY3399"/>
                </a:cxn>
                <a:cxn ang="0">
                  <a:pos x="connsiteX3400" y="connsiteY3400"/>
                </a:cxn>
                <a:cxn ang="0">
                  <a:pos x="connsiteX3401" y="connsiteY3401"/>
                </a:cxn>
                <a:cxn ang="0">
                  <a:pos x="connsiteX3402" y="connsiteY3402"/>
                </a:cxn>
                <a:cxn ang="0">
                  <a:pos x="connsiteX3403" y="connsiteY3403"/>
                </a:cxn>
                <a:cxn ang="0">
                  <a:pos x="connsiteX3404" y="connsiteY3404"/>
                </a:cxn>
                <a:cxn ang="0">
                  <a:pos x="connsiteX3405" y="connsiteY3405"/>
                </a:cxn>
                <a:cxn ang="0">
                  <a:pos x="connsiteX3406" y="connsiteY3406"/>
                </a:cxn>
                <a:cxn ang="0">
                  <a:pos x="connsiteX3407" y="connsiteY3407"/>
                </a:cxn>
                <a:cxn ang="0">
                  <a:pos x="connsiteX3408" y="connsiteY3408"/>
                </a:cxn>
                <a:cxn ang="0">
                  <a:pos x="connsiteX3409" y="connsiteY3409"/>
                </a:cxn>
                <a:cxn ang="0">
                  <a:pos x="connsiteX3410" y="connsiteY3410"/>
                </a:cxn>
                <a:cxn ang="0">
                  <a:pos x="connsiteX3411" y="connsiteY3411"/>
                </a:cxn>
                <a:cxn ang="0">
                  <a:pos x="connsiteX3412" y="connsiteY3412"/>
                </a:cxn>
                <a:cxn ang="0">
                  <a:pos x="connsiteX3413" y="connsiteY3413"/>
                </a:cxn>
                <a:cxn ang="0">
                  <a:pos x="connsiteX3414" y="connsiteY3414"/>
                </a:cxn>
                <a:cxn ang="0">
                  <a:pos x="connsiteX3415" y="connsiteY3415"/>
                </a:cxn>
                <a:cxn ang="0">
                  <a:pos x="connsiteX3416" y="connsiteY3416"/>
                </a:cxn>
                <a:cxn ang="0">
                  <a:pos x="connsiteX3417" y="connsiteY3417"/>
                </a:cxn>
                <a:cxn ang="0">
                  <a:pos x="connsiteX3418" y="connsiteY3418"/>
                </a:cxn>
                <a:cxn ang="0">
                  <a:pos x="connsiteX3419" y="connsiteY3419"/>
                </a:cxn>
                <a:cxn ang="0">
                  <a:pos x="connsiteX3420" y="connsiteY3420"/>
                </a:cxn>
                <a:cxn ang="0">
                  <a:pos x="connsiteX3421" y="connsiteY3421"/>
                </a:cxn>
                <a:cxn ang="0">
                  <a:pos x="connsiteX3422" y="connsiteY3422"/>
                </a:cxn>
                <a:cxn ang="0">
                  <a:pos x="connsiteX3423" y="connsiteY3423"/>
                </a:cxn>
                <a:cxn ang="0">
                  <a:pos x="connsiteX3424" y="connsiteY3424"/>
                </a:cxn>
                <a:cxn ang="0">
                  <a:pos x="connsiteX3425" y="connsiteY3425"/>
                </a:cxn>
                <a:cxn ang="0">
                  <a:pos x="connsiteX3426" y="connsiteY3426"/>
                </a:cxn>
                <a:cxn ang="0">
                  <a:pos x="connsiteX3427" y="connsiteY3427"/>
                </a:cxn>
                <a:cxn ang="0">
                  <a:pos x="connsiteX3428" y="connsiteY3428"/>
                </a:cxn>
                <a:cxn ang="0">
                  <a:pos x="connsiteX3429" y="connsiteY3429"/>
                </a:cxn>
                <a:cxn ang="0">
                  <a:pos x="connsiteX3430" y="connsiteY3430"/>
                </a:cxn>
                <a:cxn ang="0">
                  <a:pos x="connsiteX3431" y="connsiteY3431"/>
                </a:cxn>
                <a:cxn ang="0">
                  <a:pos x="connsiteX3432" y="connsiteY3432"/>
                </a:cxn>
                <a:cxn ang="0">
                  <a:pos x="connsiteX3433" y="connsiteY3433"/>
                </a:cxn>
                <a:cxn ang="0">
                  <a:pos x="connsiteX3434" y="connsiteY3434"/>
                </a:cxn>
                <a:cxn ang="0">
                  <a:pos x="connsiteX3435" y="connsiteY3435"/>
                </a:cxn>
                <a:cxn ang="0">
                  <a:pos x="connsiteX3436" y="connsiteY3436"/>
                </a:cxn>
                <a:cxn ang="0">
                  <a:pos x="connsiteX3437" y="connsiteY3437"/>
                </a:cxn>
                <a:cxn ang="0">
                  <a:pos x="connsiteX3438" y="connsiteY3438"/>
                </a:cxn>
                <a:cxn ang="0">
                  <a:pos x="connsiteX3439" y="connsiteY3439"/>
                </a:cxn>
                <a:cxn ang="0">
                  <a:pos x="connsiteX3440" y="connsiteY3440"/>
                </a:cxn>
                <a:cxn ang="0">
                  <a:pos x="connsiteX3441" y="connsiteY3441"/>
                </a:cxn>
                <a:cxn ang="0">
                  <a:pos x="connsiteX3442" y="connsiteY3442"/>
                </a:cxn>
                <a:cxn ang="0">
                  <a:pos x="connsiteX3443" y="connsiteY3443"/>
                </a:cxn>
                <a:cxn ang="0">
                  <a:pos x="connsiteX3444" y="connsiteY3444"/>
                </a:cxn>
                <a:cxn ang="0">
                  <a:pos x="connsiteX3445" y="connsiteY3445"/>
                </a:cxn>
                <a:cxn ang="0">
                  <a:pos x="connsiteX3446" y="connsiteY3446"/>
                </a:cxn>
                <a:cxn ang="0">
                  <a:pos x="connsiteX3447" y="connsiteY3447"/>
                </a:cxn>
                <a:cxn ang="0">
                  <a:pos x="connsiteX3448" y="connsiteY3448"/>
                </a:cxn>
                <a:cxn ang="0">
                  <a:pos x="connsiteX3449" y="connsiteY3449"/>
                </a:cxn>
                <a:cxn ang="0">
                  <a:pos x="connsiteX3450" y="connsiteY3450"/>
                </a:cxn>
                <a:cxn ang="0">
                  <a:pos x="connsiteX3451" y="connsiteY3451"/>
                </a:cxn>
                <a:cxn ang="0">
                  <a:pos x="connsiteX3452" y="connsiteY3452"/>
                </a:cxn>
                <a:cxn ang="0">
                  <a:pos x="connsiteX3453" y="connsiteY3453"/>
                </a:cxn>
                <a:cxn ang="0">
                  <a:pos x="connsiteX3454" y="connsiteY3454"/>
                </a:cxn>
                <a:cxn ang="0">
                  <a:pos x="connsiteX3455" y="connsiteY3455"/>
                </a:cxn>
                <a:cxn ang="0">
                  <a:pos x="connsiteX3456" y="connsiteY3456"/>
                </a:cxn>
                <a:cxn ang="0">
                  <a:pos x="connsiteX3457" y="connsiteY3457"/>
                </a:cxn>
                <a:cxn ang="0">
                  <a:pos x="connsiteX3458" y="connsiteY3458"/>
                </a:cxn>
                <a:cxn ang="0">
                  <a:pos x="connsiteX3459" y="connsiteY3459"/>
                </a:cxn>
                <a:cxn ang="0">
                  <a:pos x="connsiteX3460" y="connsiteY3460"/>
                </a:cxn>
                <a:cxn ang="0">
                  <a:pos x="connsiteX3461" y="connsiteY3461"/>
                </a:cxn>
                <a:cxn ang="0">
                  <a:pos x="connsiteX3462" y="connsiteY3462"/>
                </a:cxn>
                <a:cxn ang="0">
                  <a:pos x="connsiteX3463" y="connsiteY3463"/>
                </a:cxn>
                <a:cxn ang="0">
                  <a:pos x="connsiteX3464" y="connsiteY3464"/>
                </a:cxn>
                <a:cxn ang="0">
                  <a:pos x="connsiteX3465" y="connsiteY3465"/>
                </a:cxn>
                <a:cxn ang="0">
                  <a:pos x="connsiteX3466" y="connsiteY3466"/>
                </a:cxn>
                <a:cxn ang="0">
                  <a:pos x="connsiteX3467" y="connsiteY3467"/>
                </a:cxn>
                <a:cxn ang="0">
                  <a:pos x="connsiteX3468" y="connsiteY3468"/>
                </a:cxn>
                <a:cxn ang="0">
                  <a:pos x="connsiteX3469" y="connsiteY3469"/>
                </a:cxn>
                <a:cxn ang="0">
                  <a:pos x="connsiteX3470" y="connsiteY3470"/>
                </a:cxn>
                <a:cxn ang="0">
                  <a:pos x="connsiteX3471" y="connsiteY3471"/>
                </a:cxn>
                <a:cxn ang="0">
                  <a:pos x="connsiteX3472" y="connsiteY3472"/>
                </a:cxn>
                <a:cxn ang="0">
                  <a:pos x="connsiteX3473" y="connsiteY3473"/>
                </a:cxn>
                <a:cxn ang="0">
                  <a:pos x="connsiteX3474" y="connsiteY3474"/>
                </a:cxn>
                <a:cxn ang="0">
                  <a:pos x="connsiteX3475" y="connsiteY3475"/>
                </a:cxn>
                <a:cxn ang="0">
                  <a:pos x="connsiteX3476" y="connsiteY3476"/>
                </a:cxn>
                <a:cxn ang="0">
                  <a:pos x="connsiteX3477" y="connsiteY3477"/>
                </a:cxn>
                <a:cxn ang="0">
                  <a:pos x="connsiteX3478" y="connsiteY3478"/>
                </a:cxn>
                <a:cxn ang="0">
                  <a:pos x="connsiteX3479" y="connsiteY3479"/>
                </a:cxn>
                <a:cxn ang="0">
                  <a:pos x="connsiteX3480" y="connsiteY3480"/>
                </a:cxn>
                <a:cxn ang="0">
                  <a:pos x="connsiteX3481" y="connsiteY3481"/>
                </a:cxn>
                <a:cxn ang="0">
                  <a:pos x="connsiteX3482" y="connsiteY3482"/>
                </a:cxn>
                <a:cxn ang="0">
                  <a:pos x="connsiteX3483" y="connsiteY3483"/>
                </a:cxn>
                <a:cxn ang="0">
                  <a:pos x="connsiteX3484" y="connsiteY3484"/>
                </a:cxn>
                <a:cxn ang="0">
                  <a:pos x="connsiteX3485" y="connsiteY3485"/>
                </a:cxn>
                <a:cxn ang="0">
                  <a:pos x="connsiteX3486" y="connsiteY3486"/>
                </a:cxn>
                <a:cxn ang="0">
                  <a:pos x="connsiteX3487" y="connsiteY3487"/>
                </a:cxn>
                <a:cxn ang="0">
                  <a:pos x="connsiteX3488" y="connsiteY3488"/>
                </a:cxn>
                <a:cxn ang="0">
                  <a:pos x="connsiteX3489" y="connsiteY3489"/>
                </a:cxn>
                <a:cxn ang="0">
                  <a:pos x="connsiteX3490" y="connsiteY3490"/>
                </a:cxn>
                <a:cxn ang="0">
                  <a:pos x="connsiteX3491" y="connsiteY3491"/>
                </a:cxn>
                <a:cxn ang="0">
                  <a:pos x="connsiteX3492" y="connsiteY3492"/>
                </a:cxn>
                <a:cxn ang="0">
                  <a:pos x="connsiteX3493" y="connsiteY3493"/>
                </a:cxn>
                <a:cxn ang="0">
                  <a:pos x="connsiteX3494" y="connsiteY3494"/>
                </a:cxn>
                <a:cxn ang="0">
                  <a:pos x="connsiteX3495" y="connsiteY3495"/>
                </a:cxn>
                <a:cxn ang="0">
                  <a:pos x="connsiteX3496" y="connsiteY3496"/>
                </a:cxn>
                <a:cxn ang="0">
                  <a:pos x="connsiteX3497" y="connsiteY3497"/>
                </a:cxn>
                <a:cxn ang="0">
                  <a:pos x="connsiteX3498" y="connsiteY3498"/>
                </a:cxn>
                <a:cxn ang="0">
                  <a:pos x="connsiteX3499" y="connsiteY3499"/>
                </a:cxn>
                <a:cxn ang="0">
                  <a:pos x="connsiteX3500" y="connsiteY3500"/>
                </a:cxn>
                <a:cxn ang="0">
                  <a:pos x="connsiteX3501" y="connsiteY3501"/>
                </a:cxn>
                <a:cxn ang="0">
                  <a:pos x="connsiteX3502" y="connsiteY3502"/>
                </a:cxn>
                <a:cxn ang="0">
                  <a:pos x="connsiteX3503" y="connsiteY3503"/>
                </a:cxn>
                <a:cxn ang="0">
                  <a:pos x="connsiteX3504" y="connsiteY3504"/>
                </a:cxn>
                <a:cxn ang="0">
                  <a:pos x="connsiteX3505" y="connsiteY3505"/>
                </a:cxn>
                <a:cxn ang="0">
                  <a:pos x="connsiteX3506" y="connsiteY3506"/>
                </a:cxn>
                <a:cxn ang="0">
                  <a:pos x="connsiteX3507" y="connsiteY3507"/>
                </a:cxn>
                <a:cxn ang="0">
                  <a:pos x="connsiteX3508" y="connsiteY3508"/>
                </a:cxn>
                <a:cxn ang="0">
                  <a:pos x="connsiteX3509" y="connsiteY3509"/>
                </a:cxn>
                <a:cxn ang="0">
                  <a:pos x="connsiteX3510" y="connsiteY3510"/>
                </a:cxn>
                <a:cxn ang="0">
                  <a:pos x="connsiteX3511" y="connsiteY3511"/>
                </a:cxn>
                <a:cxn ang="0">
                  <a:pos x="connsiteX3512" y="connsiteY3512"/>
                </a:cxn>
                <a:cxn ang="0">
                  <a:pos x="connsiteX3513" y="connsiteY3513"/>
                </a:cxn>
                <a:cxn ang="0">
                  <a:pos x="connsiteX3514" y="connsiteY3514"/>
                </a:cxn>
                <a:cxn ang="0">
                  <a:pos x="connsiteX3515" y="connsiteY3515"/>
                </a:cxn>
                <a:cxn ang="0">
                  <a:pos x="connsiteX3516" y="connsiteY3516"/>
                </a:cxn>
                <a:cxn ang="0">
                  <a:pos x="connsiteX3517" y="connsiteY3517"/>
                </a:cxn>
                <a:cxn ang="0">
                  <a:pos x="connsiteX3518" y="connsiteY3518"/>
                </a:cxn>
                <a:cxn ang="0">
                  <a:pos x="connsiteX3519" y="connsiteY3519"/>
                </a:cxn>
                <a:cxn ang="0">
                  <a:pos x="connsiteX3520" y="connsiteY3520"/>
                </a:cxn>
                <a:cxn ang="0">
                  <a:pos x="connsiteX3521" y="connsiteY3521"/>
                </a:cxn>
                <a:cxn ang="0">
                  <a:pos x="connsiteX3522" y="connsiteY3522"/>
                </a:cxn>
                <a:cxn ang="0">
                  <a:pos x="connsiteX3523" y="connsiteY3523"/>
                </a:cxn>
                <a:cxn ang="0">
                  <a:pos x="connsiteX3524" y="connsiteY3524"/>
                </a:cxn>
                <a:cxn ang="0">
                  <a:pos x="connsiteX3525" y="connsiteY3525"/>
                </a:cxn>
                <a:cxn ang="0">
                  <a:pos x="connsiteX3526" y="connsiteY3526"/>
                </a:cxn>
                <a:cxn ang="0">
                  <a:pos x="connsiteX3527" y="connsiteY3527"/>
                </a:cxn>
                <a:cxn ang="0">
                  <a:pos x="connsiteX3528" y="connsiteY3528"/>
                </a:cxn>
                <a:cxn ang="0">
                  <a:pos x="connsiteX3529" y="connsiteY3529"/>
                </a:cxn>
                <a:cxn ang="0">
                  <a:pos x="connsiteX3530" y="connsiteY3530"/>
                </a:cxn>
                <a:cxn ang="0">
                  <a:pos x="connsiteX3531" y="connsiteY3531"/>
                </a:cxn>
                <a:cxn ang="0">
                  <a:pos x="connsiteX3532" y="connsiteY3532"/>
                </a:cxn>
                <a:cxn ang="0">
                  <a:pos x="connsiteX3533" y="connsiteY3533"/>
                </a:cxn>
                <a:cxn ang="0">
                  <a:pos x="connsiteX3534" y="connsiteY3534"/>
                </a:cxn>
                <a:cxn ang="0">
                  <a:pos x="connsiteX3535" y="connsiteY3535"/>
                </a:cxn>
                <a:cxn ang="0">
                  <a:pos x="connsiteX3536" y="connsiteY3536"/>
                </a:cxn>
                <a:cxn ang="0">
                  <a:pos x="connsiteX3537" y="connsiteY3537"/>
                </a:cxn>
                <a:cxn ang="0">
                  <a:pos x="connsiteX3538" y="connsiteY3538"/>
                </a:cxn>
                <a:cxn ang="0">
                  <a:pos x="connsiteX3539" y="connsiteY3539"/>
                </a:cxn>
                <a:cxn ang="0">
                  <a:pos x="connsiteX3540" y="connsiteY3540"/>
                </a:cxn>
                <a:cxn ang="0">
                  <a:pos x="connsiteX3541" y="connsiteY3541"/>
                </a:cxn>
                <a:cxn ang="0">
                  <a:pos x="connsiteX3542" y="connsiteY3542"/>
                </a:cxn>
                <a:cxn ang="0">
                  <a:pos x="connsiteX3543" y="connsiteY3543"/>
                </a:cxn>
                <a:cxn ang="0">
                  <a:pos x="connsiteX3544" y="connsiteY3544"/>
                </a:cxn>
                <a:cxn ang="0">
                  <a:pos x="connsiteX3545" y="connsiteY3545"/>
                </a:cxn>
                <a:cxn ang="0">
                  <a:pos x="connsiteX3546" y="connsiteY3546"/>
                </a:cxn>
                <a:cxn ang="0">
                  <a:pos x="connsiteX3547" y="connsiteY3547"/>
                </a:cxn>
                <a:cxn ang="0">
                  <a:pos x="connsiteX3548" y="connsiteY3548"/>
                </a:cxn>
                <a:cxn ang="0">
                  <a:pos x="connsiteX3549" y="connsiteY3549"/>
                </a:cxn>
                <a:cxn ang="0">
                  <a:pos x="connsiteX3550" y="connsiteY3550"/>
                </a:cxn>
                <a:cxn ang="0">
                  <a:pos x="connsiteX3551" y="connsiteY3551"/>
                </a:cxn>
                <a:cxn ang="0">
                  <a:pos x="connsiteX3552" y="connsiteY3552"/>
                </a:cxn>
                <a:cxn ang="0">
                  <a:pos x="connsiteX3553" y="connsiteY3553"/>
                </a:cxn>
                <a:cxn ang="0">
                  <a:pos x="connsiteX3554" y="connsiteY3554"/>
                </a:cxn>
                <a:cxn ang="0">
                  <a:pos x="connsiteX3555" y="connsiteY3555"/>
                </a:cxn>
                <a:cxn ang="0">
                  <a:pos x="connsiteX3556" y="connsiteY3556"/>
                </a:cxn>
                <a:cxn ang="0">
                  <a:pos x="connsiteX3557" y="connsiteY3557"/>
                </a:cxn>
                <a:cxn ang="0">
                  <a:pos x="connsiteX3558" y="connsiteY3558"/>
                </a:cxn>
                <a:cxn ang="0">
                  <a:pos x="connsiteX3559" y="connsiteY3559"/>
                </a:cxn>
                <a:cxn ang="0">
                  <a:pos x="connsiteX3560" y="connsiteY3560"/>
                </a:cxn>
                <a:cxn ang="0">
                  <a:pos x="connsiteX3561" y="connsiteY3561"/>
                </a:cxn>
                <a:cxn ang="0">
                  <a:pos x="connsiteX3562" y="connsiteY3562"/>
                </a:cxn>
                <a:cxn ang="0">
                  <a:pos x="connsiteX3563" y="connsiteY3563"/>
                </a:cxn>
                <a:cxn ang="0">
                  <a:pos x="connsiteX3564" y="connsiteY3564"/>
                </a:cxn>
                <a:cxn ang="0">
                  <a:pos x="connsiteX3565" y="connsiteY3565"/>
                </a:cxn>
                <a:cxn ang="0">
                  <a:pos x="connsiteX3566" y="connsiteY3566"/>
                </a:cxn>
                <a:cxn ang="0">
                  <a:pos x="connsiteX3567" y="connsiteY3567"/>
                </a:cxn>
                <a:cxn ang="0">
                  <a:pos x="connsiteX3568" y="connsiteY3568"/>
                </a:cxn>
                <a:cxn ang="0">
                  <a:pos x="connsiteX3569" y="connsiteY3569"/>
                </a:cxn>
                <a:cxn ang="0">
                  <a:pos x="connsiteX3570" y="connsiteY3570"/>
                </a:cxn>
                <a:cxn ang="0">
                  <a:pos x="connsiteX3571" y="connsiteY3571"/>
                </a:cxn>
                <a:cxn ang="0">
                  <a:pos x="connsiteX3572" y="connsiteY3572"/>
                </a:cxn>
                <a:cxn ang="0">
                  <a:pos x="connsiteX3573" y="connsiteY3573"/>
                </a:cxn>
                <a:cxn ang="0">
                  <a:pos x="connsiteX3574" y="connsiteY3574"/>
                </a:cxn>
                <a:cxn ang="0">
                  <a:pos x="connsiteX3575" y="connsiteY3575"/>
                </a:cxn>
                <a:cxn ang="0">
                  <a:pos x="connsiteX3576" y="connsiteY3576"/>
                </a:cxn>
                <a:cxn ang="0">
                  <a:pos x="connsiteX3577" y="connsiteY3577"/>
                </a:cxn>
                <a:cxn ang="0">
                  <a:pos x="connsiteX3578" y="connsiteY3578"/>
                </a:cxn>
                <a:cxn ang="0">
                  <a:pos x="connsiteX3579" y="connsiteY3579"/>
                </a:cxn>
                <a:cxn ang="0">
                  <a:pos x="connsiteX3580" y="connsiteY3580"/>
                </a:cxn>
                <a:cxn ang="0">
                  <a:pos x="connsiteX3581" y="connsiteY3581"/>
                </a:cxn>
                <a:cxn ang="0">
                  <a:pos x="connsiteX3582" y="connsiteY3582"/>
                </a:cxn>
                <a:cxn ang="0">
                  <a:pos x="connsiteX3583" y="connsiteY3583"/>
                </a:cxn>
                <a:cxn ang="0">
                  <a:pos x="connsiteX3584" y="connsiteY3584"/>
                </a:cxn>
                <a:cxn ang="0">
                  <a:pos x="connsiteX3585" y="connsiteY3585"/>
                </a:cxn>
                <a:cxn ang="0">
                  <a:pos x="connsiteX3586" y="connsiteY3586"/>
                </a:cxn>
                <a:cxn ang="0">
                  <a:pos x="connsiteX3587" y="connsiteY3587"/>
                </a:cxn>
                <a:cxn ang="0">
                  <a:pos x="connsiteX3588" y="connsiteY3588"/>
                </a:cxn>
                <a:cxn ang="0">
                  <a:pos x="connsiteX3589" y="connsiteY3589"/>
                </a:cxn>
                <a:cxn ang="0">
                  <a:pos x="connsiteX3590" y="connsiteY3590"/>
                </a:cxn>
                <a:cxn ang="0">
                  <a:pos x="connsiteX3591" y="connsiteY3591"/>
                </a:cxn>
                <a:cxn ang="0">
                  <a:pos x="connsiteX3592" y="connsiteY3592"/>
                </a:cxn>
                <a:cxn ang="0">
                  <a:pos x="connsiteX3593" y="connsiteY3593"/>
                </a:cxn>
                <a:cxn ang="0">
                  <a:pos x="connsiteX3594" y="connsiteY3594"/>
                </a:cxn>
                <a:cxn ang="0">
                  <a:pos x="connsiteX3595" y="connsiteY3595"/>
                </a:cxn>
                <a:cxn ang="0">
                  <a:pos x="connsiteX3596" y="connsiteY3596"/>
                </a:cxn>
                <a:cxn ang="0">
                  <a:pos x="connsiteX3597" y="connsiteY3597"/>
                </a:cxn>
                <a:cxn ang="0">
                  <a:pos x="connsiteX3598" y="connsiteY3598"/>
                </a:cxn>
                <a:cxn ang="0">
                  <a:pos x="connsiteX3599" y="connsiteY3599"/>
                </a:cxn>
                <a:cxn ang="0">
                  <a:pos x="connsiteX3600" y="connsiteY3600"/>
                </a:cxn>
                <a:cxn ang="0">
                  <a:pos x="connsiteX3601" y="connsiteY3601"/>
                </a:cxn>
                <a:cxn ang="0">
                  <a:pos x="connsiteX3602" y="connsiteY3602"/>
                </a:cxn>
                <a:cxn ang="0">
                  <a:pos x="connsiteX3603" y="connsiteY3603"/>
                </a:cxn>
                <a:cxn ang="0">
                  <a:pos x="connsiteX3604" y="connsiteY3604"/>
                </a:cxn>
                <a:cxn ang="0">
                  <a:pos x="connsiteX3605" y="connsiteY3605"/>
                </a:cxn>
                <a:cxn ang="0">
                  <a:pos x="connsiteX3606" y="connsiteY3606"/>
                </a:cxn>
                <a:cxn ang="0">
                  <a:pos x="connsiteX3607" y="connsiteY3607"/>
                </a:cxn>
                <a:cxn ang="0">
                  <a:pos x="connsiteX3608" y="connsiteY3608"/>
                </a:cxn>
                <a:cxn ang="0">
                  <a:pos x="connsiteX3609" y="connsiteY3609"/>
                </a:cxn>
                <a:cxn ang="0">
                  <a:pos x="connsiteX3610" y="connsiteY3610"/>
                </a:cxn>
                <a:cxn ang="0">
                  <a:pos x="connsiteX3611" y="connsiteY3611"/>
                </a:cxn>
                <a:cxn ang="0">
                  <a:pos x="connsiteX3612" y="connsiteY3612"/>
                </a:cxn>
                <a:cxn ang="0">
                  <a:pos x="connsiteX3613" y="connsiteY3613"/>
                </a:cxn>
                <a:cxn ang="0">
                  <a:pos x="connsiteX3614" y="connsiteY3614"/>
                </a:cxn>
                <a:cxn ang="0">
                  <a:pos x="connsiteX3615" y="connsiteY3615"/>
                </a:cxn>
                <a:cxn ang="0">
                  <a:pos x="connsiteX3616" y="connsiteY3616"/>
                </a:cxn>
                <a:cxn ang="0">
                  <a:pos x="connsiteX3617" y="connsiteY3617"/>
                </a:cxn>
                <a:cxn ang="0">
                  <a:pos x="connsiteX3618" y="connsiteY3618"/>
                </a:cxn>
                <a:cxn ang="0">
                  <a:pos x="connsiteX3619" y="connsiteY3619"/>
                </a:cxn>
                <a:cxn ang="0">
                  <a:pos x="connsiteX3620" y="connsiteY3620"/>
                </a:cxn>
                <a:cxn ang="0">
                  <a:pos x="connsiteX3621" y="connsiteY3621"/>
                </a:cxn>
                <a:cxn ang="0">
                  <a:pos x="connsiteX3622" y="connsiteY3622"/>
                </a:cxn>
                <a:cxn ang="0">
                  <a:pos x="connsiteX3623" y="connsiteY3623"/>
                </a:cxn>
                <a:cxn ang="0">
                  <a:pos x="connsiteX3624" y="connsiteY3624"/>
                </a:cxn>
                <a:cxn ang="0">
                  <a:pos x="connsiteX3625" y="connsiteY3625"/>
                </a:cxn>
                <a:cxn ang="0">
                  <a:pos x="connsiteX3626" y="connsiteY3626"/>
                </a:cxn>
                <a:cxn ang="0">
                  <a:pos x="connsiteX3627" y="connsiteY3627"/>
                </a:cxn>
                <a:cxn ang="0">
                  <a:pos x="connsiteX3628" y="connsiteY3628"/>
                </a:cxn>
                <a:cxn ang="0">
                  <a:pos x="connsiteX3629" y="connsiteY3629"/>
                </a:cxn>
                <a:cxn ang="0">
                  <a:pos x="connsiteX3630" y="connsiteY3630"/>
                </a:cxn>
                <a:cxn ang="0">
                  <a:pos x="connsiteX3631" y="connsiteY3631"/>
                </a:cxn>
                <a:cxn ang="0">
                  <a:pos x="connsiteX3632" y="connsiteY3632"/>
                </a:cxn>
                <a:cxn ang="0">
                  <a:pos x="connsiteX3633" y="connsiteY3633"/>
                </a:cxn>
                <a:cxn ang="0">
                  <a:pos x="connsiteX3634" y="connsiteY3634"/>
                </a:cxn>
                <a:cxn ang="0">
                  <a:pos x="connsiteX3635" y="connsiteY3635"/>
                </a:cxn>
                <a:cxn ang="0">
                  <a:pos x="connsiteX3636" y="connsiteY3636"/>
                </a:cxn>
                <a:cxn ang="0">
                  <a:pos x="connsiteX3637" y="connsiteY3637"/>
                </a:cxn>
                <a:cxn ang="0">
                  <a:pos x="connsiteX3638" y="connsiteY3638"/>
                </a:cxn>
                <a:cxn ang="0">
                  <a:pos x="connsiteX3639" y="connsiteY3639"/>
                </a:cxn>
                <a:cxn ang="0">
                  <a:pos x="connsiteX3640" y="connsiteY3640"/>
                </a:cxn>
                <a:cxn ang="0">
                  <a:pos x="connsiteX3641" y="connsiteY3641"/>
                </a:cxn>
                <a:cxn ang="0">
                  <a:pos x="connsiteX3642" y="connsiteY3642"/>
                </a:cxn>
                <a:cxn ang="0">
                  <a:pos x="connsiteX3643" y="connsiteY3643"/>
                </a:cxn>
                <a:cxn ang="0">
                  <a:pos x="connsiteX3644" y="connsiteY3644"/>
                </a:cxn>
                <a:cxn ang="0">
                  <a:pos x="connsiteX3645" y="connsiteY3645"/>
                </a:cxn>
                <a:cxn ang="0">
                  <a:pos x="connsiteX3646" y="connsiteY3646"/>
                </a:cxn>
                <a:cxn ang="0">
                  <a:pos x="connsiteX3647" y="connsiteY3647"/>
                </a:cxn>
                <a:cxn ang="0">
                  <a:pos x="connsiteX3648" y="connsiteY3648"/>
                </a:cxn>
                <a:cxn ang="0">
                  <a:pos x="connsiteX3649" y="connsiteY3649"/>
                </a:cxn>
                <a:cxn ang="0">
                  <a:pos x="connsiteX3650" y="connsiteY3650"/>
                </a:cxn>
                <a:cxn ang="0">
                  <a:pos x="connsiteX3651" y="connsiteY3651"/>
                </a:cxn>
                <a:cxn ang="0">
                  <a:pos x="connsiteX3652" y="connsiteY3652"/>
                </a:cxn>
                <a:cxn ang="0">
                  <a:pos x="connsiteX3653" y="connsiteY3653"/>
                </a:cxn>
                <a:cxn ang="0">
                  <a:pos x="connsiteX3654" y="connsiteY3654"/>
                </a:cxn>
                <a:cxn ang="0">
                  <a:pos x="connsiteX3655" y="connsiteY3655"/>
                </a:cxn>
                <a:cxn ang="0">
                  <a:pos x="connsiteX3656" y="connsiteY3656"/>
                </a:cxn>
                <a:cxn ang="0">
                  <a:pos x="connsiteX3657" y="connsiteY3657"/>
                </a:cxn>
                <a:cxn ang="0">
                  <a:pos x="connsiteX3658" y="connsiteY3658"/>
                </a:cxn>
                <a:cxn ang="0">
                  <a:pos x="connsiteX3659" y="connsiteY3659"/>
                </a:cxn>
                <a:cxn ang="0">
                  <a:pos x="connsiteX3660" y="connsiteY3660"/>
                </a:cxn>
                <a:cxn ang="0">
                  <a:pos x="connsiteX3661" y="connsiteY3661"/>
                </a:cxn>
                <a:cxn ang="0">
                  <a:pos x="connsiteX3662" y="connsiteY3662"/>
                </a:cxn>
                <a:cxn ang="0">
                  <a:pos x="connsiteX3663" y="connsiteY3663"/>
                </a:cxn>
                <a:cxn ang="0">
                  <a:pos x="connsiteX3664" y="connsiteY3664"/>
                </a:cxn>
                <a:cxn ang="0">
                  <a:pos x="connsiteX3665" y="connsiteY3665"/>
                </a:cxn>
                <a:cxn ang="0">
                  <a:pos x="connsiteX3666" y="connsiteY3666"/>
                </a:cxn>
                <a:cxn ang="0">
                  <a:pos x="connsiteX3667" y="connsiteY3667"/>
                </a:cxn>
                <a:cxn ang="0">
                  <a:pos x="connsiteX3668" y="connsiteY3668"/>
                </a:cxn>
                <a:cxn ang="0">
                  <a:pos x="connsiteX3669" y="connsiteY3669"/>
                </a:cxn>
                <a:cxn ang="0">
                  <a:pos x="connsiteX3670" y="connsiteY3670"/>
                </a:cxn>
                <a:cxn ang="0">
                  <a:pos x="connsiteX3671" y="connsiteY3671"/>
                </a:cxn>
                <a:cxn ang="0">
                  <a:pos x="connsiteX3672" y="connsiteY3672"/>
                </a:cxn>
                <a:cxn ang="0">
                  <a:pos x="connsiteX3673" y="connsiteY3673"/>
                </a:cxn>
                <a:cxn ang="0">
                  <a:pos x="connsiteX3674" y="connsiteY3674"/>
                </a:cxn>
                <a:cxn ang="0">
                  <a:pos x="connsiteX3675" y="connsiteY3675"/>
                </a:cxn>
                <a:cxn ang="0">
                  <a:pos x="connsiteX3676" y="connsiteY3676"/>
                </a:cxn>
                <a:cxn ang="0">
                  <a:pos x="connsiteX3677" y="connsiteY3677"/>
                </a:cxn>
                <a:cxn ang="0">
                  <a:pos x="connsiteX3678" y="connsiteY3678"/>
                </a:cxn>
                <a:cxn ang="0">
                  <a:pos x="connsiteX3679" y="connsiteY3679"/>
                </a:cxn>
                <a:cxn ang="0">
                  <a:pos x="connsiteX3680" y="connsiteY3680"/>
                </a:cxn>
                <a:cxn ang="0">
                  <a:pos x="connsiteX3681" y="connsiteY3681"/>
                </a:cxn>
                <a:cxn ang="0">
                  <a:pos x="connsiteX3682" y="connsiteY3682"/>
                </a:cxn>
                <a:cxn ang="0">
                  <a:pos x="connsiteX3683" y="connsiteY3683"/>
                </a:cxn>
                <a:cxn ang="0">
                  <a:pos x="connsiteX3684" y="connsiteY3684"/>
                </a:cxn>
                <a:cxn ang="0">
                  <a:pos x="connsiteX3685" y="connsiteY3685"/>
                </a:cxn>
                <a:cxn ang="0">
                  <a:pos x="connsiteX3686" y="connsiteY3686"/>
                </a:cxn>
                <a:cxn ang="0">
                  <a:pos x="connsiteX3687" y="connsiteY3687"/>
                </a:cxn>
                <a:cxn ang="0">
                  <a:pos x="connsiteX3688" y="connsiteY3688"/>
                </a:cxn>
                <a:cxn ang="0">
                  <a:pos x="connsiteX3689" y="connsiteY3689"/>
                </a:cxn>
                <a:cxn ang="0">
                  <a:pos x="connsiteX3690" y="connsiteY3690"/>
                </a:cxn>
                <a:cxn ang="0">
                  <a:pos x="connsiteX3691" y="connsiteY3691"/>
                </a:cxn>
                <a:cxn ang="0">
                  <a:pos x="connsiteX3692" y="connsiteY3692"/>
                </a:cxn>
                <a:cxn ang="0">
                  <a:pos x="connsiteX3693" y="connsiteY3693"/>
                </a:cxn>
                <a:cxn ang="0">
                  <a:pos x="connsiteX3694" y="connsiteY3694"/>
                </a:cxn>
                <a:cxn ang="0">
                  <a:pos x="connsiteX3695" y="connsiteY3695"/>
                </a:cxn>
                <a:cxn ang="0">
                  <a:pos x="connsiteX3696" y="connsiteY3696"/>
                </a:cxn>
                <a:cxn ang="0">
                  <a:pos x="connsiteX3697" y="connsiteY3697"/>
                </a:cxn>
                <a:cxn ang="0">
                  <a:pos x="connsiteX3698" y="connsiteY3698"/>
                </a:cxn>
                <a:cxn ang="0">
                  <a:pos x="connsiteX3699" y="connsiteY3699"/>
                </a:cxn>
                <a:cxn ang="0">
                  <a:pos x="connsiteX3700" y="connsiteY3700"/>
                </a:cxn>
                <a:cxn ang="0">
                  <a:pos x="connsiteX3701" y="connsiteY3701"/>
                </a:cxn>
                <a:cxn ang="0">
                  <a:pos x="connsiteX3702" y="connsiteY3702"/>
                </a:cxn>
                <a:cxn ang="0">
                  <a:pos x="connsiteX3703" y="connsiteY3703"/>
                </a:cxn>
                <a:cxn ang="0">
                  <a:pos x="connsiteX3704" y="connsiteY3704"/>
                </a:cxn>
                <a:cxn ang="0">
                  <a:pos x="connsiteX3705" y="connsiteY3705"/>
                </a:cxn>
                <a:cxn ang="0">
                  <a:pos x="connsiteX3706" y="connsiteY3706"/>
                </a:cxn>
                <a:cxn ang="0">
                  <a:pos x="connsiteX3707" y="connsiteY3707"/>
                </a:cxn>
                <a:cxn ang="0">
                  <a:pos x="connsiteX3708" y="connsiteY3708"/>
                </a:cxn>
                <a:cxn ang="0">
                  <a:pos x="connsiteX3709" y="connsiteY3709"/>
                </a:cxn>
                <a:cxn ang="0">
                  <a:pos x="connsiteX3710" y="connsiteY3710"/>
                </a:cxn>
                <a:cxn ang="0">
                  <a:pos x="connsiteX3711" y="connsiteY3711"/>
                </a:cxn>
                <a:cxn ang="0">
                  <a:pos x="connsiteX3712" y="connsiteY3712"/>
                </a:cxn>
                <a:cxn ang="0">
                  <a:pos x="connsiteX3713" y="connsiteY3713"/>
                </a:cxn>
                <a:cxn ang="0">
                  <a:pos x="connsiteX3714" y="connsiteY3714"/>
                </a:cxn>
                <a:cxn ang="0">
                  <a:pos x="connsiteX3715" y="connsiteY3715"/>
                </a:cxn>
                <a:cxn ang="0">
                  <a:pos x="connsiteX3716" y="connsiteY3716"/>
                </a:cxn>
                <a:cxn ang="0">
                  <a:pos x="connsiteX3717" y="connsiteY3717"/>
                </a:cxn>
                <a:cxn ang="0">
                  <a:pos x="connsiteX3718" y="connsiteY3718"/>
                </a:cxn>
                <a:cxn ang="0">
                  <a:pos x="connsiteX3719" y="connsiteY3719"/>
                </a:cxn>
                <a:cxn ang="0">
                  <a:pos x="connsiteX3720" y="connsiteY3720"/>
                </a:cxn>
                <a:cxn ang="0">
                  <a:pos x="connsiteX3721" y="connsiteY3721"/>
                </a:cxn>
                <a:cxn ang="0">
                  <a:pos x="connsiteX3722" y="connsiteY3722"/>
                </a:cxn>
                <a:cxn ang="0">
                  <a:pos x="connsiteX3723" y="connsiteY3723"/>
                </a:cxn>
                <a:cxn ang="0">
                  <a:pos x="connsiteX3724" y="connsiteY3724"/>
                </a:cxn>
                <a:cxn ang="0">
                  <a:pos x="connsiteX3725" y="connsiteY3725"/>
                </a:cxn>
                <a:cxn ang="0">
                  <a:pos x="connsiteX3726" y="connsiteY3726"/>
                </a:cxn>
                <a:cxn ang="0">
                  <a:pos x="connsiteX3727" y="connsiteY3727"/>
                </a:cxn>
                <a:cxn ang="0">
                  <a:pos x="connsiteX3728" y="connsiteY3728"/>
                </a:cxn>
                <a:cxn ang="0">
                  <a:pos x="connsiteX3729" y="connsiteY3729"/>
                </a:cxn>
                <a:cxn ang="0">
                  <a:pos x="connsiteX3730" y="connsiteY3730"/>
                </a:cxn>
                <a:cxn ang="0">
                  <a:pos x="connsiteX3731" y="connsiteY3731"/>
                </a:cxn>
                <a:cxn ang="0">
                  <a:pos x="connsiteX3732" y="connsiteY3732"/>
                </a:cxn>
                <a:cxn ang="0">
                  <a:pos x="connsiteX3733" y="connsiteY3733"/>
                </a:cxn>
                <a:cxn ang="0">
                  <a:pos x="connsiteX3734" y="connsiteY3734"/>
                </a:cxn>
                <a:cxn ang="0">
                  <a:pos x="connsiteX3735" y="connsiteY3735"/>
                </a:cxn>
                <a:cxn ang="0">
                  <a:pos x="connsiteX3736" y="connsiteY3736"/>
                </a:cxn>
                <a:cxn ang="0">
                  <a:pos x="connsiteX3737" y="connsiteY3737"/>
                </a:cxn>
                <a:cxn ang="0">
                  <a:pos x="connsiteX3738" y="connsiteY3738"/>
                </a:cxn>
                <a:cxn ang="0">
                  <a:pos x="connsiteX3739" y="connsiteY3739"/>
                </a:cxn>
                <a:cxn ang="0">
                  <a:pos x="connsiteX3740" y="connsiteY3740"/>
                </a:cxn>
                <a:cxn ang="0">
                  <a:pos x="connsiteX3741" y="connsiteY3741"/>
                </a:cxn>
                <a:cxn ang="0">
                  <a:pos x="connsiteX3742" y="connsiteY3742"/>
                </a:cxn>
                <a:cxn ang="0">
                  <a:pos x="connsiteX3743" y="connsiteY3743"/>
                </a:cxn>
                <a:cxn ang="0">
                  <a:pos x="connsiteX3744" y="connsiteY3744"/>
                </a:cxn>
                <a:cxn ang="0">
                  <a:pos x="connsiteX3745" y="connsiteY3745"/>
                </a:cxn>
                <a:cxn ang="0">
                  <a:pos x="connsiteX3746" y="connsiteY3746"/>
                </a:cxn>
                <a:cxn ang="0">
                  <a:pos x="connsiteX3747" y="connsiteY3747"/>
                </a:cxn>
                <a:cxn ang="0">
                  <a:pos x="connsiteX3748" y="connsiteY3748"/>
                </a:cxn>
                <a:cxn ang="0">
                  <a:pos x="connsiteX3749" y="connsiteY3749"/>
                </a:cxn>
                <a:cxn ang="0">
                  <a:pos x="connsiteX3750" y="connsiteY3750"/>
                </a:cxn>
                <a:cxn ang="0">
                  <a:pos x="connsiteX3751" y="connsiteY3751"/>
                </a:cxn>
                <a:cxn ang="0">
                  <a:pos x="connsiteX3752" y="connsiteY3752"/>
                </a:cxn>
                <a:cxn ang="0">
                  <a:pos x="connsiteX3753" y="connsiteY3753"/>
                </a:cxn>
                <a:cxn ang="0">
                  <a:pos x="connsiteX3754" y="connsiteY3754"/>
                </a:cxn>
                <a:cxn ang="0">
                  <a:pos x="connsiteX3755" y="connsiteY3755"/>
                </a:cxn>
                <a:cxn ang="0">
                  <a:pos x="connsiteX3756" y="connsiteY3756"/>
                </a:cxn>
                <a:cxn ang="0">
                  <a:pos x="connsiteX3757" y="connsiteY3757"/>
                </a:cxn>
                <a:cxn ang="0">
                  <a:pos x="connsiteX3758" y="connsiteY3758"/>
                </a:cxn>
                <a:cxn ang="0">
                  <a:pos x="connsiteX3759" y="connsiteY3759"/>
                </a:cxn>
                <a:cxn ang="0">
                  <a:pos x="connsiteX3760" y="connsiteY3760"/>
                </a:cxn>
                <a:cxn ang="0">
                  <a:pos x="connsiteX3761" y="connsiteY3761"/>
                </a:cxn>
                <a:cxn ang="0">
                  <a:pos x="connsiteX3762" y="connsiteY3762"/>
                </a:cxn>
                <a:cxn ang="0">
                  <a:pos x="connsiteX3763" y="connsiteY3763"/>
                </a:cxn>
                <a:cxn ang="0">
                  <a:pos x="connsiteX3764" y="connsiteY3764"/>
                </a:cxn>
                <a:cxn ang="0">
                  <a:pos x="connsiteX3765" y="connsiteY3765"/>
                </a:cxn>
                <a:cxn ang="0">
                  <a:pos x="connsiteX3766" y="connsiteY3766"/>
                </a:cxn>
                <a:cxn ang="0">
                  <a:pos x="connsiteX3767" y="connsiteY3767"/>
                </a:cxn>
                <a:cxn ang="0">
                  <a:pos x="connsiteX3768" y="connsiteY3768"/>
                </a:cxn>
                <a:cxn ang="0">
                  <a:pos x="connsiteX3769" y="connsiteY3769"/>
                </a:cxn>
                <a:cxn ang="0">
                  <a:pos x="connsiteX3770" y="connsiteY3770"/>
                </a:cxn>
                <a:cxn ang="0">
                  <a:pos x="connsiteX3771" y="connsiteY3771"/>
                </a:cxn>
                <a:cxn ang="0">
                  <a:pos x="connsiteX3772" y="connsiteY3772"/>
                </a:cxn>
                <a:cxn ang="0">
                  <a:pos x="connsiteX3773" y="connsiteY3773"/>
                </a:cxn>
                <a:cxn ang="0">
                  <a:pos x="connsiteX3774" y="connsiteY3774"/>
                </a:cxn>
                <a:cxn ang="0">
                  <a:pos x="connsiteX3775" y="connsiteY3775"/>
                </a:cxn>
                <a:cxn ang="0">
                  <a:pos x="connsiteX3776" y="connsiteY3776"/>
                </a:cxn>
                <a:cxn ang="0">
                  <a:pos x="connsiteX3777" y="connsiteY3777"/>
                </a:cxn>
                <a:cxn ang="0">
                  <a:pos x="connsiteX3778" y="connsiteY3778"/>
                </a:cxn>
                <a:cxn ang="0">
                  <a:pos x="connsiteX3779" y="connsiteY3779"/>
                </a:cxn>
                <a:cxn ang="0">
                  <a:pos x="connsiteX3780" y="connsiteY3780"/>
                </a:cxn>
                <a:cxn ang="0">
                  <a:pos x="connsiteX3781" y="connsiteY3781"/>
                </a:cxn>
                <a:cxn ang="0">
                  <a:pos x="connsiteX3782" y="connsiteY3782"/>
                </a:cxn>
                <a:cxn ang="0">
                  <a:pos x="connsiteX3783" y="connsiteY3783"/>
                </a:cxn>
                <a:cxn ang="0">
                  <a:pos x="connsiteX3784" y="connsiteY3784"/>
                </a:cxn>
                <a:cxn ang="0">
                  <a:pos x="connsiteX3785" y="connsiteY3785"/>
                </a:cxn>
                <a:cxn ang="0">
                  <a:pos x="connsiteX3786" y="connsiteY3786"/>
                </a:cxn>
                <a:cxn ang="0">
                  <a:pos x="connsiteX3787" y="connsiteY3787"/>
                </a:cxn>
                <a:cxn ang="0">
                  <a:pos x="connsiteX3788" y="connsiteY3788"/>
                </a:cxn>
                <a:cxn ang="0">
                  <a:pos x="connsiteX3789" y="connsiteY3789"/>
                </a:cxn>
                <a:cxn ang="0">
                  <a:pos x="connsiteX3790" y="connsiteY3790"/>
                </a:cxn>
                <a:cxn ang="0">
                  <a:pos x="connsiteX3791" y="connsiteY3791"/>
                </a:cxn>
                <a:cxn ang="0">
                  <a:pos x="connsiteX3792" y="connsiteY3792"/>
                </a:cxn>
                <a:cxn ang="0">
                  <a:pos x="connsiteX3793" y="connsiteY3793"/>
                </a:cxn>
                <a:cxn ang="0">
                  <a:pos x="connsiteX3794" y="connsiteY3794"/>
                </a:cxn>
                <a:cxn ang="0">
                  <a:pos x="connsiteX3795" y="connsiteY3795"/>
                </a:cxn>
                <a:cxn ang="0">
                  <a:pos x="connsiteX3796" y="connsiteY3796"/>
                </a:cxn>
                <a:cxn ang="0">
                  <a:pos x="connsiteX3797" y="connsiteY3797"/>
                </a:cxn>
                <a:cxn ang="0">
                  <a:pos x="connsiteX3798" y="connsiteY3798"/>
                </a:cxn>
                <a:cxn ang="0">
                  <a:pos x="connsiteX3799" y="connsiteY3799"/>
                </a:cxn>
                <a:cxn ang="0">
                  <a:pos x="connsiteX3800" y="connsiteY3800"/>
                </a:cxn>
                <a:cxn ang="0">
                  <a:pos x="connsiteX3801" y="connsiteY3801"/>
                </a:cxn>
                <a:cxn ang="0">
                  <a:pos x="connsiteX3802" y="connsiteY3802"/>
                </a:cxn>
                <a:cxn ang="0">
                  <a:pos x="connsiteX3803" y="connsiteY3803"/>
                </a:cxn>
                <a:cxn ang="0">
                  <a:pos x="connsiteX3804" y="connsiteY3804"/>
                </a:cxn>
                <a:cxn ang="0">
                  <a:pos x="connsiteX3805" y="connsiteY3805"/>
                </a:cxn>
                <a:cxn ang="0">
                  <a:pos x="connsiteX3806" y="connsiteY3806"/>
                </a:cxn>
                <a:cxn ang="0">
                  <a:pos x="connsiteX3807" y="connsiteY3807"/>
                </a:cxn>
                <a:cxn ang="0">
                  <a:pos x="connsiteX3808" y="connsiteY3808"/>
                </a:cxn>
                <a:cxn ang="0">
                  <a:pos x="connsiteX3809" y="connsiteY3809"/>
                </a:cxn>
                <a:cxn ang="0">
                  <a:pos x="connsiteX3810" y="connsiteY3810"/>
                </a:cxn>
                <a:cxn ang="0">
                  <a:pos x="connsiteX3811" y="connsiteY3811"/>
                </a:cxn>
                <a:cxn ang="0">
                  <a:pos x="connsiteX3812" y="connsiteY3812"/>
                </a:cxn>
                <a:cxn ang="0">
                  <a:pos x="connsiteX3813" y="connsiteY3813"/>
                </a:cxn>
                <a:cxn ang="0">
                  <a:pos x="connsiteX3814" y="connsiteY3814"/>
                </a:cxn>
                <a:cxn ang="0">
                  <a:pos x="connsiteX3815" y="connsiteY3815"/>
                </a:cxn>
                <a:cxn ang="0">
                  <a:pos x="connsiteX3816" y="connsiteY3816"/>
                </a:cxn>
                <a:cxn ang="0">
                  <a:pos x="connsiteX3817" y="connsiteY3817"/>
                </a:cxn>
                <a:cxn ang="0">
                  <a:pos x="connsiteX3818" y="connsiteY3818"/>
                </a:cxn>
                <a:cxn ang="0">
                  <a:pos x="connsiteX3819" y="connsiteY3819"/>
                </a:cxn>
                <a:cxn ang="0">
                  <a:pos x="connsiteX3820" y="connsiteY3820"/>
                </a:cxn>
                <a:cxn ang="0">
                  <a:pos x="connsiteX3821" y="connsiteY3821"/>
                </a:cxn>
                <a:cxn ang="0">
                  <a:pos x="connsiteX3822" y="connsiteY3822"/>
                </a:cxn>
                <a:cxn ang="0">
                  <a:pos x="connsiteX3823" y="connsiteY3823"/>
                </a:cxn>
                <a:cxn ang="0">
                  <a:pos x="connsiteX3824" y="connsiteY3824"/>
                </a:cxn>
                <a:cxn ang="0">
                  <a:pos x="connsiteX3825" y="connsiteY3825"/>
                </a:cxn>
                <a:cxn ang="0">
                  <a:pos x="connsiteX3826" y="connsiteY3826"/>
                </a:cxn>
                <a:cxn ang="0">
                  <a:pos x="connsiteX3827" y="connsiteY3827"/>
                </a:cxn>
                <a:cxn ang="0">
                  <a:pos x="connsiteX3828" y="connsiteY3828"/>
                </a:cxn>
                <a:cxn ang="0">
                  <a:pos x="connsiteX3829" y="connsiteY3829"/>
                </a:cxn>
                <a:cxn ang="0">
                  <a:pos x="connsiteX3830" y="connsiteY3830"/>
                </a:cxn>
                <a:cxn ang="0">
                  <a:pos x="connsiteX3831" y="connsiteY3831"/>
                </a:cxn>
                <a:cxn ang="0">
                  <a:pos x="connsiteX3832" y="connsiteY3832"/>
                </a:cxn>
                <a:cxn ang="0">
                  <a:pos x="connsiteX3833" y="connsiteY3833"/>
                </a:cxn>
                <a:cxn ang="0">
                  <a:pos x="connsiteX3834" y="connsiteY3834"/>
                </a:cxn>
                <a:cxn ang="0">
                  <a:pos x="connsiteX3835" y="connsiteY3835"/>
                </a:cxn>
                <a:cxn ang="0">
                  <a:pos x="connsiteX3836" y="connsiteY3836"/>
                </a:cxn>
                <a:cxn ang="0">
                  <a:pos x="connsiteX3837" y="connsiteY3837"/>
                </a:cxn>
                <a:cxn ang="0">
                  <a:pos x="connsiteX3838" y="connsiteY3838"/>
                </a:cxn>
                <a:cxn ang="0">
                  <a:pos x="connsiteX3839" y="connsiteY3839"/>
                </a:cxn>
                <a:cxn ang="0">
                  <a:pos x="connsiteX3840" y="connsiteY3840"/>
                </a:cxn>
                <a:cxn ang="0">
                  <a:pos x="connsiteX3841" y="connsiteY3841"/>
                </a:cxn>
                <a:cxn ang="0">
                  <a:pos x="connsiteX3842" y="connsiteY3842"/>
                </a:cxn>
                <a:cxn ang="0">
                  <a:pos x="connsiteX3843" y="connsiteY3843"/>
                </a:cxn>
                <a:cxn ang="0">
                  <a:pos x="connsiteX3844" y="connsiteY3844"/>
                </a:cxn>
                <a:cxn ang="0">
                  <a:pos x="connsiteX3845" y="connsiteY3845"/>
                </a:cxn>
                <a:cxn ang="0">
                  <a:pos x="connsiteX3846" y="connsiteY3846"/>
                </a:cxn>
                <a:cxn ang="0">
                  <a:pos x="connsiteX3847" y="connsiteY3847"/>
                </a:cxn>
                <a:cxn ang="0">
                  <a:pos x="connsiteX3848" y="connsiteY3848"/>
                </a:cxn>
                <a:cxn ang="0">
                  <a:pos x="connsiteX3849" y="connsiteY3849"/>
                </a:cxn>
                <a:cxn ang="0">
                  <a:pos x="connsiteX3850" y="connsiteY3850"/>
                </a:cxn>
                <a:cxn ang="0">
                  <a:pos x="connsiteX3851" y="connsiteY3851"/>
                </a:cxn>
                <a:cxn ang="0">
                  <a:pos x="connsiteX3852" y="connsiteY3852"/>
                </a:cxn>
                <a:cxn ang="0">
                  <a:pos x="connsiteX3853" y="connsiteY3853"/>
                </a:cxn>
                <a:cxn ang="0">
                  <a:pos x="connsiteX3854" y="connsiteY3854"/>
                </a:cxn>
                <a:cxn ang="0">
                  <a:pos x="connsiteX3855" y="connsiteY3855"/>
                </a:cxn>
                <a:cxn ang="0">
                  <a:pos x="connsiteX3856" y="connsiteY3856"/>
                </a:cxn>
                <a:cxn ang="0">
                  <a:pos x="connsiteX3857" y="connsiteY3857"/>
                </a:cxn>
                <a:cxn ang="0">
                  <a:pos x="connsiteX3858" y="connsiteY3858"/>
                </a:cxn>
                <a:cxn ang="0">
                  <a:pos x="connsiteX3859" y="connsiteY3859"/>
                </a:cxn>
                <a:cxn ang="0">
                  <a:pos x="connsiteX3860" y="connsiteY3860"/>
                </a:cxn>
                <a:cxn ang="0">
                  <a:pos x="connsiteX3861" y="connsiteY3861"/>
                </a:cxn>
                <a:cxn ang="0">
                  <a:pos x="connsiteX3862" y="connsiteY3862"/>
                </a:cxn>
                <a:cxn ang="0">
                  <a:pos x="connsiteX3863" y="connsiteY3863"/>
                </a:cxn>
                <a:cxn ang="0">
                  <a:pos x="connsiteX3864" y="connsiteY3864"/>
                </a:cxn>
                <a:cxn ang="0">
                  <a:pos x="connsiteX3865" y="connsiteY3865"/>
                </a:cxn>
                <a:cxn ang="0">
                  <a:pos x="connsiteX3866" y="connsiteY3866"/>
                </a:cxn>
                <a:cxn ang="0">
                  <a:pos x="connsiteX3867" y="connsiteY3867"/>
                </a:cxn>
                <a:cxn ang="0">
                  <a:pos x="connsiteX3868" y="connsiteY3868"/>
                </a:cxn>
                <a:cxn ang="0">
                  <a:pos x="connsiteX3869" y="connsiteY3869"/>
                </a:cxn>
                <a:cxn ang="0">
                  <a:pos x="connsiteX3870" y="connsiteY3870"/>
                </a:cxn>
                <a:cxn ang="0">
                  <a:pos x="connsiteX3871" y="connsiteY3871"/>
                </a:cxn>
                <a:cxn ang="0">
                  <a:pos x="connsiteX3872" y="connsiteY3872"/>
                </a:cxn>
                <a:cxn ang="0">
                  <a:pos x="connsiteX3873" y="connsiteY3873"/>
                </a:cxn>
                <a:cxn ang="0">
                  <a:pos x="connsiteX3874" y="connsiteY3874"/>
                </a:cxn>
                <a:cxn ang="0">
                  <a:pos x="connsiteX3875" y="connsiteY3875"/>
                </a:cxn>
                <a:cxn ang="0">
                  <a:pos x="connsiteX3876" y="connsiteY3876"/>
                </a:cxn>
                <a:cxn ang="0">
                  <a:pos x="connsiteX3877" y="connsiteY3877"/>
                </a:cxn>
                <a:cxn ang="0">
                  <a:pos x="connsiteX3878" y="connsiteY3878"/>
                </a:cxn>
                <a:cxn ang="0">
                  <a:pos x="connsiteX3879" y="connsiteY3879"/>
                </a:cxn>
                <a:cxn ang="0">
                  <a:pos x="connsiteX3880" y="connsiteY3880"/>
                </a:cxn>
                <a:cxn ang="0">
                  <a:pos x="connsiteX3881" y="connsiteY3881"/>
                </a:cxn>
                <a:cxn ang="0">
                  <a:pos x="connsiteX3882" y="connsiteY3882"/>
                </a:cxn>
                <a:cxn ang="0">
                  <a:pos x="connsiteX3883" y="connsiteY3883"/>
                </a:cxn>
                <a:cxn ang="0">
                  <a:pos x="connsiteX3884" y="connsiteY3884"/>
                </a:cxn>
                <a:cxn ang="0">
                  <a:pos x="connsiteX3885" y="connsiteY3885"/>
                </a:cxn>
                <a:cxn ang="0">
                  <a:pos x="connsiteX3886" y="connsiteY3886"/>
                </a:cxn>
                <a:cxn ang="0">
                  <a:pos x="connsiteX3887" y="connsiteY3887"/>
                </a:cxn>
                <a:cxn ang="0">
                  <a:pos x="connsiteX3888" y="connsiteY3888"/>
                </a:cxn>
                <a:cxn ang="0">
                  <a:pos x="connsiteX3889" y="connsiteY3889"/>
                </a:cxn>
                <a:cxn ang="0">
                  <a:pos x="connsiteX3890" y="connsiteY3890"/>
                </a:cxn>
                <a:cxn ang="0">
                  <a:pos x="connsiteX3891" y="connsiteY3891"/>
                </a:cxn>
                <a:cxn ang="0">
                  <a:pos x="connsiteX3892" y="connsiteY3892"/>
                </a:cxn>
                <a:cxn ang="0">
                  <a:pos x="connsiteX3893" y="connsiteY3893"/>
                </a:cxn>
                <a:cxn ang="0">
                  <a:pos x="connsiteX3894" y="connsiteY3894"/>
                </a:cxn>
                <a:cxn ang="0">
                  <a:pos x="connsiteX3895" y="connsiteY3895"/>
                </a:cxn>
                <a:cxn ang="0">
                  <a:pos x="connsiteX3896" y="connsiteY3896"/>
                </a:cxn>
                <a:cxn ang="0">
                  <a:pos x="connsiteX3897" y="connsiteY3897"/>
                </a:cxn>
                <a:cxn ang="0">
                  <a:pos x="connsiteX3898" y="connsiteY3898"/>
                </a:cxn>
                <a:cxn ang="0">
                  <a:pos x="connsiteX3899" y="connsiteY3899"/>
                </a:cxn>
                <a:cxn ang="0">
                  <a:pos x="connsiteX3900" y="connsiteY3900"/>
                </a:cxn>
                <a:cxn ang="0">
                  <a:pos x="connsiteX3901" y="connsiteY3901"/>
                </a:cxn>
                <a:cxn ang="0">
                  <a:pos x="connsiteX3902" y="connsiteY3902"/>
                </a:cxn>
                <a:cxn ang="0">
                  <a:pos x="connsiteX3903" y="connsiteY3903"/>
                </a:cxn>
                <a:cxn ang="0">
                  <a:pos x="connsiteX3904" y="connsiteY3904"/>
                </a:cxn>
                <a:cxn ang="0">
                  <a:pos x="connsiteX3905" y="connsiteY3905"/>
                </a:cxn>
                <a:cxn ang="0">
                  <a:pos x="connsiteX3906" y="connsiteY3906"/>
                </a:cxn>
                <a:cxn ang="0">
                  <a:pos x="connsiteX3907" y="connsiteY3907"/>
                </a:cxn>
                <a:cxn ang="0">
                  <a:pos x="connsiteX3908" y="connsiteY3908"/>
                </a:cxn>
                <a:cxn ang="0">
                  <a:pos x="connsiteX3909" y="connsiteY3909"/>
                </a:cxn>
                <a:cxn ang="0">
                  <a:pos x="connsiteX3910" y="connsiteY3910"/>
                </a:cxn>
                <a:cxn ang="0">
                  <a:pos x="connsiteX3911" y="connsiteY3911"/>
                </a:cxn>
                <a:cxn ang="0">
                  <a:pos x="connsiteX3912" y="connsiteY3912"/>
                </a:cxn>
                <a:cxn ang="0">
                  <a:pos x="connsiteX3913" y="connsiteY3913"/>
                </a:cxn>
                <a:cxn ang="0">
                  <a:pos x="connsiteX3914" y="connsiteY3914"/>
                </a:cxn>
                <a:cxn ang="0">
                  <a:pos x="connsiteX3915" y="connsiteY3915"/>
                </a:cxn>
                <a:cxn ang="0">
                  <a:pos x="connsiteX3916" y="connsiteY3916"/>
                </a:cxn>
                <a:cxn ang="0">
                  <a:pos x="connsiteX3917" y="connsiteY3917"/>
                </a:cxn>
                <a:cxn ang="0">
                  <a:pos x="connsiteX3918" y="connsiteY3918"/>
                </a:cxn>
                <a:cxn ang="0">
                  <a:pos x="connsiteX3919" y="connsiteY3919"/>
                </a:cxn>
                <a:cxn ang="0">
                  <a:pos x="connsiteX3920" y="connsiteY3920"/>
                </a:cxn>
                <a:cxn ang="0">
                  <a:pos x="connsiteX3921" y="connsiteY3921"/>
                </a:cxn>
                <a:cxn ang="0">
                  <a:pos x="connsiteX3922" y="connsiteY3922"/>
                </a:cxn>
                <a:cxn ang="0">
                  <a:pos x="connsiteX3923" y="connsiteY3923"/>
                </a:cxn>
                <a:cxn ang="0">
                  <a:pos x="connsiteX3924" y="connsiteY3924"/>
                </a:cxn>
                <a:cxn ang="0">
                  <a:pos x="connsiteX3925" y="connsiteY3925"/>
                </a:cxn>
                <a:cxn ang="0">
                  <a:pos x="connsiteX3926" y="connsiteY3926"/>
                </a:cxn>
                <a:cxn ang="0">
                  <a:pos x="connsiteX3927" y="connsiteY3927"/>
                </a:cxn>
                <a:cxn ang="0">
                  <a:pos x="connsiteX3928" y="connsiteY3928"/>
                </a:cxn>
                <a:cxn ang="0">
                  <a:pos x="connsiteX3929" y="connsiteY3929"/>
                </a:cxn>
                <a:cxn ang="0">
                  <a:pos x="connsiteX3930" y="connsiteY3930"/>
                </a:cxn>
                <a:cxn ang="0">
                  <a:pos x="connsiteX3931" y="connsiteY3931"/>
                </a:cxn>
                <a:cxn ang="0">
                  <a:pos x="connsiteX3932" y="connsiteY3932"/>
                </a:cxn>
                <a:cxn ang="0">
                  <a:pos x="connsiteX3933" y="connsiteY3933"/>
                </a:cxn>
                <a:cxn ang="0">
                  <a:pos x="connsiteX3934" y="connsiteY3934"/>
                </a:cxn>
                <a:cxn ang="0">
                  <a:pos x="connsiteX3935" y="connsiteY3935"/>
                </a:cxn>
                <a:cxn ang="0">
                  <a:pos x="connsiteX3936" y="connsiteY3936"/>
                </a:cxn>
                <a:cxn ang="0">
                  <a:pos x="connsiteX3937" y="connsiteY3937"/>
                </a:cxn>
                <a:cxn ang="0">
                  <a:pos x="connsiteX3938" y="connsiteY3938"/>
                </a:cxn>
                <a:cxn ang="0">
                  <a:pos x="connsiteX3939" y="connsiteY3939"/>
                </a:cxn>
                <a:cxn ang="0">
                  <a:pos x="connsiteX3940" y="connsiteY3940"/>
                </a:cxn>
                <a:cxn ang="0">
                  <a:pos x="connsiteX3941" y="connsiteY3941"/>
                </a:cxn>
                <a:cxn ang="0">
                  <a:pos x="connsiteX3942" y="connsiteY3942"/>
                </a:cxn>
                <a:cxn ang="0">
                  <a:pos x="connsiteX3943" y="connsiteY3943"/>
                </a:cxn>
                <a:cxn ang="0">
                  <a:pos x="connsiteX3944" y="connsiteY3944"/>
                </a:cxn>
                <a:cxn ang="0">
                  <a:pos x="connsiteX3945" y="connsiteY3945"/>
                </a:cxn>
                <a:cxn ang="0">
                  <a:pos x="connsiteX3946" y="connsiteY3946"/>
                </a:cxn>
                <a:cxn ang="0">
                  <a:pos x="connsiteX3947" y="connsiteY3947"/>
                </a:cxn>
                <a:cxn ang="0">
                  <a:pos x="connsiteX3948" y="connsiteY3948"/>
                </a:cxn>
                <a:cxn ang="0">
                  <a:pos x="connsiteX3949" y="connsiteY3949"/>
                </a:cxn>
                <a:cxn ang="0">
                  <a:pos x="connsiteX3950" y="connsiteY3950"/>
                </a:cxn>
                <a:cxn ang="0">
                  <a:pos x="connsiteX3951" y="connsiteY3951"/>
                </a:cxn>
                <a:cxn ang="0">
                  <a:pos x="connsiteX3952" y="connsiteY3952"/>
                </a:cxn>
                <a:cxn ang="0">
                  <a:pos x="connsiteX3953" y="connsiteY3953"/>
                </a:cxn>
                <a:cxn ang="0">
                  <a:pos x="connsiteX3954" y="connsiteY3954"/>
                </a:cxn>
                <a:cxn ang="0">
                  <a:pos x="connsiteX3955" y="connsiteY3955"/>
                </a:cxn>
                <a:cxn ang="0">
                  <a:pos x="connsiteX3956" y="connsiteY3956"/>
                </a:cxn>
                <a:cxn ang="0">
                  <a:pos x="connsiteX3957" y="connsiteY3957"/>
                </a:cxn>
                <a:cxn ang="0">
                  <a:pos x="connsiteX3958" y="connsiteY3958"/>
                </a:cxn>
                <a:cxn ang="0">
                  <a:pos x="connsiteX3959" y="connsiteY3959"/>
                </a:cxn>
                <a:cxn ang="0">
                  <a:pos x="connsiteX3960" y="connsiteY3960"/>
                </a:cxn>
                <a:cxn ang="0">
                  <a:pos x="connsiteX3961" y="connsiteY3961"/>
                </a:cxn>
                <a:cxn ang="0">
                  <a:pos x="connsiteX3962" y="connsiteY3962"/>
                </a:cxn>
                <a:cxn ang="0">
                  <a:pos x="connsiteX3963" y="connsiteY3963"/>
                </a:cxn>
                <a:cxn ang="0">
                  <a:pos x="connsiteX3964" y="connsiteY3964"/>
                </a:cxn>
                <a:cxn ang="0">
                  <a:pos x="connsiteX3965" y="connsiteY3965"/>
                </a:cxn>
                <a:cxn ang="0">
                  <a:pos x="connsiteX3966" y="connsiteY3966"/>
                </a:cxn>
                <a:cxn ang="0">
                  <a:pos x="connsiteX3967" y="connsiteY3967"/>
                </a:cxn>
                <a:cxn ang="0">
                  <a:pos x="connsiteX3968" y="connsiteY3968"/>
                </a:cxn>
                <a:cxn ang="0">
                  <a:pos x="connsiteX3969" y="connsiteY3969"/>
                </a:cxn>
                <a:cxn ang="0">
                  <a:pos x="connsiteX3970" y="connsiteY3970"/>
                </a:cxn>
                <a:cxn ang="0">
                  <a:pos x="connsiteX3971" y="connsiteY3971"/>
                </a:cxn>
                <a:cxn ang="0">
                  <a:pos x="connsiteX3972" y="connsiteY3972"/>
                </a:cxn>
                <a:cxn ang="0">
                  <a:pos x="connsiteX3973" y="connsiteY3973"/>
                </a:cxn>
                <a:cxn ang="0">
                  <a:pos x="connsiteX3974" y="connsiteY3974"/>
                </a:cxn>
                <a:cxn ang="0">
                  <a:pos x="connsiteX3975" y="connsiteY3975"/>
                </a:cxn>
                <a:cxn ang="0">
                  <a:pos x="connsiteX3976" y="connsiteY3976"/>
                </a:cxn>
                <a:cxn ang="0">
                  <a:pos x="connsiteX3977" y="connsiteY3977"/>
                </a:cxn>
                <a:cxn ang="0">
                  <a:pos x="connsiteX3978" y="connsiteY3978"/>
                </a:cxn>
                <a:cxn ang="0">
                  <a:pos x="connsiteX3979" y="connsiteY3979"/>
                </a:cxn>
                <a:cxn ang="0">
                  <a:pos x="connsiteX3980" y="connsiteY3980"/>
                </a:cxn>
                <a:cxn ang="0">
                  <a:pos x="connsiteX3981" y="connsiteY3981"/>
                </a:cxn>
                <a:cxn ang="0">
                  <a:pos x="connsiteX3982" y="connsiteY3982"/>
                </a:cxn>
                <a:cxn ang="0">
                  <a:pos x="connsiteX3983" y="connsiteY3983"/>
                </a:cxn>
                <a:cxn ang="0">
                  <a:pos x="connsiteX3984" y="connsiteY3984"/>
                </a:cxn>
                <a:cxn ang="0">
                  <a:pos x="connsiteX3985" y="connsiteY3985"/>
                </a:cxn>
                <a:cxn ang="0">
                  <a:pos x="connsiteX3986" y="connsiteY3986"/>
                </a:cxn>
                <a:cxn ang="0">
                  <a:pos x="connsiteX3987" y="connsiteY3987"/>
                </a:cxn>
                <a:cxn ang="0">
                  <a:pos x="connsiteX3988" y="connsiteY3988"/>
                </a:cxn>
                <a:cxn ang="0">
                  <a:pos x="connsiteX3989" y="connsiteY3989"/>
                </a:cxn>
                <a:cxn ang="0">
                  <a:pos x="connsiteX3990" y="connsiteY3990"/>
                </a:cxn>
                <a:cxn ang="0">
                  <a:pos x="connsiteX3991" y="connsiteY3991"/>
                </a:cxn>
                <a:cxn ang="0">
                  <a:pos x="connsiteX3992" y="connsiteY3992"/>
                </a:cxn>
                <a:cxn ang="0">
                  <a:pos x="connsiteX3993" y="connsiteY3993"/>
                </a:cxn>
                <a:cxn ang="0">
                  <a:pos x="connsiteX3994" y="connsiteY3994"/>
                </a:cxn>
                <a:cxn ang="0">
                  <a:pos x="connsiteX3995" y="connsiteY3995"/>
                </a:cxn>
                <a:cxn ang="0">
                  <a:pos x="connsiteX3996" y="connsiteY3996"/>
                </a:cxn>
                <a:cxn ang="0">
                  <a:pos x="connsiteX3997" y="connsiteY3997"/>
                </a:cxn>
                <a:cxn ang="0">
                  <a:pos x="connsiteX3998" y="connsiteY3998"/>
                </a:cxn>
                <a:cxn ang="0">
                  <a:pos x="connsiteX3999" y="connsiteY3999"/>
                </a:cxn>
                <a:cxn ang="0">
                  <a:pos x="connsiteX4000" y="connsiteY4000"/>
                </a:cxn>
                <a:cxn ang="0">
                  <a:pos x="connsiteX4001" y="connsiteY4001"/>
                </a:cxn>
                <a:cxn ang="0">
                  <a:pos x="connsiteX4002" y="connsiteY4002"/>
                </a:cxn>
                <a:cxn ang="0">
                  <a:pos x="connsiteX4003" y="connsiteY4003"/>
                </a:cxn>
                <a:cxn ang="0">
                  <a:pos x="connsiteX4004" y="connsiteY4004"/>
                </a:cxn>
                <a:cxn ang="0">
                  <a:pos x="connsiteX4005" y="connsiteY4005"/>
                </a:cxn>
                <a:cxn ang="0">
                  <a:pos x="connsiteX4006" y="connsiteY4006"/>
                </a:cxn>
                <a:cxn ang="0">
                  <a:pos x="connsiteX4007" y="connsiteY4007"/>
                </a:cxn>
                <a:cxn ang="0">
                  <a:pos x="connsiteX4008" y="connsiteY4008"/>
                </a:cxn>
                <a:cxn ang="0">
                  <a:pos x="connsiteX4009" y="connsiteY4009"/>
                </a:cxn>
                <a:cxn ang="0">
                  <a:pos x="connsiteX4010" y="connsiteY4010"/>
                </a:cxn>
                <a:cxn ang="0">
                  <a:pos x="connsiteX4011" y="connsiteY4011"/>
                </a:cxn>
                <a:cxn ang="0">
                  <a:pos x="connsiteX4012" y="connsiteY4012"/>
                </a:cxn>
                <a:cxn ang="0">
                  <a:pos x="connsiteX4013" y="connsiteY4013"/>
                </a:cxn>
                <a:cxn ang="0">
                  <a:pos x="connsiteX4014" y="connsiteY4014"/>
                </a:cxn>
                <a:cxn ang="0">
                  <a:pos x="connsiteX4015" y="connsiteY4015"/>
                </a:cxn>
                <a:cxn ang="0">
                  <a:pos x="connsiteX4016" y="connsiteY4016"/>
                </a:cxn>
                <a:cxn ang="0">
                  <a:pos x="connsiteX4017" y="connsiteY4017"/>
                </a:cxn>
                <a:cxn ang="0">
                  <a:pos x="connsiteX4018" y="connsiteY4018"/>
                </a:cxn>
                <a:cxn ang="0">
                  <a:pos x="connsiteX4019" y="connsiteY4019"/>
                </a:cxn>
                <a:cxn ang="0">
                  <a:pos x="connsiteX4020" y="connsiteY4020"/>
                </a:cxn>
                <a:cxn ang="0">
                  <a:pos x="connsiteX4021" y="connsiteY4021"/>
                </a:cxn>
                <a:cxn ang="0">
                  <a:pos x="connsiteX4022" y="connsiteY4022"/>
                </a:cxn>
                <a:cxn ang="0">
                  <a:pos x="connsiteX4023" y="connsiteY4023"/>
                </a:cxn>
                <a:cxn ang="0">
                  <a:pos x="connsiteX4024" y="connsiteY4024"/>
                </a:cxn>
                <a:cxn ang="0">
                  <a:pos x="connsiteX4025" y="connsiteY4025"/>
                </a:cxn>
                <a:cxn ang="0">
                  <a:pos x="connsiteX4026" y="connsiteY4026"/>
                </a:cxn>
                <a:cxn ang="0">
                  <a:pos x="connsiteX4027" y="connsiteY4027"/>
                </a:cxn>
                <a:cxn ang="0">
                  <a:pos x="connsiteX4028" y="connsiteY4028"/>
                </a:cxn>
                <a:cxn ang="0">
                  <a:pos x="connsiteX4029" y="connsiteY4029"/>
                </a:cxn>
                <a:cxn ang="0">
                  <a:pos x="connsiteX4030" y="connsiteY4030"/>
                </a:cxn>
                <a:cxn ang="0">
                  <a:pos x="connsiteX4031" y="connsiteY4031"/>
                </a:cxn>
                <a:cxn ang="0">
                  <a:pos x="connsiteX4032" y="connsiteY4032"/>
                </a:cxn>
                <a:cxn ang="0">
                  <a:pos x="connsiteX4033" y="connsiteY4033"/>
                </a:cxn>
                <a:cxn ang="0">
                  <a:pos x="connsiteX4034" y="connsiteY4034"/>
                </a:cxn>
                <a:cxn ang="0">
                  <a:pos x="connsiteX4035" y="connsiteY4035"/>
                </a:cxn>
                <a:cxn ang="0">
                  <a:pos x="connsiteX4036" y="connsiteY4036"/>
                </a:cxn>
                <a:cxn ang="0">
                  <a:pos x="connsiteX4037" y="connsiteY4037"/>
                </a:cxn>
                <a:cxn ang="0">
                  <a:pos x="connsiteX4038" y="connsiteY4038"/>
                </a:cxn>
                <a:cxn ang="0">
                  <a:pos x="connsiteX4039" y="connsiteY4039"/>
                </a:cxn>
                <a:cxn ang="0">
                  <a:pos x="connsiteX4040" y="connsiteY4040"/>
                </a:cxn>
                <a:cxn ang="0">
                  <a:pos x="connsiteX4041" y="connsiteY4041"/>
                </a:cxn>
                <a:cxn ang="0">
                  <a:pos x="connsiteX4042" y="connsiteY4042"/>
                </a:cxn>
                <a:cxn ang="0">
                  <a:pos x="connsiteX4043" y="connsiteY4043"/>
                </a:cxn>
                <a:cxn ang="0">
                  <a:pos x="connsiteX4044" y="connsiteY4044"/>
                </a:cxn>
                <a:cxn ang="0">
                  <a:pos x="connsiteX4045" y="connsiteY4045"/>
                </a:cxn>
                <a:cxn ang="0">
                  <a:pos x="connsiteX4046" y="connsiteY4046"/>
                </a:cxn>
                <a:cxn ang="0">
                  <a:pos x="connsiteX4047" y="connsiteY4047"/>
                </a:cxn>
                <a:cxn ang="0">
                  <a:pos x="connsiteX4048" y="connsiteY4048"/>
                </a:cxn>
                <a:cxn ang="0">
                  <a:pos x="connsiteX4049" y="connsiteY4049"/>
                </a:cxn>
                <a:cxn ang="0">
                  <a:pos x="connsiteX4050" y="connsiteY4050"/>
                </a:cxn>
                <a:cxn ang="0">
                  <a:pos x="connsiteX4051" y="connsiteY4051"/>
                </a:cxn>
                <a:cxn ang="0">
                  <a:pos x="connsiteX4052" y="connsiteY4052"/>
                </a:cxn>
                <a:cxn ang="0">
                  <a:pos x="connsiteX4053" y="connsiteY4053"/>
                </a:cxn>
                <a:cxn ang="0">
                  <a:pos x="connsiteX4054" y="connsiteY4054"/>
                </a:cxn>
                <a:cxn ang="0">
                  <a:pos x="connsiteX4055" y="connsiteY4055"/>
                </a:cxn>
                <a:cxn ang="0">
                  <a:pos x="connsiteX4056" y="connsiteY4056"/>
                </a:cxn>
                <a:cxn ang="0">
                  <a:pos x="connsiteX4057" y="connsiteY4057"/>
                </a:cxn>
                <a:cxn ang="0">
                  <a:pos x="connsiteX4058" y="connsiteY4058"/>
                </a:cxn>
                <a:cxn ang="0">
                  <a:pos x="connsiteX4059" y="connsiteY4059"/>
                </a:cxn>
                <a:cxn ang="0">
                  <a:pos x="connsiteX4060" y="connsiteY4060"/>
                </a:cxn>
                <a:cxn ang="0">
                  <a:pos x="connsiteX4061" y="connsiteY4061"/>
                </a:cxn>
                <a:cxn ang="0">
                  <a:pos x="connsiteX4062" y="connsiteY4062"/>
                </a:cxn>
                <a:cxn ang="0">
                  <a:pos x="connsiteX4063" y="connsiteY4063"/>
                </a:cxn>
                <a:cxn ang="0">
                  <a:pos x="connsiteX4064" y="connsiteY4064"/>
                </a:cxn>
                <a:cxn ang="0">
                  <a:pos x="connsiteX4065" y="connsiteY4065"/>
                </a:cxn>
                <a:cxn ang="0">
                  <a:pos x="connsiteX4066" y="connsiteY4066"/>
                </a:cxn>
                <a:cxn ang="0">
                  <a:pos x="connsiteX4067" y="connsiteY4067"/>
                </a:cxn>
                <a:cxn ang="0">
                  <a:pos x="connsiteX4068" y="connsiteY4068"/>
                </a:cxn>
                <a:cxn ang="0">
                  <a:pos x="connsiteX4069" y="connsiteY4069"/>
                </a:cxn>
                <a:cxn ang="0">
                  <a:pos x="connsiteX4070" y="connsiteY4070"/>
                </a:cxn>
                <a:cxn ang="0">
                  <a:pos x="connsiteX4071" y="connsiteY4071"/>
                </a:cxn>
                <a:cxn ang="0">
                  <a:pos x="connsiteX4072" y="connsiteY4072"/>
                </a:cxn>
                <a:cxn ang="0">
                  <a:pos x="connsiteX4073" y="connsiteY4073"/>
                </a:cxn>
                <a:cxn ang="0">
                  <a:pos x="connsiteX4074" y="connsiteY4074"/>
                </a:cxn>
                <a:cxn ang="0">
                  <a:pos x="connsiteX4075" y="connsiteY4075"/>
                </a:cxn>
                <a:cxn ang="0">
                  <a:pos x="connsiteX4076" y="connsiteY4076"/>
                </a:cxn>
                <a:cxn ang="0">
                  <a:pos x="connsiteX4077" y="connsiteY4077"/>
                </a:cxn>
                <a:cxn ang="0">
                  <a:pos x="connsiteX4078" y="connsiteY4078"/>
                </a:cxn>
                <a:cxn ang="0">
                  <a:pos x="connsiteX4079" y="connsiteY4079"/>
                </a:cxn>
                <a:cxn ang="0">
                  <a:pos x="connsiteX4080" y="connsiteY4080"/>
                </a:cxn>
                <a:cxn ang="0">
                  <a:pos x="connsiteX4081" y="connsiteY4081"/>
                </a:cxn>
                <a:cxn ang="0">
                  <a:pos x="connsiteX4082" y="connsiteY4082"/>
                </a:cxn>
                <a:cxn ang="0">
                  <a:pos x="connsiteX4083" y="connsiteY4083"/>
                </a:cxn>
                <a:cxn ang="0">
                  <a:pos x="connsiteX4084" y="connsiteY4084"/>
                </a:cxn>
                <a:cxn ang="0">
                  <a:pos x="connsiteX4085" y="connsiteY4085"/>
                </a:cxn>
                <a:cxn ang="0">
                  <a:pos x="connsiteX4086" y="connsiteY4086"/>
                </a:cxn>
                <a:cxn ang="0">
                  <a:pos x="connsiteX4087" y="connsiteY4087"/>
                </a:cxn>
                <a:cxn ang="0">
                  <a:pos x="connsiteX4088" y="connsiteY4088"/>
                </a:cxn>
                <a:cxn ang="0">
                  <a:pos x="connsiteX4089" y="connsiteY4089"/>
                </a:cxn>
                <a:cxn ang="0">
                  <a:pos x="connsiteX4090" y="connsiteY4090"/>
                </a:cxn>
                <a:cxn ang="0">
                  <a:pos x="connsiteX4091" y="connsiteY4091"/>
                </a:cxn>
                <a:cxn ang="0">
                  <a:pos x="connsiteX4092" y="connsiteY4092"/>
                </a:cxn>
                <a:cxn ang="0">
                  <a:pos x="connsiteX4093" y="connsiteY4093"/>
                </a:cxn>
                <a:cxn ang="0">
                  <a:pos x="connsiteX4094" y="connsiteY4094"/>
                </a:cxn>
                <a:cxn ang="0">
                  <a:pos x="connsiteX4095" y="connsiteY4095"/>
                </a:cxn>
                <a:cxn ang="0">
                  <a:pos x="connsiteX4096" y="connsiteY4096"/>
                </a:cxn>
                <a:cxn ang="0">
                  <a:pos x="connsiteX4097" y="connsiteY4097"/>
                </a:cxn>
                <a:cxn ang="0">
                  <a:pos x="connsiteX4098" y="connsiteY4098"/>
                </a:cxn>
                <a:cxn ang="0">
                  <a:pos x="connsiteX4099" y="connsiteY4099"/>
                </a:cxn>
                <a:cxn ang="0">
                  <a:pos x="connsiteX4100" y="connsiteY4100"/>
                </a:cxn>
                <a:cxn ang="0">
                  <a:pos x="connsiteX4101" y="connsiteY4101"/>
                </a:cxn>
                <a:cxn ang="0">
                  <a:pos x="connsiteX4102" y="connsiteY4102"/>
                </a:cxn>
                <a:cxn ang="0">
                  <a:pos x="connsiteX4103" y="connsiteY4103"/>
                </a:cxn>
                <a:cxn ang="0">
                  <a:pos x="connsiteX4104" y="connsiteY4104"/>
                </a:cxn>
                <a:cxn ang="0">
                  <a:pos x="connsiteX4105" y="connsiteY4105"/>
                </a:cxn>
                <a:cxn ang="0">
                  <a:pos x="connsiteX4106" y="connsiteY4106"/>
                </a:cxn>
                <a:cxn ang="0">
                  <a:pos x="connsiteX4107" y="connsiteY4107"/>
                </a:cxn>
                <a:cxn ang="0">
                  <a:pos x="connsiteX4108" y="connsiteY4108"/>
                </a:cxn>
                <a:cxn ang="0">
                  <a:pos x="connsiteX4109" y="connsiteY4109"/>
                </a:cxn>
                <a:cxn ang="0">
                  <a:pos x="connsiteX4110" y="connsiteY4110"/>
                </a:cxn>
                <a:cxn ang="0">
                  <a:pos x="connsiteX4111" y="connsiteY4111"/>
                </a:cxn>
                <a:cxn ang="0">
                  <a:pos x="connsiteX4112" y="connsiteY4112"/>
                </a:cxn>
                <a:cxn ang="0">
                  <a:pos x="connsiteX4113" y="connsiteY4113"/>
                </a:cxn>
                <a:cxn ang="0">
                  <a:pos x="connsiteX4114" y="connsiteY4114"/>
                </a:cxn>
                <a:cxn ang="0">
                  <a:pos x="connsiteX4115" y="connsiteY4115"/>
                </a:cxn>
                <a:cxn ang="0">
                  <a:pos x="connsiteX4116" y="connsiteY4116"/>
                </a:cxn>
                <a:cxn ang="0">
                  <a:pos x="connsiteX4117" y="connsiteY4117"/>
                </a:cxn>
                <a:cxn ang="0">
                  <a:pos x="connsiteX4118" y="connsiteY4118"/>
                </a:cxn>
                <a:cxn ang="0">
                  <a:pos x="connsiteX4119" y="connsiteY4119"/>
                </a:cxn>
                <a:cxn ang="0">
                  <a:pos x="connsiteX4120" y="connsiteY4120"/>
                </a:cxn>
                <a:cxn ang="0">
                  <a:pos x="connsiteX4121" y="connsiteY4121"/>
                </a:cxn>
                <a:cxn ang="0">
                  <a:pos x="connsiteX4122" y="connsiteY4122"/>
                </a:cxn>
                <a:cxn ang="0">
                  <a:pos x="connsiteX4123" y="connsiteY4123"/>
                </a:cxn>
                <a:cxn ang="0">
                  <a:pos x="connsiteX4124" y="connsiteY4124"/>
                </a:cxn>
                <a:cxn ang="0">
                  <a:pos x="connsiteX4125" y="connsiteY4125"/>
                </a:cxn>
                <a:cxn ang="0">
                  <a:pos x="connsiteX4126" y="connsiteY4126"/>
                </a:cxn>
                <a:cxn ang="0">
                  <a:pos x="connsiteX4127" y="connsiteY4127"/>
                </a:cxn>
                <a:cxn ang="0">
                  <a:pos x="connsiteX4128" y="connsiteY4128"/>
                </a:cxn>
                <a:cxn ang="0">
                  <a:pos x="connsiteX4129" y="connsiteY4129"/>
                </a:cxn>
                <a:cxn ang="0">
                  <a:pos x="connsiteX4130" y="connsiteY4130"/>
                </a:cxn>
                <a:cxn ang="0">
                  <a:pos x="connsiteX4131" y="connsiteY4131"/>
                </a:cxn>
                <a:cxn ang="0">
                  <a:pos x="connsiteX4132" y="connsiteY4132"/>
                </a:cxn>
                <a:cxn ang="0">
                  <a:pos x="connsiteX4133" y="connsiteY4133"/>
                </a:cxn>
                <a:cxn ang="0">
                  <a:pos x="connsiteX4134" y="connsiteY4134"/>
                </a:cxn>
                <a:cxn ang="0">
                  <a:pos x="connsiteX4135" y="connsiteY4135"/>
                </a:cxn>
                <a:cxn ang="0">
                  <a:pos x="connsiteX4136" y="connsiteY4136"/>
                </a:cxn>
                <a:cxn ang="0">
                  <a:pos x="connsiteX4137" y="connsiteY4137"/>
                </a:cxn>
                <a:cxn ang="0">
                  <a:pos x="connsiteX4138" y="connsiteY4138"/>
                </a:cxn>
                <a:cxn ang="0">
                  <a:pos x="connsiteX4139" y="connsiteY4139"/>
                </a:cxn>
                <a:cxn ang="0">
                  <a:pos x="connsiteX4140" y="connsiteY4140"/>
                </a:cxn>
                <a:cxn ang="0">
                  <a:pos x="connsiteX4141" y="connsiteY4141"/>
                </a:cxn>
                <a:cxn ang="0">
                  <a:pos x="connsiteX4142" y="connsiteY4142"/>
                </a:cxn>
                <a:cxn ang="0">
                  <a:pos x="connsiteX4143" y="connsiteY4143"/>
                </a:cxn>
                <a:cxn ang="0">
                  <a:pos x="connsiteX4144" y="connsiteY4144"/>
                </a:cxn>
                <a:cxn ang="0">
                  <a:pos x="connsiteX4145" y="connsiteY4145"/>
                </a:cxn>
                <a:cxn ang="0">
                  <a:pos x="connsiteX4146" y="connsiteY4146"/>
                </a:cxn>
                <a:cxn ang="0">
                  <a:pos x="connsiteX4147" y="connsiteY4147"/>
                </a:cxn>
                <a:cxn ang="0">
                  <a:pos x="connsiteX4148" y="connsiteY4148"/>
                </a:cxn>
                <a:cxn ang="0">
                  <a:pos x="connsiteX4149" y="connsiteY4149"/>
                </a:cxn>
                <a:cxn ang="0">
                  <a:pos x="connsiteX4150" y="connsiteY4150"/>
                </a:cxn>
                <a:cxn ang="0">
                  <a:pos x="connsiteX4151" y="connsiteY4151"/>
                </a:cxn>
                <a:cxn ang="0">
                  <a:pos x="connsiteX4152" y="connsiteY4152"/>
                </a:cxn>
                <a:cxn ang="0">
                  <a:pos x="connsiteX4153" y="connsiteY4153"/>
                </a:cxn>
                <a:cxn ang="0">
                  <a:pos x="connsiteX4154" y="connsiteY4154"/>
                </a:cxn>
                <a:cxn ang="0">
                  <a:pos x="connsiteX4155" y="connsiteY4155"/>
                </a:cxn>
                <a:cxn ang="0">
                  <a:pos x="connsiteX4156" y="connsiteY4156"/>
                </a:cxn>
                <a:cxn ang="0">
                  <a:pos x="connsiteX4157" y="connsiteY4157"/>
                </a:cxn>
                <a:cxn ang="0">
                  <a:pos x="connsiteX4158" y="connsiteY4158"/>
                </a:cxn>
                <a:cxn ang="0">
                  <a:pos x="connsiteX4159" y="connsiteY4159"/>
                </a:cxn>
                <a:cxn ang="0">
                  <a:pos x="connsiteX4160" y="connsiteY4160"/>
                </a:cxn>
                <a:cxn ang="0">
                  <a:pos x="connsiteX4161" y="connsiteY4161"/>
                </a:cxn>
                <a:cxn ang="0">
                  <a:pos x="connsiteX4162" y="connsiteY4162"/>
                </a:cxn>
                <a:cxn ang="0">
                  <a:pos x="connsiteX4163" y="connsiteY4163"/>
                </a:cxn>
                <a:cxn ang="0">
                  <a:pos x="connsiteX4164" y="connsiteY4164"/>
                </a:cxn>
                <a:cxn ang="0">
                  <a:pos x="connsiteX4165" y="connsiteY4165"/>
                </a:cxn>
                <a:cxn ang="0">
                  <a:pos x="connsiteX4166" y="connsiteY4166"/>
                </a:cxn>
                <a:cxn ang="0">
                  <a:pos x="connsiteX4167" y="connsiteY4167"/>
                </a:cxn>
                <a:cxn ang="0">
                  <a:pos x="connsiteX4168" y="connsiteY4168"/>
                </a:cxn>
                <a:cxn ang="0">
                  <a:pos x="connsiteX4169" y="connsiteY4169"/>
                </a:cxn>
                <a:cxn ang="0">
                  <a:pos x="connsiteX4170" y="connsiteY4170"/>
                </a:cxn>
                <a:cxn ang="0">
                  <a:pos x="connsiteX4171" y="connsiteY4171"/>
                </a:cxn>
                <a:cxn ang="0">
                  <a:pos x="connsiteX4172" y="connsiteY4172"/>
                </a:cxn>
                <a:cxn ang="0">
                  <a:pos x="connsiteX4173" y="connsiteY4173"/>
                </a:cxn>
                <a:cxn ang="0">
                  <a:pos x="connsiteX4174" y="connsiteY4174"/>
                </a:cxn>
                <a:cxn ang="0">
                  <a:pos x="connsiteX4175" y="connsiteY4175"/>
                </a:cxn>
                <a:cxn ang="0">
                  <a:pos x="connsiteX4176" y="connsiteY4176"/>
                </a:cxn>
                <a:cxn ang="0">
                  <a:pos x="connsiteX4177" y="connsiteY4177"/>
                </a:cxn>
                <a:cxn ang="0">
                  <a:pos x="connsiteX4178" y="connsiteY4178"/>
                </a:cxn>
                <a:cxn ang="0">
                  <a:pos x="connsiteX4179" y="connsiteY4179"/>
                </a:cxn>
                <a:cxn ang="0">
                  <a:pos x="connsiteX4180" y="connsiteY4180"/>
                </a:cxn>
                <a:cxn ang="0">
                  <a:pos x="connsiteX4181" y="connsiteY4181"/>
                </a:cxn>
                <a:cxn ang="0">
                  <a:pos x="connsiteX4182" y="connsiteY4182"/>
                </a:cxn>
                <a:cxn ang="0">
                  <a:pos x="connsiteX4183" y="connsiteY4183"/>
                </a:cxn>
                <a:cxn ang="0">
                  <a:pos x="connsiteX4184" y="connsiteY4184"/>
                </a:cxn>
                <a:cxn ang="0">
                  <a:pos x="connsiteX4185" y="connsiteY4185"/>
                </a:cxn>
                <a:cxn ang="0">
                  <a:pos x="connsiteX4186" y="connsiteY4186"/>
                </a:cxn>
                <a:cxn ang="0">
                  <a:pos x="connsiteX4187" y="connsiteY4187"/>
                </a:cxn>
                <a:cxn ang="0">
                  <a:pos x="connsiteX4188" y="connsiteY4188"/>
                </a:cxn>
                <a:cxn ang="0">
                  <a:pos x="connsiteX4189" y="connsiteY4189"/>
                </a:cxn>
                <a:cxn ang="0">
                  <a:pos x="connsiteX4190" y="connsiteY4190"/>
                </a:cxn>
                <a:cxn ang="0">
                  <a:pos x="connsiteX4191" y="connsiteY4191"/>
                </a:cxn>
                <a:cxn ang="0">
                  <a:pos x="connsiteX4192" y="connsiteY4192"/>
                </a:cxn>
                <a:cxn ang="0">
                  <a:pos x="connsiteX4193" y="connsiteY4193"/>
                </a:cxn>
                <a:cxn ang="0">
                  <a:pos x="connsiteX4194" y="connsiteY4194"/>
                </a:cxn>
                <a:cxn ang="0">
                  <a:pos x="connsiteX4195" y="connsiteY4195"/>
                </a:cxn>
                <a:cxn ang="0">
                  <a:pos x="connsiteX4196" y="connsiteY4196"/>
                </a:cxn>
                <a:cxn ang="0">
                  <a:pos x="connsiteX4197" y="connsiteY4197"/>
                </a:cxn>
                <a:cxn ang="0">
                  <a:pos x="connsiteX4198" y="connsiteY4198"/>
                </a:cxn>
                <a:cxn ang="0">
                  <a:pos x="connsiteX4199" y="connsiteY4199"/>
                </a:cxn>
                <a:cxn ang="0">
                  <a:pos x="connsiteX4200" y="connsiteY4200"/>
                </a:cxn>
                <a:cxn ang="0">
                  <a:pos x="connsiteX4201" y="connsiteY4201"/>
                </a:cxn>
                <a:cxn ang="0">
                  <a:pos x="connsiteX4202" y="connsiteY4202"/>
                </a:cxn>
                <a:cxn ang="0">
                  <a:pos x="connsiteX4203" y="connsiteY4203"/>
                </a:cxn>
                <a:cxn ang="0">
                  <a:pos x="connsiteX4204" y="connsiteY4204"/>
                </a:cxn>
                <a:cxn ang="0">
                  <a:pos x="connsiteX4205" y="connsiteY4205"/>
                </a:cxn>
                <a:cxn ang="0">
                  <a:pos x="connsiteX4206" y="connsiteY4206"/>
                </a:cxn>
                <a:cxn ang="0">
                  <a:pos x="connsiteX4207" y="connsiteY4207"/>
                </a:cxn>
                <a:cxn ang="0">
                  <a:pos x="connsiteX4208" y="connsiteY4208"/>
                </a:cxn>
                <a:cxn ang="0">
                  <a:pos x="connsiteX4209" y="connsiteY4209"/>
                </a:cxn>
                <a:cxn ang="0">
                  <a:pos x="connsiteX4210" y="connsiteY4210"/>
                </a:cxn>
                <a:cxn ang="0">
                  <a:pos x="connsiteX4211" y="connsiteY4211"/>
                </a:cxn>
                <a:cxn ang="0">
                  <a:pos x="connsiteX4212" y="connsiteY4212"/>
                </a:cxn>
                <a:cxn ang="0">
                  <a:pos x="connsiteX4213" y="connsiteY4213"/>
                </a:cxn>
                <a:cxn ang="0">
                  <a:pos x="connsiteX4214" y="connsiteY4214"/>
                </a:cxn>
                <a:cxn ang="0">
                  <a:pos x="connsiteX4215" y="connsiteY4215"/>
                </a:cxn>
                <a:cxn ang="0">
                  <a:pos x="connsiteX4216" y="connsiteY4216"/>
                </a:cxn>
                <a:cxn ang="0">
                  <a:pos x="connsiteX4217" y="connsiteY4217"/>
                </a:cxn>
                <a:cxn ang="0">
                  <a:pos x="connsiteX4218" y="connsiteY4218"/>
                </a:cxn>
                <a:cxn ang="0">
                  <a:pos x="connsiteX4219" y="connsiteY4219"/>
                </a:cxn>
                <a:cxn ang="0">
                  <a:pos x="connsiteX4220" y="connsiteY4220"/>
                </a:cxn>
                <a:cxn ang="0">
                  <a:pos x="connsiteX4221" y="connsiteY4221"/>
                </a:cxn>
                <a:cxn ang="0">
                  <a:pos x="connsiteX4222" y="connsiteY4222"/>
                </a:cxn>
                <a:cxn ang="0">
                  <a:pos x="connsiteX4223" y="connsiteY4223"/>
                </a:cxn>
                <a:cxn ang="0">
                  <a:pos x="connsiteX4224" y="connsiteY4224"/>
                </a:cxn>
                <a:cxn ang="0">
                  <a:pos x="connsiteX4225" y="connsiteY4225"/>
                </a:cxn>
                <a:cxn ang="0">
                  <a:pos x="connsiteX4226" y="connsiteY4226"/>
                </a:cxn>
                <a:cxn ang="0">
                  <a:pos x="connsiteX4227" y="connsiteY4227"/>
                </a:cxn>
                <a:cxn ang="0">
                  <a:pos x="connsiteX4228" y="connsiteY4228"/>
                </a:cxn>
                <a:cxn ang="0">
                  <a:pos x="connsiteX4229" y="connsiteY4229"/>
                </a:cxn>
                <a:cxn ang="0">
                  <a:pos x="connsiteX4230" y="connsiteY4230"/>
                </a:cxn>
                <a:cxn ang="0">
                  <a:pos x="connsiteX4231" y="connsiteY4231"/>
                </a:cxn>
                <a:cxn ang="0">
                  <a:pos x="connsiteX4232" y="connsiteY4232"/>
                </a:cxn>
                <a:cxn ang="0">
                  <a:pos x="connsiteX4233" y="connsiteY4233"/>
                </a:cxn>
                <a:cxn ang="0">
                  <a:pos x="connsiteX4234" y="connsiteY4234"/>
                </a:cxn>
                <a:cxn ang="0">
                  <a:pos x="connsiteX4235" y="connsiteY4235"/>
                </a:cxn>
                <a:cxn ang="0">
                  <a:pos x="connsiteX4236" y="connsiteY4236"/>
                </a:cxn>
                <a:cxn ang="0">
                  <a:pos x="connsiteX4237" y="connsiteY4237"/>
                </a:cxn>
                <a:cxn ang="0">
                  <a:pos x="connsiteX4238" y="connsiteY4238"/>
                </a:cxn>
                <a:cxn ang="0">
                  <a:pos x="connsiteX4239" y="connsiteY4239"/>
                </a:cxn>
                <a:cxn ang="0">
                  <a:pos x="connsiteX4240" y="connsiteY4240"/>
                </a:cxn>
                <a:cxn ang="0">
                  <a:pos x="connsiteX4241" y="connsiteY4241"/>
                </a:cxn>
                <a:cxn ang="0">
                  <a:pos x="connsiteX4242" y="connsiteY4242"/>
                </a:cxn>
                <a:cxn ang="0">
                  <a:pos x="connsiteX4243" y="connsiteY4243"/>
                </a:cxn>
                <a:cxn ang="0">
                  <a:pos x="connsiteX4244" y="connsiteY4244"/>
                </a:cxn>
                <a:cxn ang="0">
                  <a:pos x="connsiteX4245" y="connsiteY4245"/>
                </a:cxn>
                <a:cxn ang="0">
                  <a:pos x="connsiteX4246" y="connsiteY4246"/>
                </a:cxn>
                <a:cxn ang="0">
                  <a:pos x="connsiteX4247" y="connsiteY4247"/>
                </a:cxn>
                <a:cxn ang="0">
                  <a:pos x="connsiteX4248" y="connsiteY4248"/>
                </a:cxn>
                <a:cxn ang="0">
                  <a:pos x="connsiteX4249" y="connsiteY4249"/>
                </a:cxn>
                <a:cxn ang="0">
                  <a:pos x="connsiteX4250" y="connsiteY4250"/>
                </a:cxn>
                <a:cxn ang="0">
                  <a:pos x="connsiteX4251" y="connsiteY4251"/>
                </a:cxn>
                <a:cxn ang="0">
                  <a:pos x="connsiteX4252" y="connsiteY4252"/>
                </a:cxn>
                <a:cxn ang="0">
                  <a:pos x="connsiteX4253" y="connsiteY4253"/>
                </a:cxn>
                <a:cxn ang="0">
                  <a:pos x="connsiteX4254" y="connsiteY4254"/>
                </a:cxn>
                <a:cxn ang="0">
                  <a:pos x="connsiteX4255" y="connsiteY4255"/>
                </a:cxn>
                <a:cxn ang="0">
                  <a:pos x="connsiteX4256" y="connsiteY4256"/>
                </a:cxn>
                <a:cxn ang="0">
                  <a:pos x="connsiteX4257" y="connsiteY4257"/>
                </a:cxn>
                <a:cxn ang="0">
                  <a:pos x="connsiteX4258" y="connsiteY4258"/>
                </a:cxn>
                <a:cxn ang="0">
                  <a:pos x="connsiteX4259" y="connsiteY4259"/>
                </a:cxn>
                <a:cxn ang="0">
                  <a:pos x="connsiteX4260" y="connsiteY4260"/>
                </a:cxn>
                <a:cxn ang="0">
                  <a:pos x="connsiteX4261" y="connsiteY4261"/>
                </a:cxn>
                <a:cxn ang="0">
                  <a:pos x="connsiteX4262" y="connsiteY4262"/>
                </a:cxn>
                <a:cxn ang="0">
                  <a:pos x="connsiteX4263" y="connsiteY4263"/>
                </a:cxn>
                <a:cxn ang="0">
                  <a:pos x="connsiteX4264" y="connsiteY4264"/>
                </a:cxn>
                <a:cxn ang="0">
                  <a:pos x="connsiteX4265" y="connsiteY4265"/>
                </a:cxn>
                <a:cxn ang="0">
                  <a:pos x="connsiteX4266" y="connsiteY4266"/>
                </a:cxn>
                <a:cxn ang="0">
                  <a:pos x="connsiteX4267" y="connsiteY4267"/>
                </a:cxn>
                <a:cxn ang="0">
                  <a:pos x="connsiteX4268" y="connsiteY4268"/>
                </a:cxn>
                <a:cxn ang="0">
                  <a:pos x="connsiteX4269" y="connsiteY4269"/>
                </a:cxn>
                <a:cxn ang="0">
                  <a:pos x="connsiteX4270" y="connsiteY4270"/>
                </a:cxn>
                <a:cxn ang="0">
                  <a:pos x="connsiteX4271" y="connsiteY4271"/>
                </a:cxn>
                <a:cxn ang="0">
                  <a:pos x="connsiteX4272" y="connsiteY4272"/>
                </a:cxn>
                <a:cxn ang="0">
                  <a:pos x="connsiteX4273" y="connsiteY4273"/>
                </a:cxn>
                <a:cxn ang="0">
                  <a:pos x="connsiteX4274" y="connsiteY4274"/>
                </a:cxn>
                <a:cxn ang="0">
                  <a:pos x="connsiteX4275" y="connsiteY4275"/>
                </a:cxn>
                <a:cxn ang="0">
                  <a:pos x="connsiteX4276" y="connsiteY4276"/>
                </a:cxn>
                <a:cxn ang="0">
                  <a:pos x="connsiteX4277" y="connsiteY4277"/>
                </a:cxn>
                <a:cxn ang="0">
                  <a:pos x="connsiteX4278" y="connsiteY4278"/>
                </a:cxn>
                <a:cxn ang="0">
                  <a:pos x="connsiteX4279" y="connsiteY4279"/>
                </a:cxn>
                <a:cxn ang="0">
                  <a:pos x="connsiteX4280" y="connsiteY4280"/>
                </a:cxn>
                <a:cxn ang="0">
                  <a:pos x="connsiteX4281" y="connsiteY4281"/>
                </a:cxn>
                <a:cxn ang="0">
                  <a:pos x="connsiteX4282" y="connsiteY4282"/>
                </a:cxn>
                <a:cxn ang="0">
                  <a:pos x="connsiteX4283" y="connsiteY4283"/>
                </a:cxn>
                <a:cxn ang="0">
                  <a:pos x="connsiteX4284" y="connsiteY4284"/>
                </a:cxn>
                <a:cxn ang="0">
                  <a:pos x="connsiteX4285" y="connsiteY4285"/>
                </a:cxn>
                <a:cxn ang="0">
                  <a:pos x="connsiteX4286" y="connsiteY4286"/>
                </a:cxn>
                <a:cxn ang="0">
                  <a:pos x="connsiteX4287" y="connsiteY4287"/>
                </a:cxn>
                <a:cxn ang="0">
                  <a:pos x="connsiteX4288" y="connsiteY4288"/>
                </a:cxn>
                <a:cxn ang="0">
                  <a:pos x="connsiteX4289" y="connsiteY4289"/>
                </a:cxn>
                <a:cxn ang="0">
                  <a:pos x="connsiteX4290" y="connsiteY4290"/>
                </a:cxn>
                <a:cxn ang="0">
                  <a:pos x="connsiteX4291" y="connsiteY4291"/>
                </a:cxn>
                <a:cxn ang="0">
                  <a:pos x="connsiteX4292" y="connsiteY4292"/>
                </a:cxn>
                <a:cxn ang="0">
                  <a:pos x="connsiteX4293" y="connsiteY4293"/>
                </a:cxn>
                <a:cxn ang="0">
                  <a:pos x="connsiteX4294" y="connsiteY4294"/>
                </a:cxn>
                <a:cxn ang="0">
                  <a:pos x="connsiteX4295" y="connsiteY4295"/>
                </a:cxn>
                <a:cxn ang="0">
                  <a:pos x="connsiteX4296" y="connsiteY4296"/>
                </a:cxn>
                <a:cxn ang="0">
                  <a:pos x="connsiteX4297" y="connsiteY4297"/>
                </a:cxn>
                <a:cxn ang="0">
                  <a:pos x="connsiteX4298" y="connsiteY4298"/>
                </a:cxn>
                <a:cxn ang="0">
                  <a:pos x="connsiteX4299" y="connsiteY4299"/>
                </a:cxn>
                <a:cxn ang="0">
                  <a:pos x="connsiteX4300" y="connsiteY4300"/>
                </a:cxn>
                <a:cxn ang="0">
                  <a:pos x="connsiteX4301" y="connsiteY4301"/>
                </a:cxn>
                <a:cxn ang="0">
                  <a:pos x="connsiteX4302" y="connsiteY4302"/>
                </a:cxn>
                <a:cxn ang="0">
                  <a:pos x="connsiteX4303" y="connsiteY4303"/>
                </a:cxn>
                <a:cxn ang="0">
                  <a:pos x="connsiteX4304" y="connsiteY4304"/>
                </a:cxn>
                <a:cxn ang="0">
                  <a:pos x="connsiteX4305" y="connsiteY4305"/>
                </a:cxn>
                <a:cxn ang="0">
                  <a:pos x="connsiteX4306" y="connsiteY4306"/>
                </a:cxn>
                <a:cxn ang="0">
                  <a:pos x="connsiteX4307" y="connsiteY4307"/>
                </a:cxn>
                <a:cxn ang="0">
                  <a:pos x="connsiteX4308" y="connsiteY4308"/>
                </a:cxn>
                <a:cxn ang="0">
                  <a:pos x="connsiteX4309" y="connsiteY4309"/>
                </a:cxn>
                <a:cxn ang="0">
                  <a:pos x="connsiteX4310" y="connsiteY4310"/>
                </a:cxn>
                <a:cxn ang="0">
                  <a:pos x="connsiteX4311" y="connsiteY4311"/>
                </a:cxn>
                <a:cxn ang="0">
                  <a:pos x="connsiteX4312" y="connsiteY4312"/>
                </a:cxn>
                <a:cxn ang="0">
                  <a:pos x="connsiteX4313" y="connsiteY4313"/>
                </a:cxn>
                <a:cxn ang="0">
                  <a:pos x="connsiteX4314" y="connsiteY4314"/>
                </a:cxn>
                <a:cxn ang="0">
                  <a:pos x="connsiteX4315" y="connsiteY4315"/>
                </a:cxn>
                <a:cxn ang="0">
                  <a:pos x="connsiteX4316" y="connsiteY4316"/>
                </a:cxn>
                <a:cxn ang="0">
                  <a:pos x="connsiteX4317" y="connsiteY4317"/>
                </a:cxn>
                <a:cxn ang="0">
                  <a:pos x="connsiteX4318" y="connsiteY4318"/>
                </a:cxn>
                <a:cxn ang="0">
                  <a:pos x="connsiteX4319" y="connsiteY4319"/>
                </a:cxn>
                <a:cxn ang="0">
                  <a:pos x="connsiteX4320" y="connsiteY4320"/>
                </a:cxn>
                <a:cxn ang="0">
                  <a:pos x="connsiteX4321" y="connsiteY4321"/>
                </a:cxn>
                <a:cxn ang="0">
                  <a:pos x="connsiteX4322" y="connsiteY4322"/>
                </a:cxn>
                <a:cxn ang="0">
                  <a:pos x="connsiteX4323" y="connsiteY4323"/>
                </a:cxn>
                <a:cxn ang="0">
                  <a:pos x="connsiteX4324" y="connsiteY4324"/>
                </a:cxn>
                <a:cxn ang="0">
                  <a:pos x="connsiteX4325" y="connsiteY4325"/>
                </a:cxn>
                <a:cxn ang="0">
                  <a:pos x="connsiteX4326" y="connsiteY4326"/>
                </a:cxn>
                <a:cxn ang="0">
                  <a:pos x="connsiteX4327" y="connsiteY4327"/>
                </a:cxn>
                <a:cxn ang="0">
                  <a:pos x="connsiteX4328" y="connsiteY4328"/>
                </a:cxn>
                <a:cxn ang="0">
                  <a:pos x="connsiteX4329" y="connsiteY4329"/>
                </a:cxn>
                <a:cxn ang="0">
                  <a:pos x="connsiteX4330" y="connsiteY4330"/>
                </a:cxn>
                <a:cxn ang="0">
                  <a:pos x="connsiteX4331" y="connsiteY4331"/>
                </a:cxn>
                <a:cxn ang="0">
                  <a:pos x="connsiteX4332" y="connsiteY4332"/>
                </a:cxn>
                <a:cxn ang="0">
                  <a:pos x="connsiteX4333" y="connsiteY4333"/>
                </a:cxn>
                <a:cxn ang="0">
                  <a:pos x="connsiteX4334" y="connsiteY4334"/>
                </a:cxn>
                <a:cxn ang="0">
                  <a:pos x="connsiteX4335" y="connsiteY4335"/>
                </a:cxn>
                <a:cxn ang="0">
                  <a:pos x="connsiteX4336" y="connsiteY4336"/>
                </a:cxn>
                <a:cxn ang="0">
                  <a:pos x="connsiteX4337" y="connsiteY4337"/>
                </a:cxn>
                <a:cxn ang="0">
                  <a:pos x="connsiteX4338" y="connsiteY4338"/>
                </a:cxn>
                <a:cxn ang="0">
                  <a:pos x="connsiteX4339" y="connsiteY4339"/>
                </a:cxn>
                <a:cxn ang="0">
                  <a:pos x="connsiteX4340" y="connsiteY4340"/>
                </a:cxn>
                <a:cxn ang="0">
                  <a:pos x="connsiteX4341" y="connsiteY4341"/>
                </a:cxn>
                <a:cxn ang="0">
                  <a:pos x="connsiteX4342" y="connsiteY4342"/>
                </a:cxn>
                <a:cxn ang="0">
                  <a:pos x="connsiteX4343" y="connsiteY4343"/>
                </a:cxn>
                <a:cxn ang="0">
                  <a:pos x="connsiteX4344" y="connsiteY4344"/>
                </a:cxn>
                <a:cxn ang="0">
                  <a:pos x="connsiteX4345" y="connsiteY4345"/>
                </a:cxn>
                <a:cxn ang="0">
                  <a:pos x="connsiteX4346" y="connsiteY4346"/>
                </a:cxn>
                <a:cxn ang="0">
                  <a:pos x="connsiteX4347" y="connsiteY4347"/>
                </a:cxn>
                <a:cxn ang="0">
                  <a:pos x="connsiteX4348" y="connsiteY4348"/>
                </a:cxn>
                <a:cxn ang="0">
                  <a:pos x="connsiteX4349" y="connsiteY4349"/>
                </a:cxn>
                <a:cxn ang="0">
                  <a:pos x="connsiteX4350" y="connsiteY4350"/>
                </a:cxn>
                <a:cxn ang="0">
                  <a:pos x="connsiteX4351" y="connsiteY4351"/>
                </a:cxn>
                <a:cxn ang="0">
                  <a:pos x="connsiteX4352" y="connsiteY4352"/>
                </a:cxn>
                <a:cxn ang="0">
                  <a:pos x="connsiteX4353" y="connsiteY4353"/>
                </a:cxn>
                <a:cxn ang="0">
                  <a:pos x="connsiteX4354" y="connsiteY4354"/>
                </a:cxn>
                <a:cxn ang="0">
                  <a:pos x="connsiteX4355" y="connsiteY4355"/>
                </a:cxn>
                <a:cxn ang="0">
                  <a:pos x="connsiteX4356" y="connsiteY4356"/>
                </a:cxn>
                <a:cxn ang="0">
                  <a:pos x="connsiteX4357" y="connsiteY4357"/>
                </a:cxn>
                <a:cxn ang="0">
                  <a:pos x="connsiteX4358" y="connsiteY4358"/>
                </a:cxn>
                <a:cxn ang="0">
                  <a:pos x="connsiteX4359" y="connsiteY4359"/>
                </a:cxn>
                <a:cxn ang="0">
                  <a:pos x="connsiteX4360" y="connsiteY4360"/>
                </a:cxn>
                <a:cxn ang="0">
                  <a:pos x="connsiteX4361" y="connsiteY4361"/>
                </a:cxn>
                <a:cxn ang="0">
                  <a:pos x="connsiteX4362" y="connsiteY4362"/>
                </a:cxn>
                <a:cxn ang="0">
                  <a:pos x="connsiteX4363" y="connsiteY4363"/>
                </a:cxn>
                <a:cxn ang="0">
                  <a:pos x="connsiteX4364" y="connsiteY4364"/>
                </a:cxn>
                <a:cxn ang="0">
                  <a:pos x="connsiteX4365" y="connsiteY4365"/>
                </a:cxn>
                <a:cxn ang="0">
                  <a:pos x="connsiteX4366" y="connsiteY4366"/>
                </a:cxn>
                <a:cxn ang="0">
                  <a:pos x="connsiteX4367" y="connsiteY4367"/>
                </a:cxn>
                <a:cxn ang="0">
                  <a:pos x="connsiteX4368" y="connsiteY4368"/>
                </a:cxn>
                <a:cxn ang="0">
                  <a:pos x="connsiteX4369" y="connsiteY4369"/>
                </a:cxn>
                <a:cxn ang="0">
                  <a:pos x="connsiteX4370" y="connsiteY4370"/>
                </a:cxn>
                <a:cxn ang="0">
                  <a:pos x="connsiteX4371" y="connsiteY4371"/>
                </a:cxn>
                <a:cxn ang="0">
                  <a:pos x="connsiteX4372" y="connsiteY4372"/>
                </a:cxn>
                <a:cxn ang="0">
                  <a:pos x="connsiteX4373" y="connsiteY4373"/>
                </a:cxn>
                <a:cxn ang="0">
                  <a:pos x="connsiteX4374" y="connsiteY4374"/>
                </a:cxn>
                <a:cxn ang="0">
                  <a:pos x="connsiteX4375" y="connsiteY4375"/>
                </a:cxn>
                <a:cxn ang="0">
                  <a:pos x="connsiteX4376" y="connsiteY4376"/>
                </a:cxn>
                <a:cxn ang="0">
                  <a:pos x="connsiteX4377" y="connsiteY4377"/>
                </a:cxn>
                <a:cxn ang="0">
                  <a:pos x="connsiteX4378" y="connsiteY4378"/>
                </a:cxn>
                <a:cxn ang="0">
                  <a:pos x="connsiteX4379" y="connsiteY4379"/>
                </a:cxn>
                <a:cxn ang="0">
                  <a:pos x="connsiteX4380" y="connsiteY4380"/>
                </a:cxn>
                <a:cxn ang="0">
                  <a:pos x="connsiteX4381" y="connsiteY4381"/>
                </a:cxn>
                <a:cxn ang="0">
                  <a:pos x="connsiteX4382" y="connsiteY4382"/>
                </a:cxn>
                <a:cxn ang="0">
                  <a:pos x="connsiteX4383" y="connsiteY4383"/>
                </a:cxn>
                <a:cxn ang="0">
                  <a:pos x="connsiteX4384" y="connsiteY4384"/>
                </a:cxn>
                <a:cxn ang="0">
                  <a:pos x="connsiteX4385" y="connsiteY4385"/>
                </a:cxn>
                <a:cxn ang="0">
                  <a:pos x="connsiteX4386" y="connsiteY4386"/>
                </a:cxn>
                <a:cxn ang="0">
                  <a:pos x="connsiteX4387" y="connsiteY4387"/>
                </a:cxn>
                <a:cxn ang="0">
                  <a:pos x="connsiteX4388" y="connsiteY4388"/>
                </a:cxn>
                <a:cxn ang="0">
                  <a:pos x="connsiteX4389" y="connsiteY4389"/>
                </a:cxn>
                <a:cxn ang="0">
                  <a:pos x="connsiteX4390" y="connsiteY4390"/>
                </a:cxn>
                <a:cxn ang="0">
                  <a:pos x="connsiteX4391" y="connsiteY4391"/>
                </a:cxn>
                <a:cxn ang="0">
                  <a:pos x="connsiteX4392" y="connsiteY4392"/>
                </a:cxn>
                <a:cxn ang="0">
                  <a:pos x="connsiteX4393" y="connsiteY4393"/>
                </a:cxn>
                <a:cxn ang="0">
                  <a:pos x="connsiteX4394" y="connsiteY4394"/>
                </a:cxn>
                <a:cxn ang="0">
                  <a:pos x="connsiteX4395" y="connsiteY4395"/>
                </a:cxn>
                <a:cxn ang="0">
                  <a:pos x="connsiteX4396" y="connsiteY4396"/>
                </a:cxn>
                <a:cxn ang="0">
                  <a:pos x="connsiteX4397" y="connsiteY4397"/>
                </a:cxn>
                <a:cxn ang="0">
                  <a:pos x="connsiteX4398" y="connsiteY4398"/>
                </a:cxn>
                <a:cxn ang="0">
                  <a:pos x="connsiteX4399" y="connsiteY4399"/>
                </a:cxn>
                <a:cxn ang="0">
                  <a:pos x="connsiteX4400" y="connsiteY4400"/>
                </a:cxn>
                <a:cxn ang="0">
                  <a:pos x="connsiteX4401" y="connsiteY4401"/>
                </a:cxn>
                <a:cxn ang="0">
                  <a:pos x="connsiteX4402" y="connsiteY4402"/>
                </a:cxn>
                <a:cxn ang="0">
                  <a:pos x="connsiteX4403" y="connsiteY4403"/>
                </a:cxn>
                <a:cxn ang="0">
                  <a:pos x="connsiteX4404" y="connsiteY4404"/>
                </a:cxn>
                <a:cxn ang="0">
                  <a:pos x="connsiteX4405" y="connsiteY4405"/>
                </a:cxn>
                <a:cxn ang="0">
                  <a:pos x="connsiteX4406" y="connsiteY4406"/>
                </a:cxn>
                <a:cxn ang="0">
                  <a:pos x="connsiteX4407" y="connsiteY4407"/>
                </a:cxn>
                <a:cxn ang="0">
                  <a:pos x="connsiteX4408" y="connsiteY4408"/>
                </a:cxn>
                <a:cxn ang="0">
                  <a:pos x="connsiteX4409" y="connsiteY4409"/>
                </a:cxn>
                <a:cxn ang="0">
                  <a:pos x="connsiteX4410" y="connsiteY4410"/>
                </a:cxn>
                <a:cxn ang="0">
                  <a:pos x="connsiteX4411" y="connsiteY4411"/>
                </a:cxn>
                <a:cxn ang="0">
                  <a:pos x="connsiteX4412" y="connsiteY4412"/>
                </a:cxn>
                <a:cxn ang="0">
                  <a:pos x="connsiteX4413" y="connsiteY4413"/>
                </a:cxn>
                <a:cxn ang="0">
                  <a:pos x="connsiteX4414" y="connsiteY4414"/>
                </a:cxn>
                <a:cxn ang="0">
                  <a:pos x="connsiteX4415" y="connsiteY4415"/>
                </a:cxn>
                <a:cxn ang="0">
                  <a:pos x="connsiteX4416" y="connsiteY4416"/>
                </a:cxn>
                <a:cxn ang="0">
                  <a:pos x="connsiteX4417" y="connsiteY4417"/>
                </a:cxn>
                <a:cxn ang="0">
                  <a:pos x="connsiteX4418" y="connsiteY4418"/>
                </a:cxn>
                <a:cxn ang="0">
                  <a:pos x="connsiteX4419" y="connsiteY4419"/>
                </a:cxn>
                <a:cxn ang="0">
                  <a:pos x="connsiteX4420" y="connsiteY4420"/>
                </a:cxn>
                <a:cxn ang="0">
                  <a:pos x="connsiteX4421" y="connsiteY4421"/>
                </a:cxn>
                <a:cxn ang="0">
                  <a:pos x="connsiteX4422" y="connsiteY4422"/>
                </a:cxn>
                <a:cxn ang="0">
                  <a:pos x="connsiteX4423" y="connsiteY4423"/>
                </a:cxn>
                <a:cxn ang="0">
                  <a:pos x="connsiteX4424" y="connsiteY4424"/>
                </a:cxn>
                <a:cxn ang="0">
                  <a:pos x="connsiteX4425" y="connsiteY4425"/>
                </a:cxn>
                <a:cxn ang="0">
                  <a:pos x="connsiteX4426" y="connsiteY4426"/>
                </a:cxn>
                <a:cxn ang="0">
                  <a:pos x="connsiteX4427" y="connsiteY4427"/>
                </a:cxn>
                <a:cxn ang="0">
                  <a:pos x="connsiteX4428" y="connsiteY4428"/>
                </a:cxn>
                <a:cxn ang="0">
                  <a:pos x="connsiteX4429" y="connsiteY4429"/>
                </a:cxn>
                <a:cxn ang="0">
                  <a:pos x="connsiteX4430" y="connsiteY4430"/>
                </a:cxn>
                <a:cxn ang="0">
                  <a:pos x="connsiteX4431" y="connsiteY4431"/>
                </a:cxn>
                <a:cxn ang="0">
                  <a:pos x="connsiteX4432" y="connsiteY4432"/>
                </a:cxn>
                <a:cxn ang="0">
                  <a:pos x="connsiteX4433" y="connsiteY4433"/>
                </a:cxn>
                <a:cxn ang="0">
                  <a:pos x="connsiteX4434" y="connsiteY4434"/>
                </a:cxn>
                <a:cxn ang="0">
                  <a:pos x="connsiteX4435" y="connsiteY4435"/>
                </a:cxn>
                <a:cxn ang="0">
                  <a:pos x="connsiteX4436" y="connsiteY4436"/>
                </a:cxn>
                <a:cxn ang="0">
                  <a:pos x="connsiteX4437" y="connsiteY4437"/>
                </a:cxn>
                <a:cxn ang="0">
                  <a:pos x="connsiteX4438" y="connsiteY4438"/>
                </a:cxn>
                <a:cxn ang="0">
                  <a:pos x="connsiteX4439" y="connsiteY4439"/>
                </a:cxn>
                <a:cxn ang="0">
                  <a:pos x="connsiteX4440" y="connsiteY4440"/>
                </a:cxn>
                <a:cxn ang="0">
                  <a:pos x="connsiteX4441" y="connsiteY4441"/>
                </a:cxn>
                <a:cxn ang="0">
                  <a:pos x="connsiteX4442" y="connsiteY4442"/>
                </a:cxn>
                <a:cxn ang="0">
                  <a:pos x="connsiteX4443" y="connsiteY4443"/>
                </a:cxn>
                <a:cxn ang="0">
                  <a:pos x="connsiteX4444" y="connsiteY4444"/>
                </a:cxn>
                <a:cxn ang="0">
                  <a:pos x="connsiteX4445" y="connsiteY4445"/>
                </a:cxn>
                <a:cxn ang="0">
                  <a:pos x="connsiteX4446" y="connsiteY4446"/>
                </a:cxn>
                <a:cxn ang="0">
                  <a:pos x="connsiteX4447" y="connsiteY4447"/>
                </a:cxn>
                <a:cxn ang="0">
                  <a:pos x="connsiteX4448" y="connsiteY4448"/>
                </a:cxn>
                <a:cxn ang="0">
                  <a:pos x="connsiteX4449" y="connsiteY4449"/>
                </a:cxn>
                <a:cxn ang="0">
                  <a:pos x="connsiteX4450" y="connsiteY4450"/>
                </a:cxn>
                <a:cxn ang="0">
                  <a:pos x="connsiteX4451" y="connsiteY4451"/>
                </a:cxn>
                <a:cxn ang="0">
                  <a:pos x="connsiteX4452" y="connsiteY4452"/>
                </a:cxn>
                <a:cxn ang="0">
                  <a:pos x="connsiteX4453" y="connsiteY4453"/>
                </a:cxn>
                <a:cxn ang="0">
                  <a:pos x="connsiteX4454" y="connsiteY4454"/>
                </a:cxn>
                <a:cxn ang="0">
                  <a:pos x="connsiteX4455" y="connsiteY4455"/>
                </a:cxn>
                <a:cxn ang="0">
                  <a:pos x="connsiteX4456" y="connsiteY4456"/>
                </a:cxn>
                <a:cxn ang="0">
                  <a:pos x="connsiteX4457" y="connsiteY4457"/>
                </a:cxn>
                <a:cxn ang="0">
                  <a:pos x="connsiteX4458" y="connsiteY4458"/>
                </a:cxn>
                <a:cxn ang="0">
                  <a:pos x="connsiteX4459" y="connsiteY4459"/>
                </a:cxn>
                <a:cxn ang="0">
                  <a:pos x="connsiteX4460" y="connsiteY4460"/>
                </a:cxn>
                <a:cxn ang="0">
                  <a:pos x="connsiteX4461" y="connsiteY4461"/>
                </a:cxn>
                <a:cxn ang="0">
                  <a:pos x="connsiteX4462" y="connsiteY4462"/>
                </a:cxn>
                <a:cxn ang="0">
                  <a:pos x="connsiteX4463" y="connsiteY4463"/>
                </a:cxn>
                <a:cxn ang="0">
                  <a:pos x="connsiteX4464" y="connsiteY4464"/>
                </a:cxn>
                <a:cxn ang="0">
                  <a:pos x="connsiteX4465" y="connsiteY4465"/>
                </a:cxn>
                <a:cxn ang="0">
                  <a:pos x="connsiteX4466" y="connsiteY4466"/>
                </a:cxn>
                <a:cxn ang="0">
                  <a:pos x="connsiteX4467" y="connsiteY4467"/>
                </a:cxn>
                <a:cxn ang="0">
                  <a:pos x="connsiteX4468" y="connsiteY4468"/>
                </a:cxn>
                <a:cxn ang="0">
                  <a:pos x="connsiteX4469" y="connsiteY4469"/>
                </a:cxn>
                <a:cxn ang="0">
                  <a:pos x="connsiteX4470" y="connsiteY4470"/>
                </a:cxn>
                <a:cxn ang="0">
                  <a:pos x="connsiteX4471" y="connsiteY4471"/>
                </a:cxn>
                <a:cxn ang="0">
                  <a:pos x="connsiteX4472" y="connsiteY4472"/>
                </a:cxn>
                <a:cxn ang="0">
                  <a:pos x="connsiteX4473" y="connsiteY4473"/>
                </a:cxn>
                <a:cxn ang="0">
                  <a:pos x="connsiteX4474" y="connsiteY4474"/>
                </a:cxn>
                <a:cxn ang="0">
                  <a:pos x="connsiteX4475" y="connsiteY4475"/>
                </a:cxn>
                <a:cxn ang="0">
                  <a:pos x="connsiteX4476" y="connsiteY4476"/>
                </a:cxn>
                <a:cxn ang="0">
                  <a:pos x="connsiteX4477" y="connsiteY4477"/>
                </a:cxn>
                <a:cxn ang="0">
                  <a:pos x="connsiteX4478" y="connsiteY4478"/>
                </a:cxn>
                <a:cxn ang="0">
                  <a:pos x="connsiteX4479" y="connsiteY4479"/>
                </a:cxn>
                <a:cxn ang="0">
                  <a:pos x="connsiteX4480" y="connsiteY4480"/>
                </a:cxn>
                <a:cxn ang="0">
                  <a:pos x="connsiteX4481" y="connsiteY4481"/>
                </a:cxn>
                <a:cxn ang="0">
                  <a:pos x="connsiteX4482" y="connsiteY4482"/>
                </a:cxn>
                <a:cxn ang="0">
                  <a:pos x="connsiteX4483" y="connsiteY4483"/>
                </a:cxn>
                <a:cxn ang="0">
                  <a:pos x="connsiteX4484" y="connsiteY4484"/>
                </a:cxn>
                <a:cxn ang="0">
                  <a:pos x="connsiteX4485" y="connsiteY4485"/>
                </a:cxn>
                <a:cxn ang="0">
                  <a:pos x="connsiteX4486" y="connsiteY4486"/>
                </a:cxn>
                <a:cxn ang="0">
                  <a:pos x="connsiteX4487" y="connsiteY4487"/>
                </a:cxn>
                <a:cxn ang="0">
                  <a:pos x="connsiteX4488" y="connsiteY4488"/>
                </a:cxn>
                <a:cxn ang="0">
                  <a:pos x="connsiteX4489" y="connsiteY4489"/>
                </a:cxn>
                <a:cxn ang="0">
                  <a:pos x="connsiteX4490" y="connsiteY4490"/>
                </a:cxn>
                <a:cxn ang="0">
                  <a:pos x="connsiteX4491" y="connsiteY4491"/>
                </a:cxn>
                <a:cxn ang="0">
                  <a:pos x="connsiteX4492" y="connsiteY4492"/>
                </a:cxn>
                <a:cxn ang="0">
                  <a:pos x="connsiteX4493" y="connsiteY4493"/>
                </a:cxn>
                <a:cxn ang="0">
                  <a:pos x="connsiteX4494" y="connsiteY4494"/>
                </a:cxn>
                <a:cxn ang="0">
                  <a:pos x="connsiteX4495" y="connsiteY4495"/>
                </a:cxn>
                <a:cxn ang="0">
                  <a:pos x="connsiteX4496" y="connsiteY4496"/>
                </a:cxn>
                <a:cxn ang="0">
                  <a:pos x="connsiteX4497" y="connsiteY4497"/>
                </a:cxn>
                <a:cxn ang="0">
                  <a:pos x="connsiteX4498" y="connsiteY4498"/>
                </a:cxn>
                <a:cxn ang="0">
                  <a:pos x="connsiteX4499" y="connsiteY4499"/>
                </a:cxn>
                <a:cxn ang="0">
                  <a:pos x="connsiteX4500" y="connsiteY4500"/>
                </a:cxn>
                <a:cxn ang="0">
                  <a:pos x="connsiteX4501" y="connsiteY4501"/>
                </a:cxn>
                <a:cxn ang="0">
                  <a:pos x="connsiteX4502" y="connsiteY4502"/>
                </a:cxn>
                <a:cxn ang="0">
                  <a:pos x="connsiteX4503" y="connsiteY4503"/>
                </a:cxn>
                <a:cxn ang="0">
                  <a:pos x="connsiteX4504" y="connsiteY4504"/>
                </a:cxn>
                <a:cxn ang="0">
                  <a:pos x="connsiteX4505" y="connsiteY4505"/>
                </a:cxn>
                <a:cxn ang="0">
                  <a:pos x="connsiteX4506" y="connsiteY4506"/>
                </a:cxn>
                <a:cxn ang="0">
                  <a:pos x="connsiteX4507" y="connsiteY4507"/>
                </a:cxn>
                <a:cxn ang="0">
                  <a:pos x="connsiteX4508" y="connsiteY4508"/>
                </a:cxn>
                <a:cxn ang="0">
                  <a:pos x="connsiteX4509" y="connsiteY4509"/>
                </a:cxn>
                <a:cxn ang="0">
                  <a:pos x="connsiteX4510" y="connsiteY4510"/>
                </a:cxn>
                <a:cxn ang="0">
                  <a:pos x="connsiteX4511" y="connsiteY4511"/>
                </a:cxn>
                <a:cxn ang="0">
                  <a:pos x="connsiteX4512" y="connsiteY4512"/>
                </a:cxn>
                <a:cxn ang="0">
                  <a:pos x="connsiteX4513" y="connsiteY4513"/>
                </a:cxn>
                <a:cxn ang="0">
                  <a:pos x="connsiteX4514" y="connsiteY4514"/>
                </a:cxn>
                <a:cxn ang="0">
                  <a:pos x="connsiteX4515" y="connsiteY4515"/>
                </a:cxn>
                <a:cxn ang="0">
                  <a:pos x="connsiteX4516" y="connsiteY4516"/>
                </a:cxn>
                <a:cxn ang="0">
                  <a:pos x="connsiteX4517" y="connsiteY4517"/>
                </a:cxn>
                <a:cxn ang="0">
                  <a:pos x="connsiteX4518" y="connsiteY4518"/>
                </a:cxn>
                <a:cxn ang="0">
                  <a:pos x="connsiteX4519" y="connsiteY4519"/>
                </a:cxn>
                <a:cxn ang="0">
                  <a:pos x="connsiteX4520" y="connsiteY4520"/>
                </a:cxn>
                <a:cxn ang="0">
                  <a:pos x="connsiteX4521" y="connsiteY4521"/>
                </a:cxn>
                <a:cxn ang="0">
                  <a:pos x="connsiteX4522" y="connsiteY4522"/>
                </a:cxn>
                <a:cxn ang="0">
                  <a:pos x="connsiteX4523" y="connsiteY4523"/>
                </a:cxn>
                <a:cxn ang="0">
                  <a:pos x="connsiteX4524" y="connsiteY4524"/>
                </a:cxn>
                <a:cxn ang="0">
                  <a:pos x="connsiteX4525" y="connsiteY4525"/>
                </a:cxn>
                <a:cxn ang="0">
                  <a:pos x="connsiteX4526" y="connsiteY4526"/>
                </a:cxn>
                <a:cxn ang="0">
                  <a:pos x="connsiteX4527" y="connsiteY4527"/>
                </a:cxn>
                <a:cxn ang="0">
                  <a:pos x="connsiteX4528" y="connsiteY4528"/>
                </a:cxn>
                <a:cxn ang="0">
                  <a:pos x="connsiteX4529" y="connsiteY4529"/>
                </a:cxn>
                <a:cxn ang="0">
                  <a:pos x="connsiteX4530" y="connsiteY4530"/>
                </a:cxn>
                <a:cxn ang="0">
                  <a:pos x="connsiteX4531" y="connsiteY4531"/>
                </a:cxn>
                <a:cxn ang="0">
                  <a:pos x="connsiteX4532" y="connsiteY4532"/>
                </a:cxn>
                <a:cxn ang="0">
                  <a:pos x="connsiteX4533" y="connsiteY4533"/>
                </a:cxn>
                <a:cxn ang="0">
                  <a:pos x="connsiteX4534" y="connsiteY4534"/>
                </a:cxn>
                <a:cxn ang="0">
                  <a:pos x="connsiteX4535" y="connsiteY4535"/>
                </a:cxn>
                <a:cxn ang="0">
                  <a:pos x="connsiteX4536" y="connsiteY4536"/>
                </a:cxn>
                <a:cxn ang="0">
                  <a:pos x="connsiteX4537" y="connsiteY4537"/>
                </a:cxn>
                <a:cxn ang="0">
                  <a:pos x="connsiteX4538" y="connsiteY4538"/>
                </a:cxn>
                <a:cxn ang="0">
                  <a:pos x="connsiteX4539" y="connsiteY4539"/>
                </a:cxn>
                <a:cxn ang="0">
                  <a:pos x="connsiteX4540" y="connsiteY4540"/>
                </a:cxn>
                <a:cxn ang="0">
                  <a:pos x="connsiteX4541" y="connsiteY4541"/>
                </a:cxn>
                <a:cxn ang="0">
                  <a:pos x="connsiteX4542" y="connsiteY4542"/>
                </a:cxn>
                <a:cxn ang="0">
                  <a:pos x="connsiteX4543" y="connsiteY4543"/>
                </a:cxn>
                <a:cxn ang="0">
                  <a:pos x="connsiteX4544" y="connsiteY4544"/>
                </a:cxn>
                <a:cxn ang="0">
                  <a:pos x="connsiteX4545" y="connsiteY4545"/>
                </a:cxn>
                <a:cxn ang="0">
                  <a:pos x="connsiteX4546" y="connsiteY4546"/>
                </a:cxn>
                <a:cxn ang="0">
                  <a:pos x="connsiteX4547" y="connsiteY4547"/>
                </a:cxn>
                <a:cxn ang="0">
                  <a:pos x="connsiteX4548" y="connsiteY4548"/>
                </a:cxn>
                <a:cxn ang="0">
                  <a:pos x="connsiteX4549" y="connsiteY4549"/>
                </a:cxn>
                <a:cxn ang="0">
                  <a:pos x="connsiteX4550" y="connsiteY4550"/>
                </a:cxn>
                <a:cxn ang="0">
                  <a:pos x="connsiteX4551" y="connsiteY4551"/>
                </a:cxn>
                <a:cxn ang="0">
                  <a:pos x="connsiteX4552" y="connsiteY4552"/>
                </a:cxn>
                <a:cxn ang="0">
                  <a:pos x="connsiteX4553" y="connsiteY4553"/>
                </a:cxn>
                <a:cxn ang="0">
                  <a:pos x="connsiteX4554" y="connsiteY4554"/>
                </a:cxn>
                <a:cxn ang="0">
                  <a:pos x="connsiteX4555" y="connsiteY4555"/>
                </a:cxn>
                <a:cxn ang="0">
                  <a:pos x="connsiteX4556" y="connsiteY4556"/>
                </a:cxn>
                <a:cxn ang="0">
                  <a:pos x="connsiteX4557" y="connsiteY4557"/>
                </a:cxn>
                <a:cxn ang="0">
                  <a:pos x="connsiteX4558" y="connsiteY4558"/>
                </a:cxn>
                <a:cxn ang="0">
                  <a:pos x="connsiteX4559" y="connsiteY4559"/>
                </a:cxn>
                <a:cxn ang="0">
                  <a:pos x="connsiteX4560" y="connsiteY4560"/>
                </a:cxn>
                <a:cxn ang="0">
                  <a:pos x="connsiteX4561" y="connsiteY4561"/>
                </a:cxn>
                <a:cxn ang="0">
                  <a:pos x="connsiteX4562" y="connsiteY4562"/>
                </a:cxn>
                <a:cxn ang="0">
                  <a:pos x="connsiteX4563" y="connsiteY4563"/>
                </a:cxn>
                <a:cxn ang="0">
                  <a:pos x="connsiteX4564" y="connsiteY4564"/>
                </a:cxn>
                <a:cxn ang="0">
                  <a:pos x="connsiteX4565" y="connsiteY4565"/>
                </a:cxn>
                <a:cxn ang="0">
                  <a:pos x="connsiteX4566" y="connsiteY4566"/>
                </a:cxn>
                <a:cxn ang="0">
                  <a:pos x="connsiteX4567" y="connsiteY4567"/>
                </a:cxn>
                <a:cxn ang="0">
                  <a:pos x="connsiteX4568" y="connsiteY4568"/>
                </a:cxn>
                <a:cxn ang="0">
                  <a:pos x="connsiteX4569" y="connsiteY4569"/>
                </a:cxn>
                <a:cxn ang="0">
                  <a:pos x="connsiteX4570" y="connsiteY4570"/>
                </a:cxn>
                <a:cxn ang="0">
                  <a:pos x="connsiteX4571" y="connsiteY4571"/>
                </a:cxn>
                <a:cxn ang="0">
                  <a:pos x="connsiteX4572" y="connsiteY4572"/>
                </a:cxn>
                <a:cxn ang="0">
                  <a:pos x="connsiteX4573" y="connsiteY4573"/>
                </a:cxn>
                <a:cxn ang="0">
                  <a:pos x="connsiteX4574" y="connsiteY4574"/>
                </a:cxn>
                <a:cxn ang="0">
                  <a:pos x="connsiteX4575" y="connsiteY4575"/>
                </a:cxn>
                <a:cxn ang="0">
                  <a:pos x="connsiteX4576" y="connsiteY4576"/>
                </a:cxn>
                <a:cxn ang="0">
                  <a:pos x="connsiteX4577" y="connsiteY4577"/>
                </a:cxn>
                <a:cxn ang="0">
                  <a:pos x="connsiteX4578" y="connsiteY4578"/>
                </a:cxn>
                <a:cxn ang="0">
                  <a:pos x="connsiteX4579" y="connsiteY4579"/>
                </a:cxn>
                <a:cxn ang="0">
                  <a:pos x="connsiteX4580" y="connsiteY4580"/>
                </a:cxn>
                <a:cxn ang="0">
                  <a:pos x="connsiteX4581" y="connsiteY4581"/>
                </a:cxn>
                <a:cxn ang="0">
                  <a:pos x="connsiteX4582" y="connsiteY4582"/>
                </a:cxn>
                <a:cxn ang="0">
                  <a:pos x="connsiteX4583" y="connsiteY4583"/>
                </a:cxn>
                <a:cxn ang="0">
                  <a:pos x="connsiteX4584" y="connsiteY4584"/>
                </a:cxn>
                <a:cxn ang="0">
                  <a:pos x="connsiteX4585" y="connsiteY4585"/>
                </a:cxn>
                <a:cxn ang="0">
                  <a:pos x="connsiteX4586" y="connsiteY4586"/>
                </a:cxn>
                <a:cxn ang="0">
                  <a:pos x="connsiteX4587" y="connsiteY4587"/>
                </a:cxn>
                <a:cxn ang="0">
                  <a:pos x="connsiteX4588" y="connsiteY4588"/>
                </a:cxn>
                <a:cxn ang="0">
                  <a:pos x="connsiteX4589" y="connsiteY4589"/>
                </a:cxn>
                <a:cxn ang="0">
                  <a:pos x="connsiteX4590" y="connsiteY4590"/>
                </a:cxn>
                <a:cxn ang="0">
                  <a:pos x="connsiteX4591" y="connsiteY4591"/>
                </a:cxn>
                <a:cxn ang="0">
                  <a:pos x="connsiteX4592" y="connsiteY4592"/>
                </a:cxn>
                <a:cxn ang="0">
                  <a:pos x="connsiteX4593" y="connsiteY4593"/>
                </a:cxn>
                <a:cxn ang="0">
                  <a:pos x="connsiteX4594" y="connsiteY4594"/>
                </a:cxn>
                <a:cxn ang="0">
                  <a:pos x="connsiteX4595" y="connsiteY4595"/>
                </a:cxn>
                <a:cxn ang="0">
                  <a:pos x="connsiteX4596" y="connsiteY4596"/>
                </a:cxn>
                <a:cxn ang="0">
                  <a:pos x="connsiteX4597" y="connsiteY4597"/>
                </a:cxn>
                <a:cxn ang="0">
                  <a:pos x="connsiteX4598" y="connsiteY4598"/>
                </a:cxn>
                <a:cxn ang="0">
                  <a:pos x="connsiteX4599" y="connsiteY4599"/>
                </a:cxn>
                <a:cxn ang="0">
                  <a:pos x="connsiteX4600" y="connsiteY4600"/>
                </a:cxn>
                <a:cxn ang="0">
                  <a:pos x="connsiteX4601" y="connsiteY4601"/>
                </a:cxn>
                <a:cxn ang="0">
                  <a:pos x="connsiteX4602" y="connsiteY4602"/>
                </a:cxn>
                <a:cxn ang="0">
                  <a:pos x="connsiteX4603" y="connsiteY4603"/>
                </a:cxn>
                <a:cxn ang="0">
                  <a:pos x="connsiteX4604" y="connsiteY4604"/>
                </a:cxn>
                <a:cxn ang="0">
                  <a:pos x="connsiteX4605" y="connsiteY4605"/>
                </a:cxn>
                <a:cxn ang="0">
                  <a:pos x="connsiteX4606" y="connsiteY4606"/>
                </a:cxn>
                <a:cxn ang="0">
                  <a:pos x="connsiteX4607" y="connsiteY4607"/>
                </a:cxn>
                <a:cxn ang="0">
                  <a:pos x="connsiteX4608" y="connsiteY4608"/>
                </a:cxn>
                <a:cxn ang="0">
                  <a:pos x="connsiteX4609" y="connsiteY4609"/>
                </a:cxn>
                <a:cxn ang="0">
                  <a:pos x="connsiteX4610" y="connsiteY4610"/>
                </a:cxn>
                <a:cxn ang="0">
                  <a:pos x="connsiteX4611" y="connsiteY4611"/>
                </a:cxn>
                <a:cxn ang="0">
                  <a:pos x="connsiteX4612" y="connsiteY4612"/>
                </a:cxn>
                <a:cxn ang="0">
                  <a:pos x="connsiteX4613" y="connsiteY4613"/>
                </a:cxn>
                <a:cxn ang="0">
                  <a:pos x="connsiteX4614" y="connsiteY4614"/>
                </a:cxn>
                <a:cxn ang="0">
                  <a:pos x="connsiteX4615" y="connsiteY4615"/>
                </a:cxn>
                <a:cxn ang="0">
                  <a:pos x="connsiteX4616" y="connsiteY4616"/>
                </a:cxn>
                <a:cxn ang="0">
                  <a:pos x="connsiteX4617" y="connsiteY4617"/>
                </a:cxn>
                <a:cxn ang="0">
                  <a:pos x="connsiteX4618" y="connsiteY4618"/>
                </a:cxn>
                <a:cxn ang="0">
                  <a:pos x="connsiteX4619" y="connsiteY4619"/>
                </a:cxn>
                <a:cxn ang="0">
                  <a:pos x="connsiteX4620" y="connsiteY4620"/>
                </a:cxn>
                <a:cxn ang="0">
                  <a:pos x="connsiteX4621" y="connsiteY4621"/>
                </a:cxn>
                <a:cxn ang="0">
                  <a:pos x="connsiteX4622" y="connsiteY4622"/>
                </a:cxn>
                <a:cxn ang="0">
                  <a:pos x="connsiteX4623" y="connsiteY4623"/>
                </a:cxn>
                <a:cxn ang="0">
                  <a:pos x="connsiteX4624" y="connsiteY4624"/>
                </a:cxn>
                <a:cxn ang="0">
                  <a:pos x="connsiteX4625" y="connsiteY4625"/>
                </a:cxn>
                <a:cxn ang="0">
                  <a:pos x="connsiteX4626" y="connsiteY4626"/>
                </a:cxn>
                <a:cxn ang="0">
                  <a:pos x="connsiteX4627" y="connsiteY4627"/>
                </a:cxn>
                <a:cxn ang="0">
                  <a:pos x="connsiteX4628" y="connsiteY4628"/>
                </a:cxn>
                <a:cxn ang="0">
                  <a:pos x="connsiteX4629" y="connsiteY4629"/>
                </a:cxn>
                <a:cxn ang="0">
                  <a:pos x="connsiteX4630" y="connsiteY4630"/>
                </a:cxn>
                <a:cxn ang="0">
                  <a:pos x="connsiteX4631" y="connsiteY4631"/>
                </a:cxn>
                <a:cxn ang="0">
                  <a:pos x="connsiteX4632" y="connsiteY4632"/>
                </a:cxn>
                <a:cxn ang="0">
                  <a:pos x="connsiteX4633" y="connsiteY4633"/>
                </a:cxn>
                <a:cxn ang="0">
                  <a:pos x="connsiteX4634" y="connsiteY4634"/>
                </a:cxn>
                <a:cxn ang="0">
                  <a:pos x="connsiteX4635" y="connsiteY4635"/>
                </a:cxn>
                <a:cxn ang="0">
                  <a:pos x="connsiteX4636" y="connsiteY4636"/>
                </a:cxn>
                <a:cxn ang="0">
                  <a:pos x="connsiteX4637" y="connsiteY4637"/>
                </a:cxn>
                <a:cxn ang="0">
                  <a:pos x="connsiteX4638" y="connsiteY4638"/>
                </a:cxn>
                <a:cxn ang="0">
                  <a:pos x="connsiteX4639" y="connsiteY4639"/>
                </a:cxn>
                <a:cxn ang="0">
                  <a:pos x="connsiteX4640" y="connsiteY4640"/>
                </a:cxn>
                <a:cxn ang="0">
                  <a:pos x="connsiteX4641" y="connsiteY4641"/>
                </a:cxn>
                <a:cxn ang="0">
                  <a:pos x="connsiteX4642" y="connsiteY4642"/>
                </a:cxn>
                <a:cxn ang="0">
                  <a:pos x="connsiteX4643" y="connsiteY4643"/>
                </a:cxn>
                <a:cxn ang="0">
                  <a:pos x="connsiteX4644" y="connsiteY4644"/>
                </a:cxn>
                <a:cxn ang="0">
                  <a:pos x="connsiteX4645" y="connsiteY4645"/>
                </a:cxn>
                <a:cxn ang="0">
                  <a:pos x="connsiteX4646" y="connsiteY4646"/>
                </a:cxn>
                <a:cxn ang="0">
                  <a:pos x="connsiteX4647" y="connsiteY4647"/>
                </a:cxn>
                <a:cxn ang="0">
                  <a:pos x="connsiteX4648" y="connsiteY4648"/>
                </a:cxn>
                <a:cxn ang="0">
                  <a:pos x="connsiteX4649" y="connsiteY4649"/>
                </a:cxn>
                <a:cxn ang="0">
                  <a:pos x="connsiteX4650" y="connsiteY4650"/>
                </a:cxn>
                <a:cxn ang="0">
                  <a:pos x="connsiteX4651" y="connsiteY4651"/>
                </a:cxn>
                <a:cxn ang="0">
                  <a:pos x="connsiteX4652" y="connsiteY4652"/>
                </a:cxn>
                <a:cxn ang="0">
                  <a:pos x="connsiteX4653" y="connsiteY4653"/>
                </a:cxn>
                <a:cxn ang="0">
                  <a:pos x="connsiteX4654" y="connsiteY4654"/>
                </a:cxn>
                <a:cxn ang="0">
                  <a:pos x="connsiteX4655" y="connsiteY4655"/>
                </a:cxn>
                <a:cxn ang="0">
                  <a:pos x="connsiteX4656" y="connsiteY4656"/>
                </a:cxn>
                <a:cxn ang="0">
                  <a:pos x="connsiteX4657" y="connsiteY4657"/>
                </a:cxn>
                <a:cxn ang="0">
                  <a:pos x="connsiteX4658" y="connsiteY4658"/>
                </a:cxn>
                <a:cxn ang="0">
                  <a:pos x="connsiteX4659" y="connsiteY4659"/>
                </a:cxn>
                <a:cxn ang="0">
                  <a:pos x="connsiteX4660" y="connsiteY4660"/>
                </a:cxn>
                <a:cxn ang="0">
                  <a:pos x="connsiteX4661" y="connsiteY4661"/>
                </a:cxn>
                <a:cxn ang="0">
                  <a:pos x="connsiteX4662" y="connsiteY4662"/>
                </a:cxn>
                <a:cxn ang="0">
                  <a:pos x="connsiteX4663" y="connsiteY4663"/>
                </a:cxn>
                <a:cxn ang="0">
                  <a:pos x="connsiteX4664" y="connsiteY4664"/>
                </a:cxn>
                <a:cxn ang="0">
                  <a:pos x="connsiteX4665" y="connsiteY4665"/>
                </a:cxn>
                <a:cxn ang="0">
                  <a:pos x="connsiteX4666" y="connsiteY4666"/>
                </a:cxn>
                <a:cxn ang="0">
                  <a:pos x="connsiteX4667" y="connsiteY4667"/>
                </a:cxn>
                <a:cxn ang="0">
                  <a:pos x="connsiteX4668" y="connsiteY4668"/>
                </a:cxn>
                <a:cxn ang="0">
                  <a:pos x="connsiteX4669" y="connsiteY4669"/>
                </a:cxn>
                <a:cxn ang="0">
                  <a:pos x="connsiteX4670" y="connsiteY4670"/>
                </a:cxn>
                <a:cxn ang="0">
                  <a:pos x="connsiteX4671" y="connsiteY4671"/>
                </a:cxn>
                <a:cxn ang="0">
                  <a:pos x="connsiteX4672" y="connsiteY4672"/>
                </a:cxn>
                <a:cxn ang="0">
                  <a:pos x="connsiteX4673" y="connsiteY4673"/>
                </a:cxn>
                <a:cxn ang="0">
                  <a:pos x="connsiteX4674" y="connsiteY4674"/>
                </a:cxn>
                <a:cxn ang="0">
                  <a:pos x="connsiteX4675" y="connsiteY4675"/>
                </a:cxn>
                <a:cxn ang="0">
                  <a:pos x="connsiteX4676" y="connsiteY4676"/>
                </a:cxn>
                <a:cxn ang="0">
                  <a:pos x="connsiteX4677" y="connsiteY4677"/>
                </a:cxn>
                <a:cxn ang="0">
                  <a:pos x="connsiteX4678" y="connsiteY4678"/>
                </a:cxn>
                <a:cxn ang="0">
                  <a:pos x="connsiteX4679" y="connsiteY4679"/>
                </a:cxn>
                <a:cxn ang="0">
                  <a:pos x="connsiteX4680" y="connsiteY4680"/>
                </a:cxn>
                <a:cxn ang="0">
                  <a:pos x="connsiteX4681" y="connsiteY4681"/>
                </a:cxn>
                <a:cxn ang="0">
                  <a:pos x="connsiteX4682" y="connsiteY4682"/>
                </a:cxn>
                <a:cxn ang="0">
                  <a:pos x="connsiteX4683" y="connsiteY4683"/>
                </a:cxn>
                <a:cxn ang="0">
                  <a:pos x="connsiteX4684" y="connsiteY4684"/>
                </a:cxn>
                <a:cxn ang="0">
                  <a:pos x="connsiteX4685" y="connsiteY4685"/>
                </a:cxn>
                <a:cxn ang="0">
                  <a:pos x="connsiteX4686" y="connsiteY4686"/>
                </a:cxn>
                <a:cxn ang="0">
                  <a:pos x="connsiteX4687" y="connsiteY4687"/>
                </a:cxn>
                <a:cxn ang="0">
                  <a:pos x="connsiteX4688" y="connsiteY4688"/>
                </a:cxn>
                <a:cxn ang="0">
                  <a:pos x="connsiteX4689" y="connsiteY4689"/>
                </a:cxn>
                <a:cxn ang="0">
                  <a:pos x="connsiteX4690" y="connsiteY4690"/>
                </a:cxn>
                <a:cxn ang="0">
                  <a:pos x="connsiteX4691" y="connsiteY4691"/>
                </a:cxn>
                <a:cxn ang="0">
                  <a:pos x="connsiteX4692" y="connsiteY4692"/>
                </a:cxn>
                <a:cxn ang="0">
                  <a:pos x="connsiteX4693" y="connsiteY4693"/>
                </a:cxn>
                <a:cxn ang="0">
                  <a:pos x="connsiteX4694" y="connsiteY4694"/>
                </a:cxn>
                <a:cxn ang="0">
                  <a:pos x="connsiteX4695" y="connsiteY4695"/>
                </a:cxn>
                <a:cxn ang="0">
                  <a:pos x="connsiteX4696" y="connsiteY4696"/>
                </a:cxn>
                <a:cxn ang="0">
                  <a:pos x="connsiteX4697" y="connsiteY4697"/>
                </a:cxn>
                <a:cxn ang="0">
                  <a:pos x="connsiteX4698" y="connsiteY4698"/>
                </a:cxn>
                <a:cxn ang="0">
                  <a:pos x="connsiteX4699" y="connsiteY4699"/>
                </a:cxn>
                <a:cxn ang="0">
                  <a:pos x="connsiteX4700" y="connsiteY4700"/>
                </a:cxn>
                <a:cxn ang="0">
                  <a:pos x="connsiteX4701" y="connsiteY4701"/>
                </a:cxn>
                <a:cxn ang="0">
                  <a:pos x="connsiteX4702" y="connsiteY4702"/>
                </a:cxn>
                <a:cxn ang="0">
                  <a:pos x="connsiteX4703" y="connsiteY4703"/>
                </a:cxn>
                <a:cxn ang="0">
                  <a:pos x="connsiteX4704" y="connsiteY4704"/>
                </a:cxn>
                <a:cxn ang="0">
                  <a:pos x="connsiteX4705" y="connsiteY4705"/>
                </a:cxn>
                <a:cxn ang="0">
                  <a:pos x="connsiteX4706" y="connsiteY4706"/>
                </a:cxn>
                <a:cxn ang="0">
                  <a:pos x="connsiteX4707" y="connsiteY4707"/>
                </a:cxn>
                <a:cxn ang="0">
                  <a:pos x="connsiteX4708" y="connsiteY4708"/>
                </a:cxn>
                <a:cxn ang="0">
                  <a:pos x="connsiteX4709" y="connsiteY4709"/>
                </a:cxn>
                <a:cxn ang="0">
                  <a:pos x="connsiteX4710" y="connsiteY4710"/>
                </a:cxn>
                <a:cxn ang="0">
                  <a:pos x="connsiteX4711" y="connsiteY4711"/>
                </a:cxn>
                <a:cxn ang="0">
                  <a:pos x="connsiteX4712" y="connsiteY4712"/>
                </a:cxn>
                <a:cxn ang="0">
                  <a:pos x="connsiteX4713" y="connsiteY4713"/>
                </a:cxn>
                <a:cxn ang="0">
                  <a:pos x="connsiteX4714" y="connsiteY4714"/>
                </a:cxn>
                <a:cxn ang="0">
                  <a:pos x="connsiteX4715" y="connsiteY4715"/>
                </a:cxn>
                <a:cxn ang="0">
                  <a:pos x="connsiteX4716" y="connsiteY4716"/>
                </a:cxn>
                <a:cxn ang="0">
                  <a:pos x="connsiteX4717" y="connsiteY4717"/>
                </a:cxn>
                <a:cxn ang="0">
                  <a:pos x="connsiteX4718" y="connsiteY4718"/>
                </a:cxn>
                <a:cxn ang="0">
                  <a:pos x="connsiteX4719" y="connsiteY4719"/>
                </a:cxn>
                <a:cxn ang="0">
                  <a:pos x="connsiteX4720" y="connsiteY4720"/>
                </a:cxn>
                <a:cxn ang="0">
                  <a:pos x="connsiteX4721" y="connsiteY4721"/>
                </a:cxn>
                <a:cxn ang="0">
                  <a:pos x="connsiteX4722" y="connsiteY4722"/>
                </a:cxn>
                <a:cxn ang="0">
                  <a:pos x="connsiteX4723" y="connsiteY4723"/>
                </a:cxn>
                <a:cxn ang="0">
                  <a:pos x="connsiteX4724" y="connsiteY4724"/>
                </a:cxn>
                <a:cxn ang="0">
                  <a:pos x="connsiteX4725" y="connsiteY4725"/>
                </a:cxn>
                <a:cxn ang="0">
                  <a:pos x="connsiteX4726" y="connsiteY4726"/>
                </a:cxn>
                <a:cxn ang="0">
                  <a:pos x="connsiteX4727" y="connsiteY4727"/>
                </a:cxn>
                <a:cxn ang="0">
                  <a:pos x="connsiteX4728" y="connsiteY4728"/>
                </a:cxn>
                <a:cxn ang="0">
                  <a:pos x="connsiteX4729" y="connsiteY4729"/>
                </a:cxn>
                <a:cxn ang="0">
                  <a:pos x="connsiteX4730" y="connsiteY4730"/>
                </a:cxn>
                <a:cxn ang="0">
                  <a:pos x="connsiteX4731" y="connsiteY4731"/>
                </a:cxn>
                <a:cxn ang="0">
                  <a:pos x="connsiteX4732" y="connsiteY4732"/>
                </a:cxn>
                <a:cxn ang="0">
                  <a:pos x="connsiteX4733" y="connsiteY4733"/>
                </a:cxn>
                <a:cxn ang="0">
                  <a:pos x="connsiteX4734" y="connsiteY4734"/>
                </a:cxn>
                <a:cxn ang="0">
                  <a:pos x="connsiteX4735" y="connsiteY4735"/>
                </a:cxn>
                <a:cxn ang="0">
                  <a:pos x="connsiteX4736" y="connsiteY4736"/>
                </a:cxn>
                <a:cxn ang="0">
                  <a:pos x="connsiteX4737" y="connsiteY4737"/>
                </a:cxn>
                <a:cxn ang="0">
                  <a:pos x="connsiteX4738" y="connsiteY4738"/>
                </a:cxn>
                <a:cxn ang="0">
                  <a:pos x="connsiteX4739" y="connsiteY4739"/>
                </a:cxn>
                <a:cxn ang="0">
                  <a:pos x="connsiteX4740" y="connsiteY4740"/>
                </a:cxn>
                <a:cxn ang="0">
                  <a:pos x="connsiteX4741" y="connsiteY4741"/>
                </a:cxn>
                <a:cxn ang="0">
                  <a:pos x="connsiteX4742" y="connsiteY4742"/>
                </a:cxn>
                <a:cxn ang="0">
                  <a:pos x="connsiteX4743" y="connsiteY4743"/>
                </a:cxn>
                <a:cxn ang="0">
                  <a:pos x="connsiteX4744" y="connsiteY4744"/>
                </a:cxn>
                <a:cxn ang="0">
                  <a:pos x="connsiteX4745" y="connsiteY4745"/>
                </a:cxn>
                <a:cxn ang="0">
                  <a:pos x="connsiteX4746" y="connsiteY4746"/>
                </a:cxn>
                <a:cxn ang="0">
                  <a:pos x="connsiteX4747" y="connsiteY4747"/>
                </a:cxn>
                <a:cxn ang="0">
                  <a:pos x="connsiteX4748" y="connsiteY4748"/>
                </a:cxn>
                <a:cxn ang="0">
                  <a:pos x="connsiteX4749" y="connsiteY4749"/>
                </a:cxn>
                <a:cxn ang="0">
                  <a:pos x="connsiteX4750" y="connsiteY4750"/>
                </a:cxn>
                <a:cxn ang="0">
                  <a:pos x="connsiteX4751" y="connsiteY4751"/>
                </a:cxn>
                <a:cxn ang="0">
                  <a:pos x="connsiteX4752" y="connsiteY4752"/>
                </a:cxn>
                <a:cxn ang="0">
                  <a:pos x="connsiteX4753" y="connsiteY4753"/>
                </a:cxn>
                <a:cxn ang="0">
                  <a:pos x="connsiteX4754" y="connsiteY4754"/>
                </a:cxn>
                <a:cxn ang="0">
                  <a:pos x="connsiteX4755" y="connsiteY4755"/>
                </a:cxn>
                <a:cxn ang="0">
                  <a:pos x="connsiteX4756" y="connsiteY4756"/>
                </a:cxn>
                <a:cxn ang="0">
                  <a:pos x="connsiteX4757" y="connsiteY4757"/>
                </a:cxn>
                <a:cxn ang="0">
                  <a:pos x="connsiteX4758" y="connsiteY4758"/>
                </a:cxn>
                <a:cxn ang="0">
                  <a:pos x="connsiteX4759" y="connsiteY4759"/>
                </a:cxn>
                <a:cxn ang="0">
                  <a:pos x="connsiteX4760" y="connsiteY4760"/>
                </a:cxn>
                <a:cxn ang="0">
                  <a:pos x="connsiteX4761" y="connsiteY4761"/>
                </a:cxn>
                <a:cxn ang="0">
                  <a:pos x="connsiteX4762" y="connsiteY4762"/>
                </a:cxn>
                <a:cxn ang="0">
                  <a:pos x="connsiteX4763" y="connsiteY4763"/>
                </a:cxn>
                <a:cxn ang="0">
                  <a:pos x="connsiteX4764" y="connsiteY4764"/>
                </a:cxn>
                <a:cxn ang="0">
                  <a:pos x="connsiteX4765" y="connsiteY4765"/>
                </a:cxn>
                <a:cxn ang="0">
                  <a:pos x="connsiteX4766" y="connsiteY4766"/>
                </a:cxn>
                <a:cxn ang="0">
                  <a:pos x="connsiteX4767" y="connsiteY4767"/>
                </a:cxn>
                <a:cxn ang="0">
                  <a:pos x="connsiteX4768" y="connsiteY4768"/>
                </a:cxn>
                <a:cxn ang="0">
                  <a:pos x="connsiteX4769" y="connsiteY4769"/>
                </a:cxn>
                <a:cxn ang="0">
                  <a:pos x="connsiteX4770" y="connsiteY4770"/>
                </a:cxn>
                <a:cxn ang="0">
                  <a:pos x="connsiteX4771" y="connsiteY4771"/>
                </a:cxn>
                <a:cxn ang="0">
                  <a:pos x="connsiteX4772" y="connsiteY4772"/>
                </a:cxn>
                <a:cxn ang="0">
                  <a:pos x="connsiteX4773" y="connsiteY4773"/>
                </a:cxn>
                <a:cxn ang="0">
                  <a:pos x="connsiteX4774" y="connsiteY4774"/>
                </a:cxn>
                <a:cxn ang="0">
                  <a:pos x="connsiteX4775" y="connsiteY4775"/>
                </a:cxn>
                <a:cxn ang="0">
                  <a:pos x="connsiteX4776" y="connsiteY4776"/>
                </a:cxn>
                <a:cxn ang="0">
                  <a:pos x="connsiteX4777" y="connsiteY4777"/>
                </a:cxn>
                <a:cxn ang="0">
                  <a:pos x="connsiteX4778" y="connsiteY4778"/>
                </a:cxn>
                <a:cxn ang="0">
                  <a:pos x="connsiteX4779" y="connsiteY4779"/>
                </a:cxn>
                <a:cxn ang="0">
                  <a:pos x="connsiteX4780" y="connsiteY4780"/>
                </a:cxn>
                <a:cxn ang="0">
                  <a:pos x="connsiteX4781" y="connsiteY4781"/>
                </a:cxn>
                <a:cxn ang="0">
                  <a:pos x="connsiteX4782" y="connsiteY4782"/>
                </a:cxn>
                <a:cxn ang="0">
                  <a:pos x="connsiteX4783" y="connsiteY4783"/>
                </a:cxn>
                <a:cxn ang="0">
                  <a:pos x="connsiteX4784" y="connsiteY4784"/>
                </a:cxn>
                <a:cxn ang="0">
                  <a:pos x="connsiteX4785" y="connsiteY4785"/>
                </a:cxn>
                <a:cxn ang="0">
                  <a:pos x="connsiteX4786" y="connsiteY4786"/>
                </a:cxn>
                <a:cxn ang="0">
                  <a:pos x="connsiteX4787" y="connsiteY4787"/>
                </a:cxn>
                <a:cxn ang="0">
                  <a:pos x="connsiteX4788" y="connsiteY4788"/>
                </a:cxn>
                <a:cxn ang="0">
                  <a:pos x="connsiteX4789" y="connsiteY4789"/>
                </a:cxn>
                <a:cxn ang="0">
                  <a:pos x="connsiteX4790" y="connsiteY4790"/>
                </a:cxn>
                <a:cxn ang="0">
                  <a:pos x="connsiteX4791" y="connsiteY4791"/>
                </a:cxn>
                <a:cxn ang="0">
                  <a:pos x="connsiteX4792" y="connsiteY4792"/>
                </a:cxn>
                <a:cxn ang="0">
                  <a:pos x="connsiteX4793" y="connsiteY4793"/>
                </a:cxn>
                <a:cxn ang="0">
                  <a:pos x="connsiteX4794" y="connsiteY4794"/>
                </a:cxn>
                <a:cxn ang="0">
                  <a:pos x="connsiteX4795" y="connsiteY4795"/>
                </a:cxn>
                <a:cxn ang="0">
                  <a:pos x="connsiteX4796" y="connsiteY4796"/>
                </a:cxn>
                <a:cxn ang="0">
                  <a:pos x="connsiteX4797" y="connsiteY4797"/>
                </a:cxn>
                <a:cxn ang="0">
                  <a:pos x="connsiteX4798" y="connsiteY4798"/>
                </a:cxn>
                <a:cxn ang="0">
                  <a:pos x="connsiteX4799" y="connsiteY4799"/>
                </a:cxn>
                <a:cxn ang="0">
                  <a:pos x="connsiteX4800" y="connsiteY4800"/>
                </a:cxn>
                <a:cxn ang="0">
                  <a:pos x="connsiteX4801" y="connsiteY4801"/>
                </a:cxn>
                <a:cxn ang="0">
                  <a:pos x="connsiteX4802" y="connsiteY4802"/>
                </a:cxn>
                <a:cxn ang="0">
                  <a:pos x="connsiteX4803" y="connsiteY4803"/>
                </a:cxn>
                <a:cxn ang="0">
                  <a:pos x="connsiteX4804" y="connsiteY4804"/>
                </a:cxn>
                <a:cxn ang="0">
                  <a:pos x="connsiteX4805" y="connsiteY4805"/>
                </a:cxn>
                <a:cxn ang="0">
                  <a:pos x="connsiteX4806" y="connsiteY4806"/>
                </a:cxn>
                <a:cxn ang="0">
                  <a:pos x="connsiteX4807" y="connsiteY4807"/>
                </a:cxn>
                <a:cxn ang="0">
                  <a:pos x="connsiteX4808" y="connsiteY4808"/>
                </a:cxn>
                <a:cxn ang="0">
                  <a:pos x="connsiteX4809" y="connsiteY4809"/>
                </a:cxn>
                <a:cxn ang="0">
                  <a:pos x="connsiteX4810" y="connsiteY4810"/>
                </a:cxn>
                <a:cxn ang="0">
                  <a:pos x="connsiteX4811" y="connsiteY4811"/>
                </a:cxn>
                <a:cxn ang="0">
                  <a:pos x="connsiteX4812" y="connsiteY4812"/>
                </a:cxn>
                <a:cxn ang="0">
                  <a:pos x="connsiteX4813" y="connsiteY4813"/>
                </a:cxn>
                <a:cxn ang="0">
                  <a:pos x="connsiteX4814" y="connsiteY4814"/>
                </a:cxn>
                <a:cxn ang="0">
                  <a:pos x="connsiteX4815" y="connsiteY4815"/>
                </a:cxn>
                <a:cxn ang="0">
                  <a:pos x="connsiteX4816" y="connsiteY4816"/>
                </a:cxn>
                <a:cxn ang="0">
                  <a:pos x="connsiteX4817" y="connsiteY4817"/>
                </a:cxn>
                <a:cxn ang="0">
                  <a:pos x="connsiteX4818" y="connsiteY4818"/>
                </a:cxn>
                <a:cxn ang="0">
                  <a:pos x="connsiteX4819" y="connsiteY4819"/>
                </a:cxn>
                <a:cxn ang="0">
                  <a:pos x="connsiteX4820" y="connsiteY4820"/>
                </a:cxn>
                <a:cxn ang="0">
                  <a:pos x="connsiteX4821" y="connsiteY4821"/>
                </a:cxn>
                <a:cxn ang="0">
                  <a:pos x="connsiteX4822" y="connsiteY4822"/>
                </a:cxn>
                <a:cxn ang="0">
                  <a:pos x="connsiteX4823" y="connsiteY4823"/>
                </a:cxn>
                <a:cxn ang="0">
                  <a:pos x="connsiteX4824" y="connsiteY4824"/>
                </a:cxn>
                <a:cxn ang="0">
                  <a:pos x="connsiteX4825" y="connsiteY4825"/>
                </a:cxn>
                <a:cxn ang="0">
                  <a:pos x="connsiteX4826" y="connsiteY4826"/>
                </a:cxn>
                <a:cxn ang="0">
                  <a:pos x="connsiteX4827" y="connsiteY4827"/>
                </a:cxn>
                <a:cxn ang="0">
                  <a:pos x="connsiteX4828" y="connsiteY4828"/>
                </a:cxn>
                <a:cxn ang="0">
                  <a:pos x="connsiteX4829" y="connsiteY4829"/>
                </a:cxn>
                <a:cxn ang="0">
                  <a:pos x="connsiteX4830" y="connsiteY4830"/>
                </a:cxn>
                <a:cxn ang="0">
                  <a:pos x="connsiteX4831" y="connsiteY4831"/>
                </a:cxn>
                <a:cxn ang="0">
                  <a:pos x="connsiteX4832" y="connsiteY4832"/>
                </a:cxn>
                <a:cxn ang="0">
                  <a:pos x="connsiteX4833" y="connsiteY4833"/>
                </a:cxn>
                <a:cxn ang="0">
                  <a:pos x="connsiteX4834" y="connsiteY4834"/>
                </a:cxn>
                <a:cxn ang="0">
                  <a:pos x="connsiteX4835" y="connsiteY4835"/>
                </a:cxn>
                <a:cxn ang="0">
                  <a:pos x="connsiteX4836" y="connsiteY4836"/>
                </a:cxn>
                <a:cxn ang="0">
                  <a:pos x="connsiteX4837" y="connsiteY4837"/>
                </a:cxn>
                <a:cxn ang="0">
                  <a:pos x="connsiteX4838" y="connsiteY4838"/>
                </a:cxn>
                <a:cxn ang="0">
                  <a:pos x="connsiteX4839" y="connsiteY4839"/>
                </a:cxn>
                <a:cxn ang="0">
                  <a:pos x="connsiteX4840" y="connsiteY4840"/>
                </a:cxn>
                <a:cxn ang="0">
                  <a:pos x="connsiteX4841" y="connsiteY4841"/>
                </a:cxn>
                <a:cxn ang="0">
                  <a:pos x="connsiteX4842" y="connsiteY4842"/>
                </a:cxn>
                <a:cxn ang="0">
                  <a:pos x="connsiteX4843" y="connsiteY4843"/>
                </a:cxn>
                <a:cxn ang="0">
                  <a:pos x="connsiteX4844" y="connsiteY4844"/>
                </a:cxn>
                <a:cxn ang="0">
                  <a:pos x="connsiteX4845" y="connsiteY4845"/>
                </a:cxn>
                <a:cxn ang="0">
                  <a:pos x="connsiteX4846" y="connsiteY4846"/>
                </a:cxn>
                <a:cxn ang="0">
                  <a:pos x="connsiteX4847" y="connsiteY4847"/>
                </a:cxn>
                <a:cxn ang="0">
                  <a:pos x="connsiteX4848" y="connsiteY4848"/>
                </a:cxn>
                <a:cxn ang="0">
                  <a:pos x="connsiteX4849" y="connsiteY4849"/>
                </a:cxn>
                <a:cxn ang="0">
                  <a:pos x="connsiteX4850" y="connsiteY4850"/>
                </a:cxn>
                <a:cxn ang="0">
                  <a:pos x="connsiteX4851" y="connsiteY4851"/>
                </a:cxn>
                <a:cxn ang="0">
                  <a:pos x="connsiteX4852" y="connsiteY4852"/>
                </a:cxn>
                <a:cxn ang="0">
                  <a:pos x="connsiteX4853" y="connsiteY4853"/>
                </a:cxn>
                <a:cxn ang="0">
                  <a:pos x="connsiteX4854" y="connsiteY4854"/>
                </a:cxn>
                <a:cxn ang="0">
                  <a:pos x="connsiteX4855" y="connsiteY4855"/>
                </a:cxn>
                <a:cxn ang="0">
                  <a:pos x="connsiteX4856" y="connsiteY4856"/>
                </a:cxn>
                <a:cxn ang="0">
                  <a:pos x="connsiteX4857" y="connsiteY4857"/>
                </a:cxn>
                <a:cxn ang="0">
                  <a:pos x="connsiteX4858" y="connsiteY4858"/>
                </a:cxn>
                <a:cxn ang="0">
                  <a:pos x="connsiteX4859" y="connsiteY4859"/>
                </a:cxn>
                <a:cxn ang="0">
                  <a:pos x="connsiteX4860" y="connsiteY4860"/>
                </a:cxn>
                <a:cxn ang="0">
                  <a:pos x="connsiteX4861" y="connsiteY4861"/>
                </a:cxn>
                <a:cxn ang="0">
                  <a:pos x="connsiteX4862" y="connsiteY4862"/>
                </a:cxn>
                <a:cxn ang="0">
                  <a:pos x="connsiteX4863" y="connsiteY4863"/>
                </a:cxn>
                <a:cxn ang="0">
                  <a:pos x="connsiteX4864" y="connsiteY4864"/>
                </a:cxn>
                <a:cxn ang="0">
                  <a:pos x="connsiteX4865" y="connsiteY4865"/>
                </a:cxn>
                <a:cxn ang="0">
                  <a:pos x="connsiteX4866" y="connsiteY4866"/>
                </a:cxn>
                <a:cxn ang="0">
                  <a:pos x="connsiteX4867" y="connsiteY4867"/>
                </a:cxn>
                <a:cxn ang="0">
                  <a:pos x="connsiteX4868" y="connsiteY4868"/>
                </a:cxn>
                <a:cxn ang="0">
                  <a:pos x="connsiteX4869" y="connsiteY4869"/>
                </a:cxn>
                <a:cxn ang="0">
                  <a:pos x="connsiteX4870" y="connsiteY4870"/>
                </a:cxn>
                <a:cxn ang="0">
                  <a:pos x="connsiteX4871" y="connsiteY4871"/>
                </a:cxn>
                <a:cxn ang="0">
                  <a:pos x="connsiteX4872" y="connsiteY4872"/>
                </a:cxn>
                <a:cxn ang="0">
                  <a:pos x="connsiteX4873" y="connsiteY4873"/>
                </a:cxn>
                <a:cxn ang="0">
                  <a:pos x="connsiteX4874" y="connsiteY4874"/>
                </a:cxn>
                <a:cxn ang="0">
                  <a:pos x="connsiteX4875" y="connsiteY4875"/>
                </a:cxn>
                <a:cxn ang="0">
                  <a:pos x="connsiteX4876" y="connsiteY4876"/>
                </a:cxn>
                <a:cxn ang="0">
                  <a:pos x="connsiteX4877" y="connsiteY4877"/>
                </a:cxn>
                <a:cxn ang="0">
                  <a:pos x="connsiteX4878" y="connsiteY4878"/>
                </a:cxn>
                <a:cxn ang="0">
                  <a:pos x="connsiteX4879" y="connsiteY4879"/>
                </a:cxn>
                <a:cxn ang="0">
                  <a:pos x="connsiteX4880" y="connsiteY4880"/>
                </a:cxn>
                <a:cxn ang="0">
                  <a:pos x="connsiteX4881" y="connsiteY4881"/>
                </a:cxn>
                <a:cxn ang="0">
                  <a:pos x="connsiteX4882" y="connsiteY4882"/>
                </a:cxn>
                <a:cxn ang="0">
                  <a:pos x="connsiteX4883" y="connsiteY4883"/>
                </a:cxn>
                <a:cxn ang="0">
                  <a:pos x="connsiteX4884" y="connsiteY4884"/>
                </a:cxn>
                <a:cxn ang="0">
                  <a:pos x="connsiteX4885" y="connsiteY4885"/>
                </a:cxn>
                <a:cxn ang="0">
                  <a:pos x="connsiteX4886" y="connsiteY4886"/>
                </a:cxn>
                <a:cxn ang="0">
                  <a:pos x="connsiteX4887" y="connsiteY4887"/>
                </a:cxn>
                <a:cxn ang="0">
                  <a:pos x="connsiteX4888" y="connsiteY4888"/>
                </a:cxn>
                <a:cxn ang="0">
                  <a:pos x="connsiteX4889" y="connsiteY4889"/>
                </a:cxn>
                <a:cxn ang="0">
                  <a:pos x="connsiteX4890" y="connsiteY4890"/>
                </a:cxn>
                <a:cxn ang="0">
                  <a:pos x="connsiteX4891" y="connsiteY4891"/>
                </a:cxn>
                <a:cxn ang="0">
                  <a:pos x="connsiteX4892" y="connsiteY4892"/>
                </a:cxn>
                <a:cxn ang="0">
                  <a:pos x="connsiteX4893" y="connsiteY4893"/>
                </a:cxn>
                <a:cxn ang="0">
                  <a:pos x="connsiteX4894" y="connsiteY4894"/>
                </a:cxn>
                <a:cxn ang="0">
                  <a:pos x="connsiteX4895" y="connsiteY4895"/>
                </a:cxn>
                <a:cxn ang="0">
                  <a:pos x="connsiteX4896" y="connsiteY4896"/>
                </a:cxn>
                <a:cxn ang="0">
                  <a:pos x="connsiteX4897" y="connsiteY4897"/>
                </a:cxn>
                <a:cxn ang="0">
                  <a:pos x="connsiteX4898" y="connsiteY4898"/>
                </a:cxn>
                <a:cxn ang="0">
                  <a:pos x="connsiteX4899" y="connsiteY4899"/>
                </a:cxn>
                <a:cxn ang="0">
                  <a:pos x="connsiteX4900" y="connsiteY4900"/>
                </a:cxn>
                <a:cxn ang="0">
                  <a:pos x="connsiteX4901" y="connsiteY4901"/>
                </a:cxn>
                <a:cxn ang="0">
                  <a:pos x="connsiteX4902" y="connsiteY4902"/>
                </a:cxn>
                <a:cxn ang="0">
                  <a:pos x="connsiteX4903" y="connsiteY4903"/>
                </a:cxn>
                <a:cxn ang="0">
                  <a:pos x="connsiteX4904" y="connsiteY4904"/>
                </a:cxn>
                <a:cxn ang="0">
                  <a:pos x="connsiteX4905" y="connsiteY4905"/>
                </a:cxn>
                <a:cxn ang="0">
                  <a:pos x="connsiteX4906" y="connsiteY4906"/>
                </a:cxn>
                <a:cxn ang="0">
                  <a:pos x="connsiteX4907" y="connsiteY4907"/>
                </a:cxn>
                <a:cxn ang="0">
                  <a:pos x="connsiteX4908" y="connsiteY4908"/>
                </a:cxn>
                <a:cxn ang="0">
                  <a:pos x="connsiteX4909" y="connsiteY4909"/>
                </a:cxn>
                <a:cxn ang="0">
                  <a:pos x="connsiteX4910" y="connsiteY4910"/>
                </a:cxn>
                <a:cxn ang="0">
                  <a:pos x="connsiteX4911" y="connsiteY4911"/>
                </a:cxn>
                <a:cxn ang="0">
                  <a:pos x="connsiteX4912" y="connsiteY4912"/>
                </a:cxn>
                <a:cxn ang="0">
                  <a:pos x="connsiteX4913" y="connsiteY4913"/>
                </a:cxn>
                <a:cxn ang="0">
                  <a:pos x="connsiteX4914" y="connsiteY4914"/>
                </a:cxn>
                <a:cxn ang="0">
                  <a:pos x="connsiteX4915" y="connsiteY4915"/>
                </a:cxn>
                <a:cxn ang="0">
                  <a:pos x="connsiteX4916" y="connsiteY4916"/>
                </a:cxn>
                <a:cxn ang="0">
                  <a:pos x="connsiteX4917" y="connsiteY4917"/>
                </a:cxn>
                <a:cxn ang="0">
                  <a:pos x="connsiteX4918" y="connsiteY4918"/>
                </a:cxn>
                <a:cxn ang="0">
                  <a:pos x="connsiteX4919" y="connsiteY4919"/>
                </a:cxn>
                <a:cxn ang="0">
                  <a:pos x="connsiteX4920" y="connsiteY4920"/>
                </a:cxn>
                <a:cxn ang="0">
                  <a:pos x="connsiteX4921" y="connsiteY4921"/>
                </a:cxn>
                <a:cxn ang="0">
                  <a:pos x="connsiteX4922" y="connsiteY4922"/>
                </a:cxn>
                <a:cxn ang="0">
                  <a:pos x="connsiteX4923" y="connsiteY4923"/>
                </a:cxn>
                <a:cxn ang="0">
                  <a:pos x="connsiteX4924" y="connsiteY4924"/>
                </a:cxn>
                <a:cxn ang="0">
                  <a:pos x="connsiteX4925" y="connsiteY4925"/>
                </a:cxn>
                <a:cxn ang="0">
                  <a:pos x="connsiteX4926" y="connsiteY4926"/>
                </a:cxn>
                <a:cxn ang="0">
                  <a:pos x="connsiteX4927" y="connsiteY4927"/>
                </a:cxn>
                <a:cxn ang="0">
                  <a:pos x="connsiteX4928" y="connsiteY4928"/>
                </a:cxn>
                <a:cxn ang="0">
                  <a:pos x="connsiteX4929" y="connsiteY4929"/>
                </a:cxn>
                <a:cxn ang="0">
                  <a:pos x="connsiteX4930" y="connsiteY4930"/>
                </a:cxn>
                <a:cxn ang="0">
                  <a:pos x="connsiteX4931" y="connsiteY4931"/>
                </a:cxn>
                <a:cxn ang="0">
                  <a:pos x="connsiteX4932" y="connsiteY4932"/>
                </a:cxn>
                <a:cxn ang="0">
                  <a:pos x="connsiteX4933" y="connsiteY4933"/>
                </a:cxn>
                <a:cxn ang="0">
                  <a:pos x="connsiteX4934" y="connsiteY4934"/>
                </a:cxn>
                <a:cxn ang="0">
                  <a:pos x="connsiteX4935" y="connsiteY4935"/>
                </a:cxn>
                <a:cxn ang="0">
                  <a:pos x="connsiteX4936" y="connsiteY4936"/>
                </a:cxn>
                <a:cxn ang="0">
                  <a:pos x="connsiteX4937" y="connsiteY4937"/>
                </a:cxn>
                <a:cxn ang="0">
                  <a:pos x="connsiteX4938" y="connsiteY4938"/>
                </a:cxn>
                <a:cxn ang="0">
                  <a:pos x="connsiteX4939" y="connsiteY4939"/>
                </a:cxn>
                <a:cxn ang="0">
                  <a:pos x="connsiteX4940" y="connsiteY4940"/>
                </a:cxn>
                <a:cxn ang="0">
                  <a:pos x="connsiteX4941" y="connsiteY4941"/>
                </a:cxn>
                <a:cxn ang="0">
                  <a:pos x="connsiteX4942" y="connsiteY4942"/>
                </a:cxn>
                <a:cxn ang="0">
                  <a:pos x="connsiteX4943" y="connsiteY4943"/>
                </a:cxn>
                <a:cxn ang="0">
                  <a:pos x="connsiteX4944" y="connsiteY4944"/>
                </a:cxn>
                <a:cxn ang="0">
                  <a:pos x="connsiteX4945" y="connsiteY4945"/>
                </a:cxn>
                <a:cxn ang="0">
                  <a:pos x="connsiteX4946" y="connsiteY4946"/>
                </a:cxn>
                <a:cxn ang="0">
                  <a:pos x="connsiteX4947" y="connsiteY4947"/>
                </a:cxn>
                <a:cxn ang="0">
                  <a:pos x="connsiteX4948" y="connsiteY4948"/>
                </a:cxn>
                <a:cxn ang="0">
                  <a:pos x="connsiteX4949" y="connsiteY4949"/>
                </a:cxn>
                <a:cxn ang="0">
                  <a:pos x="connsiteX4950" y="connsiteY4950"/>
                </a:cxn>
                <a:cxn ang="0">
                  <a:pos x="connsiteX4951" y="connsiteY4951"/>
                </a:cxn>
                <a:cxn ang="0">
                  <a:pos x="connsiteX4952" y="connsiteY4952"/>
                </a:cxn>
                <a:cxn ang="0">
                  <a:pos x="connsiteX4953" y="connsiteY4953"/>
                </a:cxn>
                <a:cxn ang="0">
                  <a:pos x="connsiteX4954" y="connsiteY4954"/>
                </a:cxn>
                <a:cxn ang="0">
                  <a:pos x="connsiteX4955" y="connsiteY4955"/>
                </a:cxn>
                <a:cxn ang="0">
                  <a:pos x="connsiteX4956" y="connsiteY4956"/>
                </a:cxn>
                <a:cxn ang="0">
                  <a:pos x="connsiteX4957" y="connsiteY4957"/>
                </a:cxn>
                <a:cxn ang="0">
                  <a:pos x="connsiteX4958" y="connsiteY4958"/>
                </a:cxn>
                <a:cxn ang="0">
                  <a:pos x="connsiteX4959" y="connsiteY4959"/>
                </a:cxn>
                <a:cxn ang="0">
                  <a:pos x="connsiteX4960" y="connsiteY4960"/>
                </a:cxn>
                <a:cxn ang="0">
                  <a:pos x="connsiteX4961" y="connsiteY4961"/>
                </a:cxn>
                <a:cxn ang="0">
                  <a:pos x="connsiteX4962" y="connsiteY4962"/>
                </a:cxn>
                <a:cxn ang="0">
                  <a:pos x="connsiteX4963" y="connsiteY4963"/>
                </a:cxn>
                <a:cxn ang="0">
                  <a:pos x="connsiteX4964" y="connsiteY4964"/>
                </a:cxn>
                <a:cxn ang="0">
                  <a:pos x="connsiteX4965" y="connsiteY4965"/>
                </a:cxn>
                <a:cxn ang="0">
                  <a:pos x="connsiteX4966" y="connsiteY4966"/>
                </a:cxn>
                <a:cxn ang="0">
                  <a:pos x="connsiteX4967" y="connsiteY4967"/>
                </a:cxn>
                <a:cxn ang="0">
                  <a:pos x="connsiteX4968" y="connsiteY4968"/>
                </a:cxn>
                <a:cxn ang="0">
                  <a:pos x="connsiteX4969" y="connsiteY4969"/>
                </a:cxn>
                <a:cxn ang="0">
                  <a:pos x="connsiteX4970" y="connsiteY4970"/>
                </a:cxn>
                <a:cxn ang="0">
                  <a:pos x="connsiteX4971" y="connsiteY4971"/>
                </a:cxn>
                <a:cxn ang="0">
                  <a:pos x="connsiteX4972" y="connsiteY4972"/>
                </a:cxn>
                <a:cxn ang="0">
                  <a:pos x="connsiteX4973" y="connsiteY4973"/>
                </a:cxn>
                <a:cxn ang="0">
                  <a:pos x="connsiteX4974" y="connsiteY4974"/>
                </a:cxn>
                <a:cxn ang="0">
                  <a:pos x="connsiteX4975" y="connsiteY4975"/>
                </a:cxn>
                <a:cxn ang="0">
                  <a:pos x="connsiteX4976" y="connsiteY4976"/>
                </a:cxn>
                <a:cxn ang="0">
                  <a:pos x="connsiteX4977" y="connsiteY4977"/>
                </a:cxn>
                <a:cxn ang="0">
                  <a:pos x="connsiteX4978" y="connsiteY4978"/>
                </a:cxn>
                <a:cxn ang="0">
                  <a:pos x="connsiteX4979" y="connsiteY4979"/>
                </a:cxn>
                <a:cxn ang="0">
                  <a:pos x="connsiteX4980" y="connsiteY4980"/>
                </a:cxn>
                <a:cxn ang="0">
                  <a:pos x="connsiteX4981" y="connsiteY4981"/>
                </a:cxn>
                <a:cxn ang="0">
                  <a:pos x="connsiteX4982" y="connsiteY4982"/>
                </a:cxn>
                <a:cxn ang="0">
                  <a:pos x="connsiteX4983" y="connsiteY4983"/>
                </a:cxn>
                <a:cxn ang="0">
                  <a:pos x="connsiteX4984" y="connsiteY4984"/>
                </a:cxn>
                <a:cxn ang="0">
                  <a:pos x="connsiteX4985" y="connsiteY4985"/>
                </a:cxn>
                <a:cxn ang="0">
                  <a:pos x="connsiteX4986" y="connsiteY4986"/>
                </a:cxn>
                <a:cxn ang="0">
                  <a:pos x="connsiteX4987" y="connsiteY4987"/>
                </a:cxn>
                <a:cxn ang="0">
                  <a:pos x="connsiteX4988" y="connsiteY4988"/>
                </a:cxn>
                <a:cxn ang="0">
                  <a:pos x="connsiteX4989" y="connsiteY4989"/>
                </a:cxn>
                <a:cxn ang="0">
                  <a:pos x="connsiteX4990" y="connsiteY4990"/>
                </a:cxn>
                <a:cxn ang="0">
                  <a:pos x="connsiteX4991" y="connsiteY4991"/>
                </a:cxn>
                <a:cxn ang="0">
                  <a:pos x="connsiteX4992" y="connsiteY4992"/>
                </a:cxn>
                <a:cxn ang="0">
                  <a:pos x="connsiteX4993" y="connsiteY4993"/>
                </a:cxn>
                <a:cxn ang="0">
                  <a:pos x="connsiteX4994" y="connsiteY4994"/>
                </a:cxn>
                <a:cxn ang="0">
                  <a:pos x="connsiteX4995" y="connsiteY4995"/>
                </a:cxn>
                <a:cxn ang="0">
                  <a:pos x="connsiteX4996" y="connsiteY4996"/>
                </a:cxn>
                <a:cxn ang="0">
                  <a:pos x="connsiteX4997" y="connsiteY4997"/>
                </a:cxn>
                <a:cxn ang="0">
                  <a:pos x="connsiteX4998" y="connsiteY4998"/>
                </a:cxn>
                <a:cxn ang="0">
                  <a:pos x="connsiteX4999" y="connsiteY4999"/>
                </a:cxn>
                <a:cxn ang="0">
                  <a:pos x="connsiteX5000" y="connsiteY5000"/>
                </a:cxn>
                <a:cxn ang="0">
                  <a:pos x="connsiteX5001" y="connsiteY5001"/>
                </a:cxn>
                <a:cxn ang="0">
                  <a:pos x="connsiteX5002" y="connsiteY5002"/>
                </a:cxn>
                <a:cxn ang="0">
                  <a:pos x="connsiteX5003" y="connsiteY5003"/>
                </a:cxn>
                <a:cxn ang="0">
                  <a:pos x="connsiteX5004" y="connsiteY5004"/>
                </a:cxn>
                <a:cxn ang="0">
                  <a:pos x="connsiteX5005" y="connsiteY5005"/>
                </a:cxn>
                <a:cxn ang="0">
                  <a:pos x="connsiteX5006" y="connsiteY5006"/>
                </a:cxn>
                <a:cxn ang="0">
                  <a:pos x="connsiteX5007" y="connsiteY5007"/>
                </a:cxn>
                <a:cxn ang="0">
                  <a:pos x="connsiteX5008" y="connsiteY5008"/>
                </a:cxn>
                <a:cxn ang="0">
                  <a:pos x="connsiteX5009" y="connsiteY5009"/>
                </a:cxn>
                <a:cxn ang="0">
                  <a:pos x="connsiteX5010" y="connsiteY5010"/>
                </a:cxn>
                <a:cxn ang="0">
                  <a:pos x="connsiteX5011" y="connsiteY5011"/>
                </a:cxn>
                <a:cxn ang="0">
                  <a:pos x="connsiteX5012" y="connsiteY5012"/>
                </a:cxn>
                <a:cxn ang="0">
                  <a:pos x="connsiteX5013" y="connsiteY5013"/>
                </a:cxn>
                <a:cxn ang="0">
                  <a:pos x="connsiteX5014" y="connsiteY5014"/>
                </a:cxn>
                <a:cxn ang="0">
                  <a:pos x="connsiteX5015" y="connsiteY5015"/>
                </a:cxn>
                <a:cxn ang="0">
                  <a:pos x="connsiteX5016" y="connsiteY5016"/>
                </a:cxn>
                <a:cxn ang="0">
                  <a:pos x="connsiteX5017" y="connsiteY5017"/>
                </a:cxn>
                <a:cxn ang="0">
                  <a:pos x="connsiteX5018" y="connsiteY5018"/>
                </a:cxn>
                <a:cxn ang="0">
                  <a:pos x="connsiteX5019" y="connsiteY5019"/>
                </a:cxn>
                <a:cxn ang="0">
                  <a:pos x="connsiteX5020" y="connsiteY5020"/>
                </a:cxn>
                <a:cxn ang="0">
                  <a:pos x="connsiteX5021" y="connsiteY5021"/>
                </a:cxn>
                <a:cxn ang="0">
                  <a:pos x="connsiteX5022" y="connsiteY5022"/>
                </a:cxn>
                <a:cxn ang="0">
                  <a:pos x="connsiteX5023" y="connsiteY5023"/>
                </a:cxn>
                <a:cxn ang="0">
                  <a:pos x="connsiteX5024" y="connsiteY5024"/>
                </a:cxn>
                <a:cxn ang="0">
                  <a:pos x="connsiteX5025" y="connsiteY5025"/>
                </a:cxn>
                <a:cxn ang="0">
                  <a:pos x="connsiteX5026" y="connsiteY5026"/>
                </a:cxn>
                <a:cxn ang="0">
                  <a:pos x="connsiteX5027" y="connsiteY5027"/>
                </a:cxn>
                <a:cxn ang="0">
                  <a:pos x="connsiteX5028" y="connsiteY5028"/>
                </a:cxn>
                <a:cxn ang="0">
                  <a:pos x="connsiteX5029" y="connsiteY5029"/>
                </a:cxn>
                <a:cxn ang="0">
                  <a:pos x="connsiteX5030" y="connsiteY5030"/>
                </a:cxn>
                <a:cxn ang="0">
                  <a:pos x="connsiteX5031" y="connsiteY5031"/>
                </a:cxn>
                <a:cxn ang="0">
                  <a:pos x="connsiteX5032" y="connsiteY5032"/>
                </a:cxn>
                <a:cxn ang="0">
                  <a:pos x="connsiteX5033" y="connsiteY5033"/>
                </a:cxn>
                <a:cxn ang="0">
                  <a:pos x="connsiteX5034" y="connsiteY5034"/>
                </a:cxn>
                <a:cxn ang="0">
                  <a:pos x="connsiteX5035" y="connsiteY5035"/>
                </a:cxn>
                <a:cxn ang="0">
                  <a:pos x="connsiteX5036" y="connsiteY5036"/>
                </a:cxn>
                <a:cxn ang="0">
                  <a:pos x="connsiteX5037" y="connsiteY5037"/>
                </a:cxn>
                <a:cxn ang="0">
                  <a:pos x="connsiteX5038" y="connsiteY5038"/>
                </a:cxn>
                <a:cxn ang="0">
                  <a:pos x="connsiteX5039" y="connsiteY5039"/>
                </a:cxn>
                <a:cxn ang="0">
                  <a:pos x="connsiteX5040" y="connsiteY5040"/>
                </a:cxn>
                <a:cxn ang="0">
                  <a:pos x="connsiteX5041" y="connsiteY5041"/>
                </a:cxn>
                <a:cxn ang="0">
                  <a:pos x="connsiteX5042" y="connsiteY5042"/>
                </a:cxn>
                <a:cxn ang="0">
                  <a:pos x="connsiteX5043" y="connsiteY5043"/>
                </a:cxn>
                <a:cxn ang="0">
                  <a:pos x="connsiteX5044" y="connsiteY5044"/>
                </a:cxn>
                <a:cxn ang="0">
                  <a:pos x="connsiteX5045" y="connsiteY5045"/>
                </a:cxn>
                <a:cxn ang="0">
                  <a:pos x="connsiteX5046" y="connsiteY5046"/>
                </a:cxn>
                <a:cxn ang="0">
                  <a:pos x="connsiteX5047" y="connsiteY5047"/>
                </a:cxn>
                <a:cxn ang="0">
                  <a:pos x="connsiteX5048" y="connsiteY5048"/>
                </a:cxn>
                <a:cxn ang="0">
                  <a:pos x="connsiteX5049" y="connsiteY5049"/>
                </a:cxn>
                <a:cxn ang="0">
                  <a:pos x="connsiteX5050" y="connsiteY5050"/>
                </a:cxn>
                <a:cxn ang="0">
                  <a:pos x="connsiteX5051" y="connsiteY5051"/>
                </a:cxn>
                <a:cxn ang="0">
                  <a:pos x="connsiteX5052" y="connsiteY5052"/>
                </a:cxn>
                <a:cxn ang="0">
                  <a:pos x="connsiteX5053" y="connsiteY5053"/>
                </a:cxn>
                <a:cxn ang="0">
                  <a:pos x="connsiteX5054" y="connsiteY5054"/>
                </a:cxn>
                <a:cxn ang="0">
                  <a:pos x="connsiteX5055" y="connsiteY5055"/>
                </a:cxn>
                <a:cxn ang="0">
                  <a:pos x="connsiteX5056" y="connsiteY5056"/>
                </a:cxn>
                <a:cxn ang="0">
                  <a:pos x="connsiteX5057" y="connsiteY5057"/>
                </a:cxn>
                <a:cxn ang="0">
                  <a:pos x="connsiteX5058" y="connsiteY5058"/>
                </a:cxn>
                <a:cxn ang="0">
                  <a:pos x="connsiteX5059" y="connsiteY5059"/>
                </a:cxn>
                <a:cxn ang="0">
                  <a:pos x="connsiteX5060" y="connsiteY5060"/>
                </a:cxn>
                <a:cxn ang="0">
                  <a:pos x="connsiteX5061" y="connsiteY5061"/>
                </a:cxn>
                <a:cxn ang="0">
                  <a:pos x="connsiteX5062" y="connsiteY5062"/>
                </a:cxn>
                <a:cxn ang="0">
                  <a:pos x="connsiteX5063" y="connsiteY5063"/>
                </a:cxn>
                <a:cxn ang="0">
                  <a:pos x="connsiteX5064" y="connsiteY5064"/>
                </a:cxn>
                <a:cxn ang="0">
                  <a:pos x="connsiteX5065" y="connsiteY5065"/>
                </a:cxn>
                <a:cxn ang="0">
                  <a:pos x="connsiteX5066" y="connsiteY5066"/>
                </a:cxn>
                <a:cxn ang="0">
                  <a:pos x="connsiteX5067" y="connsiteY5067"/>
                </a:cxn>
                <a:cxn ang="0">
                  <a:pos x="connsiteX5068" y="connsiteY5068"/>
                </a:cxn>
                <a:cxn ang="0">
                  <a:pos x="connsiteX5069" y="connsiteY5069"/>
                </a:cxn>
                <a:cxn ang="0">
                  <a:pos x="connsiteX5070" y="connsiteY5070"/>
                </a:cxn>
                <a:cxn ang="0">
                  <a:pos x="connsiteX5071" y="connsiteY5071"/>
                </a:cxn>
                <a:cxn ang="0">
                  <a:pos x="connsiteX5072" y="connsiteY5072"/>
                </a:cxn>
                <a:cxn ang="0">
                  <a:pos x="connsiteX5073" y="connsiteY5073"/>
                </a:cxn>
                <a:cxn ang="0">
                  <a:pos x="connsiteX5074" y="connsiteY5074"/>
                </a:cxn>
                <a:cxn ang="0">
                  <a:pos x="connsiteX5075" y="connsiteY5075"/>
                </a:cxn>
                <a:cxn ang="0">
                  <a:pos x="connsiteX5076" y="connsiteY5076"/>
                </a:cxn>
                <a:cxn ang="0">
                  <a:pos x="connsiteX5077" y="connsiteY5077"/>
                </a:cxn>
                <a:cxn ang="0">
                  <a:pos x="connsiteX5078" y="connsiteY5078"/>
                </a:cxn>
                <a:cxn ang="0">
                  <a:pos x="connsiteX5079" y="connsiteY5079"/>
                </a:cxn>
                <a:cxn ang="0">
                  <a:pos x="connsiteX5080" y="connsiteY5080"/>
                </a:cxn>
                <a:cxn ang="0">
                  <a:pos x="connsiteX5081" y="connsiteY5081"/>
                </a:cxn>
                <a:cxn ang="0">
                  <a:pos x="connsiteX5082" y="connsiteY5082"/>
                </a:cxn>
                <a:cxn ang="0">
                  <a:pos x="connsiteX5083" y="connsiteY5083"/>
                </a:cxn>
                <a:cxn ang="0">
                  <a:pos x="connsiteX5084" y="connsiteY5084"/>
                </a:cxn>
                <a:cxn ang="0">
                  <a:pos x="connsiteX5085" y="connsiteY5085"/>
                </a:cxn>
                <a:cxn ang="0">
                  <a:pos x="connsiteX5086" y="connsiteY5086"/>
                </a:cxn>
                <a:cxn ang="0">
                  <a:pos x="connsiteX5087" y="connsiteY5087"/>
                </a:cxn>
                <a:cxn ang="0">
                  <a:pos x="connsiteX5088" y="connsiteY5088"/>
                </a:cxn>
                <a:cxn ang="0">
                  <a:pos x="connsiteX5089" y="connsiteY5089"/>
                </a:cxn>
                <a:cxn ang="0">
                  <a:pos x="connsiteX5090" y="connsiteY5090"/>
                </a:cxn>
                <a:cxn ang="0">
                  <a:pos x="connsiteX5091" y="connsiteY5091"/>
                </a:cxn>
                <a:cxn ang="0">
                  <a:pos x="connsiteX5092" y="connsiteY5092"/>
                </a:cxn>
                <a:cxn ang="0">
                  <a:pos x="connsiteX5093" y="connsiteY5093"/>
                </a:cxn>
                <a:cxn ang="0">
                  <a:pos x="connsiteX5094" y="connsiteY5094"/>
                </a:cxn>
                <a:cxn ang="0">
                  <a:pos x="connsiteX5095" y="connsiteY5095"/>
                </a:cxn>
                <a:cxn ang="0">
                  <a:pos x="connsiteX5096" y="connsiteY5096"/>
                </a:cxn>
                <a:cxn ang="0">
                  <a:pos x="connsiteX5097" y="connsiteY5097"/>
                </a:cxn>
                <a:cxn ang="0">
                  <a:pos x="connsiteX5098" y="connsiteY5098"/>
                </a:cxn>
                <a:cxn ang="0">
                  <a:pos x="connsiteX5099" y="connsiteY5099"/>
                </a:cxn>
                <a:cxn ang="0">
                  <a:pos x="connsiteX5100" y="connsiteY5100"/>
                </a:cxn>
                <a:cxn ang="0">
                  <a:pos x="connsiteX5101" y="connsiteY5101"/>
                </a:cxn>
                <a:cxn ang="0">
                  <a:pos x="connsiteX5102" y="connsiteY5102"/>
                </a:cxn>
                <a:cxn ang="0">
                  <a:pos x="connsiteX5103" y="connsiteY5103"/>
                </a:cxn>
                <a:cxn ang="0">
                  <a:pos x="connsiteX5104" y="connsiteY5104"/>
                </a:cxn>
                <a:cxn ang="0">
                  <a:pos x="connsiteX5105" y="connsiteY5105"/>
                </a:cxn>
                <a:cxn ang="0">
                  <a:pos x="connsiteX5106" y="connsiteY5106"/>
                </a:cxn>
                <a:cxn ang="0">
                  <a:pos x="connsiteX5107" y="connsiteY5107"/>
                </a:cxn>
                <a:cxn ang="0">
                  <a:pos x="connsiteX5108" y="connsiteY5108"/>
                </a:cxn>
                <a:cxn ang="0">
                  <a:pos x="connsiteX5109" y="connsiteY5109"/>
                </a:cxn>
                <a:cxn ang="0">
                  <a:pos x="connsiteX5110" y="connsiteY5110"/>
                </a:cxn>
                <a:cxn ang="0">
                  <a:pos x="connsiteX5111" y="connsiteY5111"/>
                </a:cxn>
                <a:cxn ang="0">
                  <a:pos x="connsiteX5112" y="connsiteY5112"/>
                </a:cxn>
                <a:cxn ang="0">
                  <a:pos x="connsiteX5113" y="connsiteY5113"/>
                </a:cxn>
                <a:cxn ang="0">
                  <a:pos x="connsiteX5114" y="connsiteY5114"/>
                </a:cxn>
                <a:cxn ang="0">
                  <a:pos x="connsiteX5115" y="connsiteY5115"/>
                </a:cxn>
                <a:cxn ang="0">
                  <a:pos x="connsiteX5116" y="connsiteY5116"/>
                </a:cxn>
                <a:cxn ang="0">
                  <a:pos x="connsiteX5117" y="connsiteY5117"/>
                </a:cxn>
                <a:cxn ang="0">
                  <a:pos x="connsiteX5118" y="connsiteY5118"/>
                </a:cxn>
                <a:cxn ang="0">
                  <a:pos x="connsiteX5119" y="connsiteY5119"/>
                </a:cxn>
                <a:cxn ang="0">
                  <a:pos x="connsiteX5120" y="connsiteY5120"/>
                </a:cxn>
                <a:cxn ang="0">
                  <a:pos x="connsiteX5121" y="connsiteY5121"/>
                </a:cxn>
                <a:cxn ang="0">
                  <a:pos x="connsiteX5122" y="connsiteY5122"/>
                </a:cxn>
                <a:cxn ang="0">
                  <a:pos x="connsiteX5123" y="connsiteY5123"/>
                </a:cxn>
                <a:cxn ang="0">
                  <a:pos x="connsiteX5124" y="connsiteY5124"/>
                </a:cxn>
                <a:cxn ang="0">
                  <a:pos x="connsiteX5125" y="connsiteY5125"/>
                </a:cxn>
                <a:cxn ang="0">
                  <a:pos x="connsiteX5126" y="connsiteY5126"/>
                </a:cxn>
                <a:cxn ang="0">
                  <a:pos x="connsiteX5127" y="connsiteY5127"/>
                </a:cxn>
                <a:cxn ang="0">
                  <a:pos x="connsiteX5128" y="connsiteY5128"/>
                </a:cxn>
                <a:cxn ang="0">
                  <a:pos x="connsiteX5129" y="connsiteY5129"/>
                </a:cxn>
                <a:cxn ang="0">
                  <a:pos x="connsiteX5130" y="connsiteY5130"/>
                </a:cxn>
                <a:cxn ang="0">
                  <a:pos x="connsiteX5131" y="connsiteY5131"/>
                </a:cxn>
                <a:cxn ang="0">
                  <a:pos x="connsiteX5132" y="connsiteY5132"/>
                </a:cxn>
                <a:cxn ang="0">
                  <a:pos x="connsiteX5133" y="connsiteY5133"/>
                </a:cxn>
                <a:cxn ang="0">
                  <a:pos x="connsiteX5134" y="connsiteY5134"/>
                </a:cxn>
                <a:cxn ang="0">
                  <a:pos x="connsiteX5135" y="connsiteY5135"/>
                </a:cxn>
                <a:cxn ang="0">
                  <a:pos x="connsiteX5136" y="connsiteY5136"/>
                </a:cxn>
                <a:cxn ang="0">
                  <a:pos x="connsiteX5137" y="connsiteY5137"/>
                </a:cxn>
                <a:cxn ang="0">
                  <a:pos x="connsiteX5138" y="connsiteY5138"/>
                </a:cxn>
                <a:cxn ang="0">
                  <a:pos x="connsiteX5139" y="connsiteY5139"/>
                </a:cxn>
                <a:cxn ang="0">
                  <a:pos x="connsiteX5140" y="connsiteY5140"/>
                </a:cxn>
                <a:cxn ang="0">
                  <a:pos x="connsiteX5141" y="connsiteY5141"/>
                </a:cxn>
                <a:cxn ang="0">
                  <a:pos x="connsiteX5142" y="connsiteY5142"/>
                </a:cxn>
                <a:cxn ang="0">
                  <a:pos x="connsiteX5143" y="connsiteY5143"/>
                </a:cxn>
                <a:cxn ang="0">
                  <a:pos x="connsiteX5144" y="connsiteY5144"/>
                </a:cxn>
                <a:cxn ang="0">
                  <a:pos x="connsiteX5145" y="connsiteY5145"/>
                </a:cxn>
                <a:cxn ang="0">
                  <a:pos x="connsiteX5146" y="connsiteY5146"/>
                </a:cxn>
                <a:cxn ang="0">
                  <a:pos x="connsiteX5147" y="connsiteY5147"/>
                </a:cxn>
                <a:cxn ang="0">
                  <a:pos x="connsiteX5148" y="connsiteY5148"/>
                </a:cxn>
                <a:cxn ang="0">
                  <a:pos x="connsiteX5149" y="connsiteY5149"/>
                </a:cxn>
                <a:cxn ang="0">
                  <a:pos x="connsiteX5150" y="connsiteY5150"/>
                </a:cxn>
                <a:cxn ang="0">
                  <a:pos x="connsiteX5151" y="connsiteY5151"/>
                </a:cxn>
                <a:cxn ang="0">
                  <a:pos x="connsiteX5152" y="connsiteY5152"/>
                </a:cxn>
                <a:cxn ang="0">
                  <a:pos x="connsiteX5153" y="connsiteY5153"/>
                </a:cxn>
                <a:cxn ang="0">
                  <a:pos x="connsiteX5154" y="connsiteY5154"/>
                </a:cxn>
                <a:cxn ang="0">
                  <a:pos x="connsiteX5155" y="connsiteY5155"/>
                </a:cxn>
                <a:cxn ang="0">
                  <a:pos x="connsiteX5156" y="connsiteY5156"/>
                </a:cxn>
                <a:cxn ang="0">
                  <a:pos x="connsiteX5157" y="connsiteY5157"/>
                </a:cxn>
                <a:cxn ang="0">
                  <a:pos x="connsiteX5158" y="connsiteY5158"/>
                </a:cxn>
                <a:cxn ang="0">
                  <a:pos x="connsiteX5159" y="connsiteY5159"/>
                </a:cxn>
                <a:cxn ang="0">
                  <a:pos x="connsiteX5160" y="connsiteY5160"/>
                </a:cxn>
                <a:cxn ang="0">
                  <a:pos x="connsiteX5161" y="connsiteY5161"/>
                </a:cxn>
                <a:cxn ang="0">
                  <a:pos x="connsiteX5162" y="connsiteY5162"/>
                </a:cxn>
                <a:cxn ang="0">
                  <a:pos x="connsiteX5163" y="connsiteY5163"/>
                </a:cxn>
                <a:cxn ang="0">
                  <a:pos x="connsiteX5164" y="connsiteY5164"/>
                </a:cxn>
                <a:cxn ang="0">
                  <a:pos x="connsiteX5165" y="connsiteY5165"/>
                </a:cxn>
                <a:cxn ang="0">
                  <a:pos x="connsiteX5166" y="connsiteY5166"/>
                </a:cxn>
                <a:cxn ang="0">
                  <a:pos x="connsiteX5167" y="connsiteY5167"/>
                </a:cxn>
                <a:cxn ang="0">
                  <a:pos x="connsiteX5168" y="connsiteY5168"/>
                </a:cxn>
                <a:cxn ang="0">
                  <a:pos x="connsiteX5169" y="connsiteY5169"/>
                </a:cxn>
                <a:cxn ang="0">
                  <a:pos x="connsiteX5170" y="connsiteY5170"/>
                </a:cxn>
                <a:cxn ang="0">
                  <a:pos x="connsiteX5171" y="connsiteY5171"/>
                </a:cxn>
                <a:cxn ang="0">
                  <a:pos x="connsiteX5172" y="connsiteY5172"/>
                </a:cxn>
                <a:cxn ang="0">
                  <a:pos x="connsiteX5173" y="connsiteY5173"/>
                </a:cxn>
                <a:cxn ang="0">
                  <a:pos x="connsiteX5174" y="connsiteY5174"/>
                </a:cxn>
                <a:cxn ang="0">
                  <a:pos x="connsiteX5175" y="connsiteY5175"/>
                </a:cxn>
                <a:cxn ang="0">
                  <a:pos x="connsiteX5176" y="connsiteY5176"/>
                </a:cxn>
                <a:cxn ang="0">
                  <a:pos x="connsiteX5177" y="connsiteY5177"/>
                </a:cxn>
                <a:cxn ang="0">
                  <a:pos x="connsiteX5178" y="connsiteY5178"/>
                </a:cxn>
                <a:cxn ang="0">
                  <a:pos x="connsiteX5179" y="connsiteY5179"/>
                </a:cxn>
                <a:cxn ang="0">
                  <a:pos x="connsiteX5180" y="connsiteY5180"/>
                </a:cxn>
                <a:cxn ang="0">
                  <a:pos x="connsiteX5181" y="connsiteY5181"/>
                </a:cxn>
                <a:cxn ang="0">
                  <a:pos x="connsiteX5182" y="connsiteY5182"/>
                </a:cxn>
                <a:cxn ang="0">
                  <a:pos x="connsiteX5183" y="connsiteY5183"/>
                </a:cxn>
                <a:cxn ang="0">
                  <a:pos x="connsiteX5184" y="connsiteY5184"/>
                </a:cxn>
                <a:cxn ang="0">
                  <a:pos x="connsiteX5185" y="connsiteY5185"/>
                </a:cxn>
                <a:cxn ang="0">
                  <a:pos x="connsiteX5186" y="connsiteY5186"/>
                </a:cxn>
                <a:cxn ang="0">
                  <a:pos x="connsiteX5187" y="connsiteY5187"/>
                </a:cxn>
                <a:cxn ang="0">
                  <a:pos x="connsiteX5188" y="connsiteY5188"/>
                </a:cxn>
                <a:cxn ang="0">
                  <a:pos x="connsiteX5189" y="connsiteY5189"/>
                </a:cxn>
                <a:cxn ang="0">
                  <a:pos x="connsiteX5190" y="connsiteY5190"/>
                </a:cxn>
                <a:cxn ang="0">
                  <a:pos x="connsiteX5191" y="connsiteY5191"/>
                </a:cxn>
                <a:cxn ang="0">
                  <a:pos x="connsiteX5192" y="connsiteY5192"/>
                </a:cxn>
                <a:cxn ang="0">
                  <a:pos x="connsiteX5193" y="connsiteY5193"/>
                </a:cxn>
                <a:cxn ang="0">
                  <a:pos x="connsiteX5194" y="connsiteY5194"/>
                </a:cxn>
                <a:cxn ang="0">
                  <a:pos x="connsiteX5195" y="connsiteY5195"/>
                </a:cxn>
                <a:cxn ang="0">
                  <a:pos x="connsiteX5196" y="connsiteY5196"/>
                </a:cxn>
                <a:cxn ang="0">
                  <a:pos x="connsiteX5197" y="connsiteY5197"/>
                </a:cxn>
                <a:cxn ang="0">
                  <a:pos x="connsiteX5198" y="connsiteY5198"/>
                </a:cxn>
                <a:cxn ang="0">
                  <a:pos x="connsiteX5199" y="connsiteY5199"/>
                </a:cxn>
                <a:cxn ang="0">
                  <a:pos x="connsiteX5200" y="connsiteY5200"/>
                </a:cxn>
                <a:cxn ang="0">
                  <a:pos x="connsiteX5201" y="connsiteY5201"/>
                </a:cxn>
                <a:cxn ang="0">
                  <a:pos x="connsiteX5202" y="connsiteY5202"/>
                </a:cxn>
                <a:cxn ang="0">
                  <a:pos x="connsiteX5203" y="connsiteY5203"/>
                </a:cxn>
                <a:cxn ang="0">
                  <a:pos x="connsiteX5204" y="connsiteY5204"/>
                </a:cxn>
                <a:cxn ang="0">
                  <a:pos x="connsiteX5205" y="connsiteY5205"/>
                </a:cxn>
                <a:cxn ang="0">
                  <a:pos x="connsiteX5206" y="connsiteY5206"/>
                </a:cxn>
                <a:cxn ang="0">
                  <a:pos x="connsiteX5207" y="connsiteY5207"/>
                </a:cxn>
                <a:cxn ang="0">
                  <a:pos x="connsiteX5208" y="connsiteY5208"/>
                </a:cxn>
                <a:cxn ang="0">
                  <a:pos x="connsiteX5209" y="connsiteY5209"/>
                </a:cxn>
                <a:cxn ang="0">
                  <a:pos x="connsiteX5210" y="connsiteY5210"/>
                </a:cxn>
                <a:cxn ang="0">
                  <a:pos x="connsiteX5211" y="connsiteY5211"/>
                </a:cxn>
                <a:cxn ang="0">
                  <a:pos x="connsiteX5212" y="connsiteY5212"/>
                </a:cxn>
                <a:cxn ang="0">
                  <a:pos x="connsiteX5213" y="connsiteY5213"/>
                </a:cxn>
                <a:cxn ang="0">
                  <a:pos x="connsiteX5214" y="connsiteY5214"/>
                </a:cxn>
                <a:cxn ang="0">
                  <a:pos x="connsiteX5215" y="connsiteY5215"/>
                </a:cxn>
                <a:cxn ang="0">
                  <a:pos x="connsiteX5216" y="connsiteY5216"/>
                </a:cxn>
                <a:cxn ang="0">
                  <a:pos x="connsiteX5217" y="connsiteY5217"/>
                </a:cxn>
                <a:cxn ang="0">
                  <a:pos x="connsiteX5218" y="connsiteY5218"/>
                </a:cxn>
                <a:cxn ang="0">
                  <a:pos x="connsiteX5219" y="connsiteY5219"/>
                </a:cxn>
                <a:cxn ang="0">
                  <a:pos x="connsiteX5220" y="connsiteY5220"/>
                </a:cxn>
                <a:cxn ang="0">
                  <a:pos x="connsiteX5221" y="connsiteY5221"/>
                </a:cxn>
                <a:cxn ang="0">
                  <a:pos x="connsiteX5222" y="connsiteY5222"/>
                </a:cxn>
                <a:cxn ang="0">
                  <a:pos x="connsiteX5223" y="connsiteY5223"/>
                </a:cxn>
                <a:cxn ang="0">
                  <a:pos x="connsiteX5224" y="connsiteY5224"/>
                </a:cxn>
                <a:cxn ang="0">
                  <a:pos x="connsiteX5225" y="connsiteY5225"/>
                </a:cxn>
                <a:cxn ang="0">
                  <a:pos x="connsiteX5226" y="connsiteY5226"/>
                </a:cxn>
                <a:cxn ang="0">
                  <a:pos x="connsiteX5227" y="connsiteY5227"/>
                </a:cxn>
                <a:cxn ang="0">
                  <a:pos x="connsiteX5228" y="connsiteY5228"/>
                </a:cxn>
                <a:cxn ang="0">
                  <a:pos x="connsiteX5229" y="connsiteY5229"/>
                </a:cxn>
                <a:cxn ang="0">
                  <a:pos x="connsiteX5230" y="connsiteY5230"/>
                </a:cxn>
                <a:cxn ang="0">
                  <a:pos x="connsiteX5231" y="connsiteY5231"/>
                </a:cxn>
                <a:cxn ang="0">
                  <a:pos x="connsiteX5232" y="connsiteY5232"/>
                </a:cxn>
                <a:cxn ang="0">
                  <a:pos x="connsiteX5233" y="connsiteY5233"/>
                </a:cxn>
                <a:cxn ang="0">
                  <a:pos x="connsiteX5234" y="connsiteY5234"/>
                </a:cxn>
                <a:cxn ang="0">
                  <a:pos x="connsiteX5235" y="connsiteY5235"/>
                </a:cxn>
                <a:cxn ang="0">
                  <a:pos x="connsiteX5236" y="connsiteY5236"/>
                </a:cxn>
                <a:cxn ang="0">
                  <a:pos x="connsiteX5237" y="connsiteY5237"/>
                </a:cxn>
                <a:cxn ang="0">
                  <a:pos x="connsiteX5238" y="connsiteY5238"/>
                </a:cxn>
                <a:cxn ang="0">
                  <a:pos x="connsiteX5239" y="connsiteY5239"/>
                </a:cxn>
                <a:cxn ang="0">
                  <a:pos x="connsiteX5240" y="connsiteY5240"/>
                </a:cxn>
                <a:cxn ang="0">
                  <a:pos x="connsiteX5241" y="connsiteY5241"/>
                </a:cxn>
                <a:cxn ang="0">
                  <a:pos x="connsiteX5242" y="connsiteY5242"/>
                </a:cxn>
                <a:cxn ang="0">
                  <a:pos x="connsiteX5243" y="connsiteY5243"/>
                </a:cxn>
                <a:cxn ang="0">
                  <a:pos x="connsiteX5244" y="connsiteY5244"/>
                </a:cxn>
                <a:cxn ang="0">
                  <a:pos x="connsiteX5245" y="connsiteY5245"/>
                </a:cxn>
                <a:cxn ang="0">
                  <a:pos x="connsiteX5246" y="connsiteY5246"/>
                </a:cxn>
                <a:cxn ang="0">
                  <a:pos x="connsiteX5247" y="connsiteY5247"/>
                </a:cxn>
                <a:cxn ang="0">
                  <a:pos x="connsiteX5248" y="connsiteY5248"/>
                </a:cxn>
                <a:cxn ang="0">
                  <a:pos x="connsiteX5249" y="connsiteY5249"/>
                </a:cxn>
                <a:cxn ang="0">
                  <a:pos x="connsiteX5250" y="connsiteY5250"/>
                </a:cxn>
                <a:cxn ang="0">
                  <a:pos x="connsiteX5251" y="connsiteY5251"/>
                </a:cxn>
                <a:cxn ang="0">
                  <a:pos x="connsiteX5252" y="connsiteY5252"/>
                </a:cxn>
                <a:cxn ang="0">
                  <a:pos x="connsiteX5253" y="connsiteY5253"/>
                </a:cxn>
                <a:cxn ang="0">
                  <a:pos x="connsiteX5254" y="connsiteY5254"/>
                </a:cxn>
                <a:cxn ang="0">
                  <a:pos x="connsiteX5255" y="connsiteY5255"/>
                </a:cxn>
                <a:cxn ang="0">
                  <a:pos x="connsiteX5256" y="connsiteY5256"/>
                </a:cxn>
                <a:cxn ang="0">
                  <a:pos x="connsiteX5257" y="connsiteY5257"/>
                </a:cxn>
                <a:cxn ang="0">
                  <a:pos x="connsiteX5258" y="connsiteY5258"/>
                </a:cxn>
                <a:cxn ang="0">
                  <a:pos x="connsiteX5259" y="connsiteY5259"/>
                </a:cxn>
                <a:cxn ang="0">
                  <a:pos x="connsiteX5260" y="connsiteY5260"/>
                </a:cxn>
                <a:cxn ang="0">
                  <a:pos x="connsiteX5261" y="connsiteY5261"/>
                </a:cxn>
                <a:cxn ang="0">
                  <a:pos x="connsiteX5262" y="connsiteY5262"/>
                </a:cxn>
                <a:cxn ang="0">
                  <a:pos x="connsiteX5263" y="connsiteY5263"/>
                </a:cxn>
                <a:cxn ang="0">
                  <a:pos x="connsiteX5264" y="connsiteY5264"/>
                </a:cxn>
                <a:cxn ang="0">
                  <a:pos x="connsiteX5265" y="connsiteY5265"/>
                </a:cxn>
                <a:cxn ang="0">
                  <a:pos x="connsiteX5266" y="connsiteY5266"/>
                </a:cxn>
                <a:cxn ang="0">
                  <a:pos x="connsiteX5267" y="connsiteY5267"/>
                </a:cxn>
                <a:cxn ang="0">
                  <a:pos x="connsiteX5268" y="connsiteY5268"/>
                </a:cxn>
                <a:cxn ang="0">
                  <a:pos x="connsiteX5269" y="connsiteY5269"/>
                </a:cxn>
                <a:cxn ang="0">
                  <a:pos x="connsiteX5270" y="connsiteY5270"/>
                </a:cxn>
                <a:cxn ang="0">
                  <a:pos x="connsiteX5271" y="connsiteY5271"/>
                </a:cxn>
                <a:cxn ang="0">
                  <a:pos x="connsiteX5272" y="connsiteY5272"/>
                </a:cxn>
                <a:cxn ang="0">
                  <a:pos x="connsiteX5273" y="connsiteY5273"/>
                </a:cxn>
                <a:cxn ang="0">
                  <a:pos x="connsiteX5274" y="connsiteY5274"/>
                </a:cxn>
                <a:cxn ang="0">
                  <a:pos x="connsiteX5275" y="connsiteY5275"/>
                </a:cxn>
                <a:cxn ang="0">
                  <a:pos x="connsiteX5276" y="connsiteY5276"/>
                </a:cxn>
                <a:cxn ang="0">
                  <a:pos x="connsiteX5277" y="connsiteY5277"/>
                </a:cxn>
                <a:cxn ang="0">
                  <a:pos x="connsiteX5278" y="connsiteY5278"/>
                </a:cxn>
                <a:cxn ang="0">
                  <a:pos x="connsiteX5279" y="connsiteY5279"/>
                </a:cxn>
                <a:cxn ang="0">
                  <a:pos x="connsiteX5280" y="connsiteY5280"/>
                </a:cxn>
                <a:cxn ang="0">
                  <a:pos x="connsiteX5281" y="connsiteY5281"/>
                </a:cxn>
                <a:cxn ang="0">
                  <a:pos x="connsiteX5282" y="connsiteY5282"/>
                </a:cxn>
                <a:cxn ang="0">
                  <a:pos x="connsiteX5283" y="connsiteY5283"/>
                </a:cxn>
                <a:cxn ang="0">
                  <a:pos x="connsiteX5284" y="connsiteY5284"/>
                </a:cxn>
                <a:cxn ang="0">
                  <a:pos x="connsiteX5285" y="connsiteY5285"/>
                </a:cxn>
                <a:cxn ang="0">
                  <a:pos x="connsiteX5286" y="connsiteY5286"/>
                </a:cxn>
                <a:cxn ang="0">
                  <a:pos x="connsiteX5287" y="connsiteY5287"/>
                </a:cxn>
                <a:cxn ang="0">
                  <a:pos x="connsiteX5288" y="connsiteY5288"/>
                </a:cxn>
                <a:cxn ang="0">
                  <a:pos x="connsiteX5289" y="connsiteY5289"/>
                </a:cxn>
                <a:cxn ang="0">
                  <a:pos x="connsiteX5290" y="connsiteY5290"/>
                </a:cxn>
                <a:cxn ang="0">
                  <a:pos x="connsiteX5291" y="connsiteY5291"/>
                </a:cxn>
                <a:cxn ang="0">
                  <a:pos x="connsiteX5292" y="connsiteY5292"/>
                </a:cxn>
                <a:cxn ang="0">
                  <a:pos x="connsiteX5293" y="connsiteY5293"/>
                </a:cxn>
                <a:cxn ang="0">
                  <a:pos x="connsiteX5294" y="connsiteY5294"/>
                </a:cxn>
                <a:cxn ang="0">
                  <a:pos x="connsiteX5295" y="connsiteY5295"/>
                </a:cxn>
                <a:cxn ang="0">
                  <a:pos x="connsiteX5296" y="connsiteY5296"/>
                </a:cxn>
                <a:cxn ang="0">
                  <a:pos x="connsiteX5297" y="connsiteY5297"/>
                </a:cxn>
                <a:cxn ang="0">
                  <a:pos x="connsiteX5298" y="connsiteY5298"/>
                </a:cxn>
                <a:cxn ang="0">
                  <a:pos x="connsiteX5299" y="connsiteY5299"/>
                </a:cxn>
                <a:cxn ang="0">
                  <a:pos x="connsiteX5300" y="connsiteY5300"/>
                </a:cxn>
                <a:cxn ang="0">
                  <a:pos x="connsiteX5301" y="connsiteY5301"/>
                </a:cxn>
                <a:cxn ang="0">
                  <a:pos x="connsiteX5302" y="connsiteY5302"/>
                </a:cxn>
                <a:cxn ang="0">
                  <a:pos x="connsiteX5303" y="connsiteY5303"/>
                </a:cxn>
                <a:cxn ang="0">
                  <a:pos x="connsiteX5304" y="connsiteY5304"/>
                </a:cxn>
                <a:cxn ang="0">
                  <a:pos x="connsiteX5305" y="connsiteY5305"/>
                </a:cxn>
                <a:cxn ang="0">
                  <a:pos x="connsiteX5306" y="connsiteY5306"/>
                </a:cxn>
                <a:cxn ang="0">
                  <a:pos x="connsiteX5307" y="connsiteY5307"/>
                </a:cxn>
                <a:cxn ang="0">
                  <a:pos x="connsiteX5308" y="connsiteY5308"/>
                </a:cxn>
                <a:cxn ang="0">
                  <a:pos x="connsiteX5309" y="connsiteY5309"/>
                </a:cxn>
                <a:cxn ang="0">
                  <a:pos x="connsiteX5310" y="connsiteY5310"/>
                </a:cxn>
                <a:cxn ang="0">
                  <a:pos x="connsiteX5311" y="connsiteY5311"/>
                </a:cxn>
                <a:cxn ang="0">
                  <a:pos x="connsiteX5312" y="connsiteY5312"/>
                </a:cxn>
                <a:cxn ang="0">
                  <a:pos x="connsiteX5313" y="connsiteY5313"/>
                </a:cxn>
                <a:cxn ang="0">
                  <a:pos x="connsiteX5314" y="connsiteY5314"/>
                </a:cxn>
                <a:cxn ang="0">
                  <a:pos x="connsiteX5315" y="connsiteY5315"/>
                </a:cxn>
                <a:cxn ang="0">
                  <a:pos x="connsiteX5316" y="connsiteY5316"/>
                </a:cxn>
                <a:cxn ang="0">
                  <a:pos x="connsiteX5317" y="connsiteY5317"/>
                </a:cxn>
                <a:cxn ang="0">
                  <a:pos x="connsiteX5318" y="connsiteY5318"/>
                </a:cxn>
                <a:cxn ang="0">
                  <a:pos x="connsiteX5319" y="connsiteY5319"/>
                </a:cxn>
                <a:cxn ang="0">
                  <a:pos x="connsiteX5320" y="connsiteY5320"/>
                </a:cxn>
                <a:cxn ang="0">
                  <a:pos x="connsiteX5321" y="connsiteY5321"/>
                </a:cxn>
                <a:cxn ang="0">
                  <a:pos x="connsiteX5322" y="connsiteY5322"/>
                </a:cxn>
                <a:cxn ang="0">
                  <a:pos x="connsiteX5323" y="connsiteY5323"/>
                </a:cxn>
                <a:cxn ang="0">
                  <a:pos x="connsiteX5324" y="connsiteY5324"/>
                </a:cxn>
                <a:cxn ang="0">
                  <a:pos x="connsiteX5325" y="connsiteY5325"/>
                </a:cxn>
                <a:cxn ang="0">
                  <a:pos x="connsiteX5326" y="connsiteY5326"/>
                </a:cxn>
                <a:cxn ang="0">
                  <a:pos x="connsiteX5327" y="connsiteY5327"/>
                </a:cxn>
                <a:cxn ang="0">
                  <a:pos x="connsiteX5328" y="connsiteY5328"/>
                </a:cxn>
                <a:cxn ang="0">
                  <a:pos x="connsiteX5329" y="connsiteY5329"/>
                </a:cxn>
                <a:cxn ang="0">
                  <a:pos x="connsiteX5330" y="connsiteY5330"/>
                </a:cxn>
                <a:cxn ang="0">
                  <a:pos x="connsiteX5331" y="connsiteY5331"/>
                </a:cxn>
                <a:cxn ang="0">
                  <a:pos x="connsiteX5332" y="connsiteY5332"/>
                </a:cxn>
                <a:cxn ang="0">
                  <a:pos x="connsiteX5333" y="connsiteY5333"/>
                </a:cxn>
                <a:cxn ang="0">
                  <a:pos x="connsiteX5334" y="connsiteY5334"/>
                </a:cxn>
                <a:cxn ang="0">
                  <a:pos x="connsiteX5335" y="connsiteY5335"/>
                </a:cxn>
                <a:cxn ang="0">
                  <a:pos x="connsiteX5336" y="connsiteY5336"/>
                </a:cxn>
                <a:cxn ang="0">
                  <a:pos x="connsiteX5337" y="connsiteY5337"/>
                </a:cxn>
                <a:cxn ang="0">
                  <a:pos x="connsiteX5338" y="connsiteY5338"/>
                </a:cxn>
                <a:cxn ang="0">
                  <a:pos x="connsiteX5339" y="connsiteY5339"/>
                </a:cxn>
                <a:cxn ang="0">
                  <a:pos x="connsiteX5340" y="connsiteY5340"/>
                </a:cxn>
                <a:cxn ang="0">
                  <a:pos x="connsiteX5341" y="connsiteY5341"/>
                </a:cxn>
                <a:cxn ang="0">
                  <a:pos x="connsiteX5342" y="connsiteY5342"/>
                </a:cxn>
                <a:cxn ang="0">
                  <a:pos x="connsiteX5343" y="connsiteY5343"/>
                </a:cxn>
                <a:cxn ang="0">
                  <a:pos x="connsiteX5344" y="connsiteY5344"/>
                </a:cxn>
                <a:cxn ang="0">
                  <a:pos x="connsiteX5345" y="connsiteY5345"/>
                </a:cxn>
                <a:cxn ang="0">
                  <a:pos x="connsiteX5346" y="connsiteY5346"/>
                </a:cxn>
                <a:cxn ang="0">
                  <a:pos x="connsiteX5347" y="connsiteY5347"/>
                </a:cxn>
                <a:cxn ang="0">
                  <a:pos x="connsiteX5348" y="connsiteY5348"/>
                </a:cxn>
                <a:cxn ang="0">
                  <a:pos x="connsiteX5349" y="connsiteY5349"/>
                </a:cxn>
                <a:cxn ang="0">
                  <a:pos x="connsiteX5350" y="connsiteY5350"/>
                </a:cxn>
                <a:cxn ang="0">
                  <a:pos x="connsiteX5351" y="connsiteY5351"/>
                </a:cxn>
                <a:cxn ang="0">
                  <a:pos x="connsiteX5352" y="connsiteY5352"/>
                </a:cxn>
                <a:cxn ang="0">
                  <a:pos x="connsiteX5353" y="connsiteY5353"/>
                </a:cxn>
                <a:cxn ang="0">
                  <a:pos x="connsiteX5354" y="connsiteY5354"/>
                </a:cxn>
                <a:cxn ang="0">
                  <a:pos x="connsiteX5355" y="connsiteY5355"/>
                </a:cxn>
                <a:cxn ang="0">
                  <a:pos x="connsiteX5356" y="connsiteY5356"/>
                </a:cxn>
                <a:cxn ang="0">
                  <a:pos x="connsiteX5357" y="connsiteY5357"/>
                </a:cxn>
                <a:cxn ang="0">
                  <a:pos x="connsiteX5358" y="connsiteY5358"/>
                </a:cxn>
                <a:cxn ang="0">
                  <a:pos x="connsiteX5359" y="connsiteY5359"/>
                </a:cxn>
                <a:cxn ang="0">
                  <a:pos x="connsiteX5360" y="connsiteY5360"/>
                </a:cxn>
                <a:cxn ang="0">
                  <a:pos x="connsiteX5361" y="connsiteY5361"/>
                </a:cxn>
                <a:cxn ang="0">
                  <a:pos x="connsiteX5362" y="connsiteY5362"/>
                </a:cxn>
                <a:cxn ang="0">
                  <a:pos x="connsiteX5363" y="connsiteY5363"/>
                </a:cxn>
                <a:cxn ang="0">
                  <a:pos x="connsiteX5364" y="connsiteY5364"/>
                </a:cxn>
                <a:cxn ang="0">
                  <a:pos x="connsiteX5365" y="connsiteY5365"/>
                </a:cxn>
                <a:cxn ang="0">
                  <a:pos x="connsiteX5366" y="connsiteY5366"/>
                </a:cxn>
                <a:cxn ang="0">
                  <a:pos x="connsiteX5367" y="connsiteY5367"/>
                </a:cxn>
                <a:cxn ang="0">
                  <a:pos x="connsiteX5368" y="connsiteY5368"/>
                </a:cxn>
                <a:cxn ang="0">
                  <a:pos x="connsiteX5369" y="connsiteY5369"/>
                </a:cxn>
                <a:cxn ang="0">
                  <a:pos x="connsiteX5370" y="connsiteY5370"/>
                </a:cxn>
                <a:cxn ang="0">
                  <a:pos x="connsiteX5371" y="connsiteY5371"/>
                </a:cxn>
                <a:cxn ang="0">
                  <a:pos x="connsiteX5372" y="connsiteY5372"/>
                </a:cxn>
                <a:cxn ang="0">
                  <a:pos x="connsiteX5373" y="connsiteY5373"/>
                </a:cxn>
                <a:cxn ang="0">
                  <a:pos x="connsiteX5374" y="connsiteY5374"/>
                </a:cxn>
                <a:cxn ang="0">
                  <a:pos x="connsiteX5375" y="connsiteY5375"/>
                </a:cxn>
                <a:cxn ang="0">
                  <a:pos x="connsiteX5376" y="connsiteY5376"/>
                </a:cxn>
                <a:cxn ang="0">
                  <a:pos x="connsiteX5377" y="connsiteY5377"/>
                </a:cxn>
                <a:cxn ang="0">
                  <a:pos x="connsiteX5378" y="connsiteY5378"/>
                </a:cxn>
                <a:cxn ang="0">
                  <a:pos x="connsiteX5379" y="connsiteY5379"/>
                </a:cxn>
                <a:cxn ang="0">
                  <a:pos x="connsiteX5380" y="connsiteY5380"/>
                </a:cxn>
                <a:cxn ang="0">
                  <a:pos x="connsiteX5381" y="connsiteY5381"/>
                </a:cxn>
                <a:cxn ang="0">
                  <a:pos x="connsiteX5382" y="connsiteY5382"/>
                </a:cxn>
                <a:cxn ang="0">
                  <a:pos x="connsiteX5383" y="connsiteY5383"/>
                </a:cxn>
                <a:cxn ang="0">
                  <a:pos x="connsiteX5384" y="connsiteY5384"/>
                </a:cxn>
                <a:cxn ang="0">
                  <a:pos x="connsiteX5385" y="connsiteY5385"/>
                </a:cxn>
                <a:cxn ang="0">
                  <a:pos x="connsiteX5386" y="connsiteY5386"/>
                </a:cxn>
                <a:cxn ang="0">
                  <a:pos x="connsiteX5387" y="connsiteY5387"/>
                </a:cxn>
                <a:cxn ang="0">
                  <a:pos x="connsiteX5388" y="connsiteY5388"/>
                </a:cxn>
                <a:cxn ang="0">
                  <a:pos x="connsiteX5389" y="connsiteY5389"/>
                </a:cxn>
                <a:cxn ang="0">
                  <a:pos x="connsiteX5390" y="connsiteY5390"/>
                </a:cxn>
                <a:cxn ang="0">
                  <a:pos x="connsiteX5391" y="connsiteY5391"/>
                </a:cxn>
                <a:cxn ang="0">
                  <a:pos x="connsiteX5392" y="connsiteY5392"/>
                </a:cxn>
                <a:cxn ang="0">
                  <a:pos x="connsiteX5393" y="connsiteY5393"/>
                </a:cxn>
                <a:cxn ang="0">
                  <a:pos x="connsiteX5394" y="connsiteY5394"/>
                </a:cxn>
                <a:cxn ang="0">
                  <a:pos x="connsiteX5395" y="connsiteY5395"/>
                </a:cxn>
                <a:cxn ang="0">
                  <a:pos x="connsiteX5396" y="connsiteY5396"/>
                </a:cxn>
                <a:cxn ang="0">
                  <a:pos x="connsiteX5397" y="connsiteY5397"/>
                </a:cxn>
                <a:cxn ang="0">
                  <a:pos x="connsiteX5398" y="connsiteY5398"/>
                </a:cxn>
                <a:cxn ang="0">
                  <a:pos x="connsiteX5399" y="connsiteY5399"/>
                </a:cxn>
                <a:cxn ang="0">
                  <a:pos x="connsiteX5400" y="connsiteY5400"/>
                </a:cxn>
                <a:cxn ang="0">
                  <a:pos x="connsiteX5401" y="connsiteY5401"/>
                </a:cxn>
                <a:cxn ang="0">
                  <a:pos x="connsiteX5402" y="connsiteY5402"/>
                </a:cxn>
                <a:cxn ang="0">
                  <a:pos x="connsiteX5403" y="connsiteY5403"/>
                </a:cxn>
                <a:cxn ang="0">
                  <a:pos x="connsiteX5404" y="connsiteY5404"/>
                </a:cxn>
                <a:cxn ang="0">
                  <a:pos x="connsiteX5405" y="connsiteY5405"/>
                </a:cxn>
                <a:cxn ang="0">
                  <a:pos x="connsiteX5406" y="connsiteY5406"/>
                </a:cxn>
                <a:cxn ang="0">
                  <a:pos x="connsiteX5407" y="connsiteY5407"/>
                </a:cxn>
                <a:cxn ang="0">
                  <a:pos x="connsiteX5408" y="connsiteY5408"/>
                </a:cxn>
                <a:cxn ang="0">
                  <a:pos x="connsiteX5409" y="connsiteY5409"/>
                </a:cxn>
                <a:cxn ang="0">
                  <a:pos x="connsiteX5410" y="connsiteY5410"/>
                </a:cxn>
                <a:cxn ang="0">
                  <a:pos x="connsiteX5411" y="connsiteY5411"/>
                </a:cxn>
                <a:cxn ang="0">
                  <a:pos x="connsiteX5412" y="connsiteY5412"/>
                </a:cxn>
                <a:cxn ang="0">
                  <a:pos x="connsiteX5413" y="connsiteY5413"/>
                </a:cxn>
                <a:cxn ang="0">
                  <a:pos x="connsiteX5414" y="connsiteY5414"/>
                </a:cxn>
                <a:cxn ang="0">
                  <a:pos x="connsiteX5415" y="connsiteY5415"/>
                </a:cxn>
                <a:cxn ang="0">
                  <a:pos x="connsiteX5416" y="connsiteY5416"/>
                </a:cxn>
                <a:cxn ang="0">
                  <a:pos x="connsiteX5417" y="connsiteY5417"/>
                </a:cxn>
                <a:cxn ang="0">
                  <a:pos x="connsiteX5418" y="connsiteY5418"/>
                </a:cxn>
                <a:cxn ang="0">
                  <a:pos x="connsiteX5419" y="connsiteY5419"/>
                </a:cxn>
                <a:cxn ang="0">
                  <a:pos x="connsiteX5420" y="connsiteY5420"/>
                </a:cxn>
                <a:cxn ang="0">
                  <a:pos x="connsiteX5421" y="connsiteY5421"/>
                </a:cxn>
                <a:cxn ang="0">
                  <a:pos x="connsiteX5422" y="connsiteY5422"/>
                </a:cxn>
                <a:cxn ang="0">
                  <a:pos x="connsiteX5423" y="connsiteY5423"/>
                </a:cxn>
                <a:cxn ang="0">
                  <a:pos x="connsiteX5424" y="connsiteY5424"/>
                </a:cxn>
                <a:cxn ang="0">
                  <a:pos x="connsiteX5425" y="connsiteY5425"/>
                </a:cxn>
                <a:cxn ang="0">
                  <a:pos x="connsiteX5426" y="connsiteY5426"/>
                </a:cxn>
                <a:cxn ang="0">
                  <a:pos x="connsiteX5427" y="connsiteY5427"/>
                </a:cxn>
                <a:cxn ang="0">
                  <a:pos x="connsiteX5428" y="connsiteY5428"/>
                </a:cxn>
                <a:cxn ang="0">
                  <a:pos x="connsiteX5429" y="connsiteY5429"/>
                </a:cxn>
                <a:cxn ang="0">
                  <a:pos x="connsiteX5430" y="connsiteY5430"/>
                </a:cxn>
                <a:cxn ang="0">
                  <a:pos x="connsiteX5431" y="connsiteY5431"/>
                </a:cxn>
                <a:cxn ang="0">
                  <a:pos x="connsiteX5432" y="connsiteY5432"/>
                </a:cxn>
                <a:cxn ang="0">
                  <a:pos x="connsiteX5433" y="connsiteY5433"/>
                </a:cxn>
                <a:cxn ang="0">
                  <a:pos x="connsiteX5434" y="connsiteY5434"/>
                </a:cxn>
                <a:cxn ang="0">
                  <a:pos x="connsiteX5435" y="connsiteY5435"/>
                </a:cxn>
                <a:cxn ang="0">
                  <a:pos x="connsiteX5436" y="connsiteY5436"/>
                </a:cxn>
                <a:cxn ang="0">
                  <a:pos x="connsiteX5437" y="connsiteY5437"/>
                </a:cxn>
                <a:cxn ang="0">
                  <a:pos x="connsiteX5438" y="connsiteY5438"/>
                </a:cxn>
                <a:cxn ang="0">
                  <a:pos x="connsiteX5439" y="connsiteY5439"/>
                </a:cxn>
                <a:cxn ang="0">
                  <a:pos x="connsiteX5440" y="connsiteY5440"/>
                </a:cxn>
                <a:cxn ang="0">
                  <a:pos x="connsiteX5441" y="connsiteY5441"/>
                </a:cxn>
                <a:cxn ang="0">
                  <a:pos x="connsiteX5442" y="connsiteY5442"/>
                </a:cxn>
                <a:cxn ang="0">
                  <a:pos x="connsiteX5443" y="connsiteY5443"/>
                </a:cxn>
                <a:cxn ang="0">
                  <a:pos x="connsiteX5444" y="connsiteY5444"/>
                </a:cxn>
                <a:cxn ang="0">
                  <a:pos x="connsiteX5445" y="connsiteY5445"/>
                </a:cxn>
                <a:cxn ang="0">
                  <a:pos x="connsiteX5446" y="connsiteY5446"/>
                </a:cxn>
                <a:cxn ang="0">
                  <a:pos x="connsiteX5447" y="connsiteY5447"/>
                </a:cxn>
                <a:cxn ang="0">
                  <a:pos x="connsiteX5448" y="connsiteY5448"/>
                </a:cxn>
                <a:cxn ang="0">
                  <a:pos x="connsiteX5449" y="connsiteY5449"/>
                </a:cxn>
                <a:cxn ang="0">
                  <a:pos x="connsiteX5450" y="connsiteY5450"/>
                </a:cxn>
                <a:cxn ang="0">
                  <a:pos x="connsiteX5451" y="connsiteY5451"/>
                </a:cxn>
                <a:cxn ang="0">
                  <a:pos x="connsiteX5452" y="connsiteY5452"/>
                </a:cxn>
                <a:cxn ang="0">
                  <a:pos x="connsiteX5453" y="connsiteY5453"/>
                </a:cxn>
                <a:cxn ang="0">
                  <a:pos x="connsiteX5454" y="connsiteY5454"/>
                </a:cxn>
                <a:cxn ang="0">
                  <a:pos x="connsiteX5455" y="connsiteY5455"/>
                </a:cxn>
                <a:cxn ang="0">
                  <a:pos x="connsiteX5456" y="connsiteY5456"/>
                </a:cxn>
                <a:cxn ang="0">
                  <a:pos x="connsiteX5457" y="connsiteY5457"/>
                </a:cxn>
                <a:cxn ang="0">
                  <a:pos x="connsiteX5458" y="connsiteY5458"/>
                </a:cxn>
                <a:cxn ang="0">
                  <a:pos x="connsiteX5459" y="connsiteY5459"/>
                </a:cxn>
                <a:cxn ang="0">
                  <a:pos x="connsiteX5460" y="connsiteY5460"/>
                </a:cxn>
                <a:cxn ang="0">
                  <a:pos x="connsiteX5461" y="connsiteY5461"/>
                </a:cxn>
                <a:cxn ang="0">
                  <a:pos x="connsiteX5462" y="connsiteY5462"/>
                </a:cxn>
                <a:cxn ang="0">
                  <a:pos x="connsiteX5463" y="connsiteY5463"/>
                </a:cxn>
                <a:cxn ang="0">
                  <a:pos x="connsiteX5464" y="connsiteY5464"/>
                </a:cxn>
                <a:cxn ang="0">
                  <a:pos x="connsiteX5465" y="connsiteY5465"/>
                </a:cxn>
                <a:cxn ang="0">
                  <a:pos x="connsiteX5466" y="connsiteY5466"/>
                </a:cxn>
                <a:cxn ang="0">
                  <a:pos x="connsiteX5467" y="connsiteY5467"/>
                </a:cxn>
                <a:cxn ang="0">
                  <a:pos x="connsiteX5468" y="connsiteY5468"/>
                </a:cxn>
                <a:cxn ang="0">
                  <a:pos x="connsiteX5469" y="connsiteY5469"/>
                </a:cxn>
                <a:cxn ang="0">
                  <a:pos x="connsiteX5470" y="connsiteY5470"/>
                </a:cxn>
                <a:cxn ang="0">
                  <a:pos x="connsiteX5471" y="connsiteY5471"/>
                </a:cxn>
                <a:cxn ang="0">
                  <a:pos x="connsiteX5472" y="connsiteY5472"/>
                </a:cxn>
                <a:cxn ang="0">
                  <a:pos x="connsiteX5473" y="connsiteY5473"/>
                </a:cxn>
                <a:cxn ang="0">
                  <a:pos x="connsiteX5474" y="connsiteY5474"/>
                </a:cxn>
                <a:cxn ang="0">
                  <a:pos x="connsiteX5475" y="connsiteY5475"/>
                </a:cxn>
                <a:cxn ang="0">
                  <a:pos x="connsiteX5476" y="connsiteY5476"/>
                </a:cxn>
                <a:cxn ang="0">
                  <a:pos x="connsiteX5477" y="connsiteY5477"/>
                </a:cxn>
                <a:cxn ang="0">
                  <a:pos x="connsiteX5478" y="connsiteY5478"/>
                </a:cxn>
                <a:cxn ang="0">
                  <a:pos x="connsiteX5479" y="connsiteY5479"/>
                </a:cxn>
                <a:cxn ang="0">
                  <a:pos x="connsiteX5480" y="connsiteY5480"/>
                </a:cxn>
                <a:cxn ang="0">
                  <a:pos x="connsiteX5481" y="connsiteY5481"/>
                </a:cxn>
                <a:cxn ang="0">
                  <a:pos x="connsiteX5482" y="connsiteY5482"/>
                </a:cxn>
                <a:cxn ang="0">
                  <a:pos x="connsiteX5483" y="connsiteY5483"/>
                </a:cxn>
                <a:cxn ang="0">
                  <a:pos x="connsiteX5484" y="connsiteY5484"/>
                </a:cxn>
                <a:cxn ang="0">
                  <a:pos x="connsiteX5485" y="connsiteY5485"/>
                </a:cxn>
                <a:cxn ang="0">
                  <a:pos x="connsiteX5486" y="connsiteY5486"/>
                </a:cxn>
                <a:cxn ang="0">
                  <a:pos x="connsiteX5487" y="connsiteY5487"/>
                </a:cxn>
                <a:cxn ang="0">
                  <a:pos x="connsiteX5488" y="connsiteY5488"/>
                </a:cxn>
                <a:cxn ang="0">
                  <a:pos x="connsiteX5489" y="connsiteY5489"/>
                </a:cxn>
                <a:cxn ang="0">
                  <a:pos x="connsiteX5490" y="connsiteY5490"/>
                </a:cxn>
                <a:cxn ang="0">
                  <a:pos x="connsiteX5491" y="connsiteY5491"/>
                </a:cxn>
                <a:cxn ang="0">
                  <a:pos x="connsiteX5492" y="connsiteY5492"/>
                </a:cxn>
                <a:cxn ang="0">
                  <a:pos x="connsiteX5493" y="connsiteY5493"/>
                </a:cxn>
                <a:cxn ang="0">
                  <a:pos x="connsiteX5494" y="connsiteY5494"/>
                </a:cxn>
                <a:cxn ang="0">
                  <a:pos x="connsiteX5495" y="connsiteY5495"/>
                </a:cxn>
                <a:cxn ang="0">
                  <a:pos x="connsiteX5496" y="connsiteY5496"/>
                </a:cxn>
                <a:cxn ang="0">
                  <a:pos x="connsiteX5497" y="connsiteY5497"/>
                </a:cxn>
                <a:cxn ang="0">
                  <a:pos x="connsiteX5498" y="connsiteY5498"/>
                </a:cxn>
                <a:cxn ang="0">
                  <a:pos x="connsiteX5499" y="connsiteY5499"/>
                </a:cxn>
                <a:cxn ang="0">
                  <a:pos x="connsiteX5500" y="connsiteY5500"/>
                </a:cxn>
                <a:cxn ang="0">
                  <a:pos x="connsiteX5501" y="connsiteY5501"/>
                </a:cxn>
                <a:cxn ang="0">
                  <a:pos x="connsiteX5502" y="connsiteY5502"/>
                </a:cxn>
                <a:cxn ang="0">
                  <a:pos x="connsiteX5503" y="connsiteY5503"/>
                </a:cxn>
                <a:cxn ang="0">
                  <a:pos x="connsiteX5504" y="connsiteY5504"/>
                </a:cxn>
                <a:cxn ang="0">
                  <a:pos x="connsiteX5505" y="connsiteY5505"/>
                </a:cxn>
                <a:cxn ang="0">
                  <a:pos x="connsiteX5506" y="connsiteY5506"/>
                </a:cxn>
                <a:cxn ang="0">
                  <a:pos x="connsiteX5507" y="connsiteY5507"/>
                </a:cxn>
                <a:cxn ang="0">
                  <a:pos x="connsiteX5508" y="connsiteY5508"/>
                </a:cxn>
                <a:cxn ang="0">
                  <a:pos x="connsiteX5509" y="connsiteY5509"/>
                </a:cxn>
                <a:cxn ang="0">
                  <a:pos x="connsiteX5510" y="connsiteY5510"/>
                </a:cxn>
                <a:cxn ang="0">
                  <a:pos x="connsiteX5511" y="connsiteY5511"/>
                </a:cxn>
                <a:cxn ang="0">
                  <a:pos x="connsiteX5512" y="connsiteY5512"/>
                </a:cxn>
                <a:cxn ang="0">
                  <a:pos x="connsiteX5513" y="connsiteY5513"/>
                </a:cxn>
                <a:cxn ang="0">
                  <a:pos x="connsiteX5514" y="connsiteY5514"/>
                </a:cxn>
                <a:cxn ang="0">
                  <a:pos x="connsiteX5515" y="connsiteY5515"/>
                </a:cxn>
                <a:cxn ang="0">
                  <a:pos x="connsiteX5516" y="connsiteY5516"/>
                </a:cxn>
                <a:cxn ang="0">
                  <a:pos x="connsiteX5517" y="connsiteY5517"/>
                </a:cxn>
                <a:cxn ang="0">
                  <a:pos x="connsiteX5518" y="connsiteY5518"/>
                </a:cxn>
                <a:cxn ang="0">
                  <a:pos x="connsiteX5519" y="connsiteY5519"/>
                </a:cxn>
                <a:cxn ang="0">
                  <a:pos x="connsiteX5520" y="connsiteY5520"/>
                </a:cxn>
                <a:cxn ang="0">
                  <a:pos x="connsiteX5521" y="connsiteY5521"/>
                </a:cxn>
                <a:cxn ang="0">
                  <a:pos x="connsiteX5522" y="connsiteY5522"/>
                </a:cxn>
                <a:cxn ang="0">
                  <a:pos x="connsiteX5523" y="connsiteY5523"/>
                </a:cxn>
                <a:cxn ang="0">
                  <a:pos x="connsiteX5524" y="connsiteY5524"/>
                </a:cxn>
                <a:cxn ang="0">
                  <a:pos x="connsiteX5525" y="connsiteY5525"/>
                </a:cxn>
                <a:cxn ang="0">
                  <a:pos x="connsiteX5526" y="connsiteY5526"/>
                </a:cxn>
                <a:cxn ang="0">
                  <a:pos x="connsiteX5527" y="connsiteY5527"/>
                </a:cxn>
                <a:cxn ang="0">
                  <a:pos x="connsiteX5528" y="connsiteY5528"/>
                </a:cxn>
                <a:cxn ang="0">
                  <a:pos x="connsiteX5529" y="connsiteY5529"/>
                </a:cxn>
                <a:cxn ang="0">
                  <a:pos x="connsiteX5530" y="connsiteY5530"/>
                </a:cxn>
                <a:cxn ang="0">
                  <a:pos x="connsiteX5531" y="connsiteY5531"/>
                </a:cxn>
                <a:cxn ang="0">
                  <a:pos x="connsiteX5532" y="connsiteY5532"/>
                </a:cxn>
                <a:cxn ang="0">
                  <a:pos x="connsiteX5533" y="connsiteY5533"/>
                </a:cxn>
                <a:cxn ang="0">
                  <a:pos x="connsiteX5534" y="connsiteY5534"/>
                </a:cxn>
                <a:cxn ang="0">
                  <a:pos x="connsiteX5535" y="connsiteY5535"/>
                </a:cxn>
                <a:cxn ang="0">
                  <a:pos x="connsiteX5536" y="connsiteY5536"/>
                </a:cxn>
                <a:cxn ang="0">
                  <a:pos x="connsiteX5537" y="connsiteY5537"/>
                </a:cxn>
                <a:cxn ang="0">
                  <a:pos x="connsiteX5538" y="connsiteY5538"/>
                </a:cxn>
                <a:cxn ang="0">
                  <a:pos x="connsiteX5539" y="connsiteY5539"/>
                </a:cxn>
                <a:cxn ang="0">
                  <a:pos x="connsiteX5540" y="connsiteY5540"/>
                </a:cxn>
                <a:cxn ang="0">
                  <a:pos x="connsiteX5541" y="connsiteY5541"/>
                </a:cxn>
                <a:cxn ang="0">
                  <a:pos x="connsiteX5542" y="connsiteY5542"/>
                </a:cxn>
                <a:cxn ang="0">
                  <a:pos x="connsiteX5543" y="connsiteY5543"/>
                </a:cxn>
                <a:cxn ang="0">
                  <a:pos x="connsiteX5544" y="connsiteY5544"/>
                </a:cxn>
                <a:cxn ang="0">
                  <a:pos x="connsiteX5545" y="connsiteY5545"/>
                </a:cxn>
                <a:cxn ang="0">
                  <a:pos x="connsiteX5546" y="connsiteY5546"/>
                </a:cxn>
                <a:cxn ang="0">
                  <a:pos x="connsiteX5547" y="connsiteY5547"/>
                </a:cxn>
                <a:cxn ang="0">
                  <a:pos x="connsiteX5548" y="connsiteY5548"/>
                </a:cxn>
                <a:cxn ang="0">
                  <a:pos x="connsiteX5549" y="connsiteY5549"/>
                </a:cxn>
                <a:cxn ang="0">
                  <a:pos x="connsiteX5550" y="connsiteY5550"/>
                </a:cxn>
                <a:cxn ang="0">
                  <a:pos x="connsiteX5551" y="connsiteY5551"/>
                </a:cxn>
                <a:cxn ang="0">
                  <a:pos x="connsiteX5552" y="connsiteY5552"/>
                </a:cxn>
                <a:cxn ang="0">
                  <a:pos x="connsiteX5553" y="connsiteY5553"/>
                </a:cxn>
                <a:cxn ang="0">
                  <a:pos x="connsiteX5554" y="connsiteY5554"/>
                </a:cxn>
                <a:cxn ang="0">
                  <a:pos x="connsiteX5555" y="connsiteY5555"/>
                </a:cxn>
                <a:cxn ang="0">
                  <a:pos x="connsiteX5556" y="connsiteY5556"/>
                </a:cxn>
                <a:cxn ang="0">
                  <a:pos x="connsiteX5557" y="connsiteY5557"/>
                </a:cxn>
                <a:cxn ang="0">
                  <a:pos x="connsiteX5558" y="connsiteY5558"/>
                </a:cxn>
                <a:cxn ang="0">
                  <a:pos x="connsiteX5559" y="connsiteY5559"/>
                </a:cxn>
                <a:cxn ang="0">
                  <a:pos x="connsiteX5560" y="connsiteY5560"/>
                </a:cxn>
                <a:cxn ang="0">
                  <a:pos x="connsiteX5561" y="connsiteY5561"/>
                </a:cxn>
                <a:cxn ang="0">
                  <a:pos x="connsiteX5562" y="connsiteY5562"/>
                </a:cxn>
                <a:cxn ang="0">
                  <a:pos x="connsiteX5563" y="connsiteY5563"/>
                </a:cxn>
                <a:cxn ang="0">
                  <a:pos x="connsiteX5564" y="connsiteY5564"/>
                </a:cxn>
                <a:cxn ang="0">
                  <a:pos x="connsiteX5565" y="connsiteY5565"/>
                </a:cxn>
                <a:cxn ang="0">
                  <a:pos x="connsiteX5566" y="connsiteY5566"/>
                </a:cxn>
                <a:cxn ang="0">
                  <a:pos x="connsiteX5567" y="connsiteY5567"/>
                </a:cxn>
                <a:cxn ang="0">
                  <a:pos x="connsiteX5568" y="connsiteY5568"/>
                </a:cxn>
                <a:cxn ang="0">
                  <a:pos x="connsiteX5569" y="connsiteY5569"/>
                </a:cxn>
                <a:cxn ang="0">
                  <a:pos x="connsiteX5570" y="connsiteY5570"/>
                </a:cxn>
                <a:cxn ang="0">
                  <a:pos x="connsiteX5571" y="connsiteY5571"/>
                </a:cxn>
                <a:cxn ang="0">
                  <a:pos x="connsiteX5572" y="connsiteY5572"/>
                </a:cxn>
                <a:cxn ang="0">
                  <a:pos x="connsiteX5573" y="connsiteY5573"/>
                </a:cxn>
                <a:cxn ang="0">
                  <a:pos x="connsiteX5574" y="connsiteY5574"/>
                </a:cxn>
                <a:cxn ang="0">
                  <a:pos x="connsiteX5575" y="connsiteY5575"/>
                </a:cxn>
                <a:cxn ang="0">
                  <a:pos x="connsiteX5576" y="connsiteY5576"/>
                </a:cxn>
                <a:cxn ang="0">
                  <a:pos x="connsiteX5577" y="connsiteY5577"/>
                </a:cxn>
                <a:cxn ang="0">
                  <a:pos x="connsiteX5578" y="connsiteY5578"/>
                </a:cxn>
                <a:cxn ang="0">
                  <a:pos x="connsiteX5579" y="connsiteY5579"/>
                </a:cxn>
                <a:cxn ang="0">
                  <a:pos x="connsiteX5580" y="connsiteY5580"/>
                </a:cxn>
                <a:cxn ang="0">
                  <a:pos x="connsiteX5581" y="connsiteY5581"/>
                </a:cxn>
                <a:cxn ang="0">
                  <a:pos x="connsiteX5582" y="connsiteY5582"/>
                </a:cxn>
                <a:cxn ang="0">
                  <a:pos x="connsiteX5583" y="connsiteY5583"/>
                </a:cxn>
                <a:cxn ang="0">
                  <a:pos x="connsiteX5584" y="connsiteY5584"/>
                </a:cxn>
                <a:cxn ang="0">
                  <a:pos x="connsiteX5585" y="connsiteY5585"/>
                </a:cxn>
                <a:cxn ang="0">
                  <a:pos x="connsiteX5586" y="connsiteY5586"/>
                </a:cxn>
                <a:cxn ang="0">
                  <a:pos x="connsiteX5587" y="connsiteY5587"/>
                </a:cxn>
                <a:cxn ang="0">
                  <a:pos x="connsiteX5588" y="connsiteY5588"/>
                </a:cxn>
                <a:cxn ang="0">
                  <a:pos x="connsiteX5589" y="connsiteY5589"/>
                </a:cxn>
                <a:cxn ang="0">
                  <a:pos x="connsiteX5590" y="connsiteY5590"/>
                </a:cxn>
                <a:cxn ang="0">
                  <a:pos x="connsiteX5591" y="connsiteY5591"/>
                </a:cxn>
                <a:cxn ang="0">
                  <a:pos x="connsiteX5592" y="connsiteY5592"/>
                </a:cxn>
                <a:cxn ang="0">
                  <a:pos x="connsiteX5593" y="connsiteY5593"/>
                </a:cxn>
                <a:cxn ang="0">
                  <a:pos x="connsiteX5594" y="connsiteY5594"/>
                </a:cxn>
                <a:cxn ang="0">
                  <a:pos x="connsiteX5595" y="connsiteY5595"/>
                </a:cxn>
                <a:cxn ang="0">
                  <a:pos x="connsiteX5596" y="connsiteY5596"/>
                </a:cxn>
                <a:cxn ang="0">
                  <a:pos x="connsiteX5597" y="connsiteY5597"/>
                </a:cxn>
                <a:cxn ang="0">
                  <a:pos x="connsiteX5598" y="connsiteY5598"/>
                </a:cxn>
                <a:cxn ang="0">
                  <a:pos x="connsiteX5599" y="connsiteY5599"/>
                </a:cxn>
                <a:cxn ang="0">
                  <a:pos x="connsiteX5600" y="connsiteY5600"/>
                </a:cxn>
                <a:cxn ang="0">
                  <a:pos x="connsiteX5601" y="connsiteY5601"/>
                </a:cxn>
                <a:cxn ang="0">
                  <a:pos x="connsiteX5602" y="connsiteY5602"/>
                </a:cxn>
                <a:cxn ang="0">
                  <a:pos x="connsiteX5603" y="connsiteY5603"/>
                </a:cxn>
                <a:cxn ang="0">
                  <a:pos x="connsiteX5604" y="connsiteY5604"/>
                </a:cxn>
                <a:cxn ang="0">
                  <a:pos x="connsiteX5605" y="connsiteY5605"/>
                </a:cxn>
                <a:cxn ang="0">
                  <a:pos x="connsiteX5606" y="connsiteY5606"/>
                </a:cxn>
                <a:cxn ang="0">
                  <a:pos x="connsiteX5607" y="connsiteY5607"/>
                </a:cxn>
                <a:cxn ang="0">
                  <a:pos x="connsiteX5608" y="connsiteY5608"/>
                </a:cxn>
                <a:cxn ang="0">
                  <a:pos x="connsiteX5609" y="connsiteY5609"/>
                </a:cxn>
                <a:cxn ang="0">
                  <a:pos x="connsiteX5610" y="connsiteY5610"/>
                </a:cxn>
                <a:cxn ang="0">
                  <a:pos x="connsiteX5611" y="connsiteY5611"/>
                </a:cxn>
                <a:cxn ang="0">
                  <a:pos x="connsiteX5612" y="connsiteY5612"/>
                </a:cxn>
                <a:cxn ang="0">
                  <a:pos x="connsiteX5613" y="connsiteY5613"/>
                </a:cxn>
                <a:cxn ang="0">
                  <a:pos x="connsiteX5614" y="connsiteY5614"/>
                </a:cxn>
                <a:cxn ang="0">
                  <a:pos x="connsiteX5615" y="connsiteY5615"/>
                </a:cxn>
                <a:cxn ang="0">
                  <a:pos x="connsiteX5616" y="connsiteY5616"/>
                </a:cxn>
                <a:cxn ang="0">
                  <a:pos x="connsiteX5617" y="connsiteY5617"/>
                </a:cxn>
                <a:cxn ang="0">
                  <a:pos x="connsiteX5618" y="connsiteY5618"/>
                </a:cxn>
                <a:cxn ang="0">
                  <a:pos x="connsiteX5619" y="connsiteY5619"/>
                </a:cxn>
                <a:cxn ang="0">
                  <a:pos x="connsiteX5620" y="connsiteY5620"/>
                </a:cxn>
                <a:cxn ang="0">
                  <a:pos x="connsiteX5621" y="connsiteY5621"/>
                </a:cxn>
                <a:cxn ang="0">
                  <a:pos x="connsiteX5622" y="connsiteY5622"/>
                </a:cxn>
                <a:cxn ang="0">
                  <a:pos x="connsiteX5623" y="connsiteY5623"/>
                </a:cxn>
                <a:cxn ang="0">
                  <a:pos x="connsiteX5624" y="connsiteY5624"/>
                </a:cxn>
                <a:cxn ang="0">
                  <a:pos x="connsiteX5625" y="connsiteY5625"/>
                </a:cxn>
                <a:cxn ang="0">
                  <a:pos x="connsiteX5626" y="connsiteY5626"/>
                </a:cxn>
                <a:cxn ang="0">
                  <a:pos x="connsiteX5627" y="connsiteY5627"/>
                </a:cxn>
                <a:cxn ang="0">
                  <a:pos x="connsiteX5628" y="connsiteY5628"/>
                </a:cxn>
                <a:cxn ang="0">
                  <a:pos x="connsiteX5629" y="connsiteY5629"/>
                </a:cxn>
                <a:cxn ang="0">
                  <a:pos x="connsiteX5630" y="connsiteY5630"/>
                </a:cxn>
                <a:cxn ang="0">
                  <a:pos x="connsiteX5631" y="connsiteY5631"/>
                </a:cxn>
                <a:cxn ang="0">
                  <a:pos x="connsiteX5632" y="connsiteY5632"/>
                </a:cxn>
                <a:cxn ang="0">
                  <a:pos x="connsiteX5633" y="connsiteY5633"/>
                </a:cxn>
                <a:cxn ang="0">
                  <a:pos x="connsiteX5634" y="connsiteY5634"/>
                </a:cxn>
                <a:cxn ang="0">
                  <a:pos x="connsiteX5635" y="connsiteY5635"/>
                </a:cxn>
                <a:cxn ang="0">
                  <a:pos x="connsiteX5636" y="connsiteY5636"/>
                </a:cxn>
                <a:cxn ang="0">
                  <a:pos x="connsiteX5637" y="connsiteY5637"/>
                </a:cxn>
                <a:cxn ang="0">
                  <a:pos x="connsiteX5638" y="connsiteY5638"/>
                </a:cxn>
                <a:cxn ang="0">
                  <a:pos x="connsiteX5639" y="connsiteY5639"/>
                </a:cxn>
                <a:cxn ang="0">
                  <a:pos x="connsiteX5640" y="connsiteY5640"/>
                </a:cxn>
                <a:cxn ang="0">
                  <a:pos x="connsiteX5641" y="connsiteY5641"/>
                </a:cxn>
                <a:cxn ang="0">
                  <a:pos x="connsiteX5642" y="connsiteY5642"/>
                </a:cxn>
                <a:cxn ang="0">
                  <a:pos x="connsiteX5643" y="connsiteY5643"/>
                </a:cxn>
                <a:cxn ang="0">
                  <a:pos x="connsiteX5644" y="connsiteY5644"/>
                </a:cxn>
                <a:cxn ang="0">
                  <a:pos x="connsiteX5645" y="connsiteY5645"/>
                </a:cxn>
                <a:cxn ang="0">
                  <a:pos x="connsiteX5646" y="connsiteY5646"/>
                </a:cxn>
                <a:cxn ang="0">
                  <a:pos x="connsiteX5647" y="connsiteY5647"/>
                </a:cxn>
                <a:cxn ang="0">
                  <a:pos x="connsiteX5648" y="connsiteY5648"/>
                </a:cxn>
                <a:cxn ang="0">
                  <a:pos x="connsiteX5649" y="connsiteY5649"/>
                </a:cxn>
                <a:cxn ang="0">
                  <a:pos x="connsiteX5650" y="connsiteY5650"/>
                </a:cxn>
                <a:cxn ang="0">
                  <a:pos x="connsiteX5651" y="connsiteY5651"/>
                </a:cxn>
                <a:cxn ang="0">
                  <a:pos x="connsiteX5652" y="connsiteY5652"/>
                </a:cxn>
                <a:cxn ang="0">
                  <a:pos x="connsiteX5653" y="connsiteY5653"/>
                </a:cxn>
                <a:cxn ang="0">
                  <a:pos x="connsiteX5654" y="connsiteY5654"/>
                </a:cxn>
                <a:cxn ang="0">
                  <a:pos x="connsiteX5655" y="connsiteY5655"/>
                </a:cxn>
                <a:cxn ang="0">
                  <a:pos x="connsiteX5656" y="connsiteY5656"/>
                </a:cxn>
                <a:cxn ang="0">
                  <a:pos x="connsiteX5657" y="connsiteY5657"/>
                </a:cxn>
                <a:cxn ang="0">
                  <a:pos x="connsiteX5658" y="connsiteY5658"/>
                </a:cxn>
                <a:cxn ang="0">
                  <a:pos x="connsiteX5659" y="connsiteY5659"/>
                </a:cxn>
                <a:cxn ang="0">
                  <a:pos x="connsiteX5660" y="connsiteY5660"/>
                </a:cxn>
                <a:cxn ang="0">
                  <a:pos x="connsiteX5661" y="connsiteY5661"/>
                </a:cxn>
                <a:cxn ang="0">
                  <a:pos x="connsiteX5662" y="connsiteY5662"/>
                </a:cxn>
                <a:cxn ang="0">
                  <a:pos x="connsiteX5663" y="connsiteY5663"/>
                </a:cxn>
                <a:cxn ang="0">
                  <a:pos x="connsiteX5664" y="connsiteY5664"/>
                </a:cxn>
                <a:cxn ang="0">
                  <a:pos x="connsiteX5665" y="connsiteY5665"/>
                </a:cxn>
                <a:cxn ang="0">
                  <a:pos x="connsiteX5666" y="connsiteY5666"/>
                </a:cxn>
                <a:cxn ang="0">
                  <a:pos x="connsiteX5667" y="connsiteY5667"/>
                </a:cxn>
                <a:cxn ang="0">
                  <a:pos x="connsiteX5668" y="connsiteY5668"/>
                </a:cxn>
                <a:cxn ang="0">
                  <a:pos x="connsiteX5669" y="connsiteY5669"/>
                </a:cxn>
                <a:cxn ang="0">
                  <a:pos x="connsiteX5670" y="connsiteY5670"/>
                </a:cxn>
                <a:cxn ang="0">
                  <a:pos x="connsiteX5671" y="connsiteY5671"/>
                </a:cxn>
                <a:cxn ang="0">
                  <a:pos x="connsiteX5672" y="connsiteY5672"/>
                </a:cxn>
                <a:cxn ang="0">
                  <a:pos x="connsiteX5673" y="connsiteY5673"/>
                </a:cxn>
                <a:cxn ang="0">
                  <a:pos x="connsiteX5674" y="connsiteY5674"/>
                </a:cxn>
                <a:cxn ang="0">
                  <a:pos x="connsiteX5675" y="connsiteY5675"/>
                </a:cxn>
                <a:cxn ang="0">
                  <a:pos x="connsiteX5676" y="connsiteY5676"/>
                </a:cxn>
                <a:cxn ang="0">
                  <a:pos x="connsiteX5677" y="connsiteY5677"/>
                </a:cxn>
                <a:cxn ang="0">
                  <a:pos x="connsiteX5678" y="connsiteY5678"/>
                </a:cxn>
                <a:cxn ang="0">
                  <a:pos x="connsiteX5679" y="connsiteY5679"/>
                </a:cxn>
                <a:cxn ang="0">
                  <a:pos x="connsiteX5680" y="connsiteY5680"/>
                </a:cxn>
                <a:cxn ang="0">
                  <a:pos x="connsiteX5681" y="connsiteY5681"/>
                </a:cxn>
                <a:cxn ang="0">
                  <a:pos x="connsiteX5682" y="connsiteY5682"/>
                </a:cxn>
                <a:cxn ang="0">
                  <a:pos x="connsiteX5683" y="connsiteY5683"/>
                </a:cxn>
                <a:cxn ang="0">
                  <a:pos x="connsiteX5684" y="connsiteY5684"/>
                </a:cxn>
                <a:cxn ang="0">
                  <a:pos x="connsiteX5685" y="connsiteY5685"/>
                </a:cxn>
                <a:cxn ang="0">
                  <a:pos x="connsiteX5686" y="connsiteY5686"/>
                </a:cxn>
                <a:cxn ang="0">
                  <a:pos x="connsiteX5687" y="connsiteY5687"/>
                </a:cxn>
                <a:cxn ang="0">
                  <a:pos x="connsiteX5688" y="connsiteY5688"/>
                </a:cxn>
                <a:cxn ang="0">
                  <a:pos x="connsiteX5689" y="connsiteY5689"/>
                </a:cxn>
                <a:cxn ang="0">
                  <a:pos x="connsiteX5690" y="connsiteY5690"/>
                </a:cxn>
                <a:cxn ang="0">
                  <a:pos x="connsiteX5691" y="connsiteY5691"/>
                </a:cxn>
                <a:cxn ang="0">
                  <a:pos x="connsiteX5692" y="connsiteY5692"/>
                </a:cxn>
                <a:cxn ang="0">
                  <a:pos x="connsiteX5693" y="connsiteY5693"/>
                </a:cxn>
                <a:cxn ang="0">
                  <a:pos x="connsiteX5694" y="connsiteY5694"/>
                </a:cxn>
                <a:cxn ang="0">
                  <a:pos x="connsiteX5695" y="connsiteY5695"/>
                </a:cxn>
                <a:cxn ang="0">
                  <a:pos x="connsiteX5696" y="connsiteY5696"/>
                </a:cxn>
                <a:cxn ang="0">
                  <a:pos x="connsiteX5697" y="connsiteY5697"/>
                </a:cxn>
                <a:cxn ang="0">
                  <a:pos x="connsiteX5698" y="connsiteY5698"/>
                </a:cxn>
                <a:cxn ang="0">
                  <a:pos x="connsiteX5699" y="connsiteY5699"/>
                </a:cxn>
                <a:cxn ang="0">
                  <a:pos x="connsiteX5700" y="connsiteY5700"/>
                </a:cxn>
                <a:cxn ang="0">
                  <a:pos x="connsiteX5701" y="connsiteY5701"/>
                </a:cxn>
                <a:cxn ang="0">
                  <a:pos x="connsiteX5702" y="connsiteY5702"/>
                </a:cxn>
                <a:cxn ang="0">
                  <a:pos x="connsiteX5703" y="connsiteY5703"/>
                </a:cxn>
                <a:cxn ang="0">
                  <a:pos x="connsiteX5704" y="connsiteY5704"/>
                </a:cxn>
                <a:cxn ang="0">
                  <a:pos x="connsiteX5705" y="connsiteY5705"/>
                </a:cxn>
                <a:cxn ang="0">
                  <a:pos x="connsiteX5706" y="connsiteY5706"/>
                </a:cxn>
                <a:cxn ang="0">
                  <a:pos x="connsiteX5707" y="connsiteY5707"/>
                </a:cxn>
                <a:cxn ang="0">
                  <a:pos x="connsiteX5708" y="connsiteY5708"/>
                </a:cxn>
                <a:cxn ang="0">
                  <a:pos x="connsiteX5709" y="connsiteY5709"/>
                </a:cxn>
                <a:cxn ang="0">
                  <a:pos x="connsiteX5710" y="connsiteY5710"/>
                </a:cxn>
                <a:cxn ang="0">
                  <a:pos x="connsiteX5711" y="connsiteY5711"/>
                </a:cxn>
                <a:cxn ang="0">
                  <a:pos x="connsiteX5712" y="connsiteY5712"/>
                </a:cxn>
                <a:cxn ang="0">
                  <a:pos x="connsiteX5713" y="connsiteY5713"/>
                </a:cxn>
                <a:cxn ang="0">
                  <a:pos x="connsiteX5714" y="connsiteY5714"/>
                </a:cxn>
                <a:cxn ang="0">
                  <a:pos x="connsiteX5715" y="connsiteY5715"/>
                </a:cxn>
                <a:cxn ang="0">
                  <a:pos x="connsiteX5716" y="connsiteY5716"/>
                </a:cxn>
                <a:cxn ang="0">
                  <a:pos x="connsiteX5717" y="connsiteY5717"/>
                </a:cxn>
                <a:cxn ang="0">
                  <a:pos x="connsiteX5718" y="connsiteY5718"/>
                </a:cxn>
                <a:cxn ang="0">
                  <a:pos x="connsiteX5719" y="connsiteY5719"/>
                </a:cxn>
                <a:cxn ang="0">
                  <a:pos x="connsiteX5720" y="connsiteY5720"/>
                </a:cxn>
                <a:cxn ang="0">
                  <a:pos x="connsiteX5721" y="connsiteY5721"/>
                </a:cxn>
                <a:cxn ang="0">
                  <a:pos x="connsiteX5722" y="connsiteY5722"/>
                </a:cxn>
                <a:cxn ang="0">
                  <a:pos x="connsiteX5723" y="connsiteY5723"/>
                </a:cxn>
                <a:cxn ang="0">
                  <a:pos x="connsiteX5724" y="connsiteY5724"/>
                </a:cxn>
                <a:cxn ang="0">
                  <a:pos x="connsiteX5725" y="connsiteY5725"/>
                </a:cxn>
                <a:cxn ang="0">
                  <a:pos x="connsiteX5726" y="connsiteY5726"/>
                </a:cxn>
                <a:cxn ang="0">
                  <a:pos x="connsiteX5727" y="connsiteY5727"/>
                </a:cxn>
                <a:cxn ang="0">
                  <a:pos x="connsiteX5728" y="connsiteY5728"/>
                </a:cxn>
                <a:cxn ang="0">
                  <a:pos x="connsiteX5729" y="connsiteY5729"/>
                </a:cxn>
                <a:cxn ang="0">
                  <a:pos x="connsiteX5730" y="connsiteY5730"/>
                </a:cxn>
                <a:cxn ang="0">
                  <a:pos x="connsiteX5731" y="connsiteY5731"/>
                </a:cxn>
                <a:cxn ang="0">
                  <a:pos x="connsiteX5732" y="connsiteY5732"/>
                </a:cxn>
                <a:cxn ang="0">
                  <a:pos x="connsiteX5733" y="connsiteY5733"/>
                </a:cxn>
                <a:cxn ang="0">
                  <a:pos x="connsiteX5734" y="connsiteY5734"/>
                </a:cxn>
                <a:cxn ang="0">
                  <a:pos x="connsiteX5735" y="connsiteY5735"/>
                </a:cxn>
                <a:cxn ang="0">
                  <a:pos x="connsiteX5736" y="connsiteY5736"/>
                </a:cxn>
                <a:cxn ang="0">
                  <a:pos x="connsiteX5737" y="connsiteY5737"/>
                </a:cxn>
                <a:cxn ang="0">
                  <a:pos x="connsiteX5738" y="connsiteY5738"/>
                </a:cxn>
                <a:cxn ang="0">
                  <a:pos x="connsiteX5739" y="connsiteY5739"/>
                </a:cxn>
                <a:cxn ang="0">
                  <a:pos x="connsiteX5740" y="connsiteY5740"/>
                </a:cxn>
                <a:cxn ang="0">
                  <a:pos x="connsiteX5741" y="connsiteY5741"/>
                </a:cxn>
                <a:cxn ang="0">
                  <a:pos x="connsiteX5742" y="connsiteY5742"/>
                </a:cxn>
                <a:cxn ang="0">
                  <a:pos x="connsiteX5743" y="connsiteY5743"/>
                </a:cxn>
                <a:cxn ang="0">
                  <a:pos x="connsiteX5744" y="connsiteY5744"/>
                </a:cxn>
                <a:cxn ang="0">
                  <a:pos x="connsiteX5745" y="connsiteY5745"/>
                </a:cxn>
                <a:cxn ang="0">
                  <a:pos x="connsiteX5746" y="connsiteY5746"/>
                </a:cxn>
                <a:cxn ang="0">
                  <a:pos x="connsiteX5747" y="connsiteY5747"/>
                </a:cxn>
                <a:cxn ang="0">
                  <a:pos x="connsiteX5748" y="connsiteY5748"/>
                </a:cxn>
                <a:cxn ang="0">
                  <a:pos x="connsiteX5749" y="connsiteY5749"/>
                </a:cxn>
                <a:cxn ang="0">
                  <a:pos x="connsiteX5750" y="connsiteY5750"/>
                </a:cxn>
                <a:cxn ang="0">
                  <a:pos x="connsiteX5751" y="connsiteY5751"/>
                </a:cxn>
                <a:cxn ang="0">
                  <a:pos x="connsiteX5752" y="connsiteY5752"/>
                </a:cxn>
                <a:cxn ang="0">
                  <a:pos x="connsiteX5753" y="connsiteY5753"/>
                </a:cxn>
                <a:cxn ang="0">
                  <a:pos x="connsiteX5754" y="connsiteY5754"/>
                </a:cxn>
                <a:cxn ang="0">
                  <a:pos x="connsiteX5755" y="connsiteY5755"/>
                </a:cxn>
                <a:cxn ang="0">
                  <a:pos x="connsiteX5756" y="connsiteY5756"/>
                </a:cxn>
                <a:cxn ang="0">
                  <a:pos x="connsiteX5757" y="connsiteY5757"/>
                </a:cxn>
                <a:cxn ang="0">
                  <a:pos x="connsiteX5758" y="connsiteY5758"/>
                </a:cxn>
                <a:cxn ang="0">
                  <a:pos x="connsiteX5759" y="connsiteY5759"/>
                </a:cxn>
                <a:cxn ang="0">
                  <a:pos x="connsiteX5760" y="connsiteY5760"/>
                </a:cxn>
                <a:cxn ang="0">
                  <a:pos x="connsiteX5761" y="connsiteY5761"/>
                </a:cxn>
                <a:cxn ang="0">
                  <a:pos x="connsiteX5762" y="connsiteY5762"/>
                </a:cxn>
                <a:cxn ang="0">
                  <a:pos x="connsiteX5763" y="connsiteY5763"/>
                </a:cxn>
                <a:cxn ang="0">
                  <a:pos x="connsiteX5764" y="connsiteY5764"/>
                </a:cxn>
                <a:cxn ang="0">
                  <a:pos x="connsiteX5765" y="connsiteY5765"/>
                </a:cxn>
                <a:cxn ang="0">
                  <a:pos x="connsiteX5766" y="connsiteY5766"/>
                </a:cxn>
                <a:cxn ang="0">
                  <a:pos x="connsiteX5767" y="connsiteY5767"/>
                </a:cxn>
                <a:cxn ang="0">
                  <a:pos x="connsiteX5768" y="connsiteY5768"/>
                </a:cxn>
                <a:cxn ang="0">
                  <a:pos x="connsiteX5769" y="connsiteY5769"/>
                </a:cxn>
                <a:cxn ang="0">
                  <a:pos x="connsiteX5770" y="connsiteY5770"/>
                </a:cxn>
                <a:cxn ang="0">
                  <a:pos x="connsiteX5771" y="connsiteY5771"/>
                </a:cxn>
                <a:cxn ang="0">
                  <a:pos x="connsiteX5772" y="connsiteY5772"/>
                </a:cxn>
                <a:cxn ang="0">
                  <a:pos x="connsiteX5773" y="connsiteY5773"/>
                </a:cxn>
                <a:cxn ang="0">
                  <a:pos x="connsiteX5774" y="connsiteY5774"/>
                </a:cxn>
                <a:cxn ang="0">
                  <a:pos x="connsiteX5775" y="connsiteY5775"/>
                </a:cxn>
                <a:cxn ang="0">
                  <a:pos x="connsiteX5776" y="connsiteY5776"/>
                </a:cxn>
                <a:cxn ang="0">
                  <a:pos x="connsiteX5777" y="connsiteY5777"/>
                </a:cxn>
                <a:cxn ang="0">
                  <a:pos x="connsiteX5778" y="connsiteY5778"/>
                </a:cxn>
                <a:cxn ang="0">
                  <a:pos x="connsiteX5779" y="connsiteY5779"/>
                </a:cxn>
                <a:cxn ang="0">
                  <a:pos x="connsiteX5780" y="connsiteY5780"/>
                </a:cxn>
                <a:cxn ang="0">
                  <a:pos x="connsiteX5781" y="connsiteY5781"/>
                </a:cxn>
                <a:cxn ang="0">
                  <a:pos x="connsiteX5782" y="connsiteY5782"/>
                </a:cxn>
                <a:cxn ang="0">
                  <a:pos x="connsiteX5783" y="connsiteY5783"/>
                </a:cxn>
                <a:cxn ang="0">
                  <a:pos x="connsiteX5784" y="connsiteY5784"/>
                </a:cxn>
                <a:cxn ang="0">
                  <a:pos x="connsiteX5785" y="connsiteY5785"/>
                </a:cxn>
                <a:cxn ang="0">
                  <a:pos x="connsiteX5786" y="connsiteY5786"/>
                </a:cxn>
                <a:cxn ang="0">
                  <a:pos x="connsiteX5787" y="connsiteY5787"/>
                </a:cxn>
                <a:cxn ang="0">
                  <a:pos x="connsiteX5788" y="connsiteY5788"/>
                </a:cxn>
                <a:cxn ang="0">
                  <a:pos x="connsiteX5789" y="connsiteY5789"/>
                </a:cxn>
                <a:cxn ang="0">
                  <a:pos x="connsiteX5790" y="connsiteY5790"/>
                </a:cxn>
                <a:cxn ang="0">
                  <a:pos x="connsiteX5791" y="connsiteY5791"/>
                </a:cxn>
                <a:cxn ang="0">
                  <a:pos x="connsiteX5792" y="connsiteY5792"/>
                </a:cxn>
                <a:cxn ang="0">
                  <a:pos x="connsiteX5793" y="connsiteY5793"/>
                </a:cxn>
                <a:cxn ang="0">
                  <a:pos x="connsiteX5794" y="connsiteY5794"/>
                </a:cxn>
                <a:cxn ang="0">
                  <a:pos x="connsiteX5795" y="connsiteY5795"/>
                </a:cxn>
                <a:cxn ang="0">
                  <a:pos x="connsiteX5796" y="connsiteY5796"/>
                </a:cxn>
                <a:cxn ang="0">
                  <a:pos x="connsiteX5797" y="connsiteY5797"/>
                </a:cxn>
                <a:cxn ang="0">
                  <a:pos x="connsiteX5798" y="connsiteY5798"/>
                </a:cxn>
                <a:cxn ang="0">
                  <a:pos x="connsiteX5799" y="connsiteY5799"/>
                </a:cxn>
                <a:cxn ang="0">
                  <a:pos x="connsiteX5800" y="connsiteY5800"/>
                </a:cxn>
                <a:cxn ang="0">
                  <a:pos x="connsiteX5801" y="connsiteY5801"/>
                </a:cxn>
                <a:cxn ang="0">
                  <a:pos x="connsiteX5802" y="connsiteY5802"/>
                </a:cxn>
                <a:cxn ang="0">
                  <a:pos x="connsiteX5803" y="connsiteY5803"/>
                </a:cxn>
                <a:cxn ang="0">
                  <a:pos x="connsiteX5804" y="connsiteY5804"/>
                </a:cxn>
                <a:cxn ang="0">
                  <a:pos x="connsiteX5805" y="connsiteY5805"/>
                </a:cxn>
                <a:cxn ang="0">
                  <a:pos x="connsiteX5806" y="connsiteY5806"/>
                </a:cxn>
                <a:cxn ang="0">
                  <a:pos x="connsiteX5807" y="connsiteY5807"/>
                </a:cxn>
                <a:cxn ang="0">
                  <a:pos x="connsiteX5808" y="connsiteY5808"/>
                </a:cxn>
                <a:cxn ang="0">
                  <a:pos x="connsiteX5809" y="connsiteY5809"/>
                </a:cxn>
                <a:cxn ang="0">
                  <a:pos x="connsiteX5810" y="connsiteY5810"/>
                </a:cxn>
                <a:cxn ang="0">
                  <a:pos x="connsiteX5811" y="connsiteY5811"/>
                </a:cxn>
                <a:cxn ang="0">
                  <a:pos x="connsiteX5812" y="connsiteY5812"/>
                </a:cxn>
                <a:cxn ang="0">
                  <a:pos x="connsiteX5813" y="connsiteY5813"/>
                </a:cxn>
                <a:cxn ang="0">
                  <a:pos x="connsiteX5814" y="connsiteY5814"/>
                </a:cxn>
                <a:cxn ang="0">
                  <a:pos x="connsiteX5815" y="connsiteY5815"/>
                </a:cxn>
                <a:cxn ang="0">
                  <a:pos x="connsiteX5816" y="connsiteY5816"/>
                </a:cxn>
                <a:cxn ang="0">
                  <a:pos x="connsiteX5817" y="connsiteY5817"/>
                </a:cxn>
                <a:cxn ang="0">
                  <a:pos x="connsiteX5818" y="connsiteY5818"/>
                </a:cxn>
                <a:cxn ang="0">
                  <a:pos x="connsiteX5819" y="connsiteY5819"/>
                </a:cxn>
                <a:cxn ang="0">
                  <a:pos x="connsiteX5820" y="connsiteY5820"/>
                </a:cxn>
                <a:cxn ang="0">
                  <a:pos x="connsiteX5821" y="connsiteY5821"/>
                </a:cxn>
                <a:cxn ang="0">
                  <a:pos x="connsiteX5822" y="connsiteY5822"/>
                </a:cxn>
                <a:cxn ang="0">
                  <a:pos x="connsiteX5823" y="connsiteY5823"/>
                </a:cxn>
                <a:cxn ang="0">
                  <a:pos x="connsiteX5824" y="connsiteY5824"/>
                </a:cxn>
                <a:cxn ang="0">
                  <a:pos x="connsiteX5825" y="connsiteY5825"/>
                </a:cxn>
                <a:cxn ang="0">
                  <a:pos x="connsiteX5826" y="connsiteY5826"/>
                </a:cxn>
                <a:cxn ang="0">
                  <a:pos x="connsiteX5827" y="connsiteY5827"/>
                </a:cxn>
                <a:cxn ang="0">
                  <a:pos x="connsiteX5828" y="connsiteY5828"/>
                </a:cxn>
                <a:cxn ang="0">
                  <a:pos x="connsiteX5829" y="connsiteY5829"/>
                </a:cxn>
                <a:cxn ang="0">
                  <a:pos x="connsiteX5830" y="connsiteY5830"/>
                </a:cxn>
                <a:cxn ang="0">
                  <a:pos x="connsiteX5831" y="connsiteY5831"/>
                </a:cxn>
                <a:cxn ang="0">
                  <a:pos x="connsiteX5832" y="connsiteY5832"/>
                </a:cxn>
                <a:cxn ang="0">
                  <a:pos x="connsiteX5833" y="connsiteY5833"/>
                </a:cxn>
                <a:cxn ang="0">
                  <a:pos x="connsiteX5834" y="connsiteY5834"/>
                </a:cxn>
                <a:cxn ang="0">
                  <a:pos x="connsiteX5835" y="connsiteY5835"/>
                </a:cxn>
                <a:cxn ang="0">
                  <a:pos x="connsiteX5836" y="connsiteY5836"/>
                </a:cxn>
                <a:cxn ang="0">
                  <a:pos x="connsiteX5837" y="connsiteY5837"/>
                </a:cxn>
                <a:cxn ang="0">
                  <a:pos x="connsiteX5838" y="connsiteY5838"/>
                </a:cxn>
                <a:cxn ang="0">
                  <a:pos x="connsiteX5839" y="connsiteY5839"/>
                </a:cxn>
                <a:cxn ang="0">
                  <a:pos x="connsiteX5840" y="connsiteY5840"/>
                </a:cxn>
                <a:cxn ang="0">
                  <a:pos x="connsiteX5841" y="connsiteY5841"/>
                </a:cxn>
                <a:cxn ang="0">
                  <a:pos x="connsiteX5842" y="connsiteY5842"/>
                </a:cxn>
                <a:cxn ang="0">
                  <a:pos x="connsiteX5843" y="connsiteY5843"/>
                </a:cxn>
                <a:cxn ang="0">
                  <a:pos x="connsiteX5844" y="connsiteY5844"/>
                </a:cxn>
                <a:cxn ang="0">
                  <a:pos x="connsiteX5845" y="connsiteY5845"/>
                </a:cxn>
                <a:cxn ang="0">
                  <a:pos x="connsiteX5846" y="connsiteY5846"/>
                </a:cxn>
                <a:cxn ang="0">
                  <a:pos x="connsiteX5847" y="connsiteY5847"/>
                </a:cxn>
                <a:cxn ang="0">
                  <a:pos x="connsiteX5848" y="connsiteY5848"/>
                </a:cxn>
                <a:cxn ang="0">
                  <a:pos x="connsiteX5849" y="connsiteY5849"/>
                </a:cxn>
                <a:cxn ang="0">
                  <a:pos x="connsiteX5850" y="connsiteY5850"/>
                </a:cxn>
                <a:cxn ang="0">
                  <a:pos x="connsiteX5851" y="connsiteY5851"/>
                </a:cxn>
                <a:cxn ang="0">
                  <a:pos x="connsiteX5852" y="connsiteY5852"/>
                </a:cxn>
                <a:cxn ang="0">
                  <a:pos x="connsiteX5853" y="connsiteY5853"/>
                </a:cxn>
                <a:cxn ang="0">
                  <a:pos x="connsiteX5854" y="connsiteY5854"/>
                </a:cxn>
                <a:cxn ang="0">
                  <a:pos x="connsiteX5855" y="connsiteY5855"/>
                </a:cxn>
                <a:cxn ang="0">
                  <a:pos x="connsiteX5856" y="connsiteY5856"/>
                </a:cxn>
                <a:cxn ang="0">
                  <a:pos x="connsiteX5857" y="connsiteY5857"/>
                </a:cxn>
                <a:cxn ang="0">
                  <a:pos x="connsiteX5858" y="connsiteY5858"/>
                </a:cxn>
                <a:cxn ang="0">
                  <a:pos x="connsiteX5859" y="connsiteY5859"/>
                </a:cxn>
                <a:cxn ang="0">
                  <a:pos x="connsiteX5860" y="connsiteY5860"/>
                </a:cxn>
                <a:cxn ang="0">
                  <a:pos x="connsiteX5861" y="connsiteY5861"/>
                </a:cxn>
                <a:cxn ang="0">
                  <a:pos x="connsiteX5862" y="connsiteY5862"/>
                </a:cxn>
                <a:cxn ang="0">
                  <a:pos x="connsiteX5863" y="connsiteY5863"/>
                </a:cxn>
                <a:cxn ang="0">
                  <a:pos x="connsiteX5864" y="connsiteY5864"/>
                </a:cxn>
                <a:cxn ang="0">
                  <a:pos x="connsiteX5865" y="connsiteY5865"/>
                </a:cxn>
                <a:cxn ang="0">
                  <a:pos x="connsiteX5866" y="connsiteY5866"/>
                </a:cxn>
                <a:cxn ang="0">
                  <a:pos x="connsiteX5867" y="connsiteY5867"/>
                </a:cxn>
                <a:cxn ang="0">
                  <a:pos x="connsiteX5868" y="connsiteY5868"/>
                </a:cxn>
                <a:cxn ang="0">
                  <a:pos x="connsiteX5869" y="connsiteY5869"/>
                </a:cxn>
                <a:cxn ang="0">
                  <a:pos x="connsiteX5870" y="connsiteY5870"/>
                </a:cxn>
                <a:cxn ang="0">
                  <a:pos x="connsiteX5871" y="connsiteY5871"/>
                </a:cxn>
                <a:cxn ang="0">
                  <a:pos x="connsiteX5872" y="connsiteY5872"/>
                </a:cxn>
                <a:cxn ang="0">
                  <a:pos x="connsiteX5873" y="connsiteY5873"/>
                </a:cxn>
                <a:cxn ang="0">
                  <a:pos x="connsiteX5874" y="connsiteY5874"/>
                </a:cxn>
                <a:cxn ang="0">
                  <a:pos x="connsiteX5875" y="connsiteY5875"/>
                </a:cxn>
                <a:cxn ang="0">
                  <a:pos x="connsiteX5876" y="connsiteY5876"/>
                </a:cxn>
                <a:cxn ang="0">
                  <a:pos x="connsiteX5877" y="connsiteY5877"/>
                </a:cxn>
                <a:cxn ang="0">
                  <a:pos x="connsiteX5878" y="connsiteY5878"/>
                </a:cxn>
                <a:cxn ang="0">
                  <a:pos x="connsiteX5879" y="connsiteY5879"/>
                </a:cxn>
                <a:cxn ang="0">
                  <a:pos x="connsiteX5880" y="connsiteY5880"/>
                </a:cxn>
                <a:cxn ang="0">
                  <a:pos x="connsiteX5881" y="connsiteY5881"/>
                </a:cxn>
                <a:cxn ang="0">
                  <a:pos x="connsiteX5882" y="connsiteY5882"/>
                </a:cxn>
                <a:cxn ang="0">
                  <a:pos x="connsiteX5883" y="connsiteY5883"/>
                </a:cxn>
                <a:cxn ang="0">
                  <a:pos x="connsiteX5884" y="connsiteY5884"/>
                </a:cxn>
                <a:cxn ang="0">
                  <a:pos x="connsiteX5885" y="connsiteY5885"/>
                </a:cxn>
                <a:cxn ang="0">
                  <a:pos x="connsiteX5886" y="connsiteY5886"/>
                </a:cxn>
                <a:cxn ang="0">
                  <a:pos x="connsiteX5887" y="connsiteY5887"/>
                </a:cxn>
                <a:cxn ang="0">
                  <a:pos x="connsiteX5888" y="connsiteY5888"/>
                </a:cxn>
                <a:cxn ang="0">
                  <a:pos x="connsiteX5889" y="connsiteY5889"/>
                </a:cxn>
                <a:cxn ang="0">
                  <a:pos x="connsiteX5890" y="connsiteY5890"/>
                </a:cxn>
                <a:cxn ang="0">
                  <a:pos x="connsiteX5891" y="connsiteY5891"/>
                </a:cxn>
                <a:cxn ang="0">
                  <a:pos x="connsiteX5892" y="connsiteY5892"/>
                </a:cxn>
                <a:cxn ang="0">
                  <a:pos x="connsiteX5893" y="connsiteY5893"/>
                </a:cxn>
                <a:cxn ang="0">
                  <a:pos x="connsiteX5894" y="connsiteY5894"/>
                </a:cxn>
                <a:cxn ang="0">
                  <a:pos x="connsiteX5895" y="connsiteY5895"/>
                </a:cxn>
                <a:cxn ang="0">
                  <a:pos x="connsiteX5896" y="connsiteY5896"/>
                </a:cxn>
                <a:cxn ang="0">
                  <a:pos x="connsiteX5897" y="connsiteY5897"/>
                </a:cxn>
                <a:cxn ang="0">
                  <a:pos x="connsiteX5898" y="connsiteY5898"/>
                </a:cxn>
                <a:cxn ang="0">
                  <a:pos x="connsiteX5899" y="connsiteY5899"/>
                </a:cxn>
                <a:cxn ang="0">
                  <a:pos x="connsiteX5900" y="connsiteY5900"/>
                </a:cxn>
                <a:cxn ang="0">
                  <a:pos x="connsiteX5901" y="connsiteY5901"/>
                </a:cxn>
                <a:cxn ang="0">
                  <a:pos x="connsiteX5902" y="connsiteY5902"/>
                </a:cxn>
                <a:cxn ang="0">
                  <a:pos x="connsiteX5903" y="connsiteY5903"/>
                </a:cxn>
                <a:cxn ang="0">
                  <a:pos x="connsiteX5904" y="connsiteY5904"/>
                </a:cxn>
                <a:cxn ang="0">
                  <a:pos x="connsiteX5905" y="connsiteY5905"/>
                </a:cxn>
                <a:cxn ang="0">
                  <a:pos x="connsiteX5906" y="connsiteY5906"/>
                </a:cxn>
                <a:cxn ang="0">
                  <a:pos x="connsiteX5907" y="connsiteY5907"/>
                </a:cxn>
                <a:cxn ang="0">
                  <a:pos x="connsiteX5908" y="connsiteY5908"/>
                </a:cxn>
                <a:cxn ang="0">
                  <a:pos x="connsiteX5909" y="connsiteY5909"/>
                </a:cxn>
                <a:cxn ang="0">
                  <a:pos x="connsiteX5910" y="connsiteY5910"/>
                </a:cxn>
                <a:cxn ang="0">
                  <a:pos x="connsiteX5911" y="connsiteY5911"/>
                </a:cxn>
                <a:cxn ang="0">
                  <a:pos x="connsiteX5912" y="connsiteY5912"/>
                </a:cxn>
                <a:cxn ang="0">
                  <a:pos x="connsiteX5913" y="connsiteY5913"/>
                </a:cxn>
                <a:cxn ang="0">
                  <a:pos x="connsiteX5914" y="connsiteY5914"/>
                </a:cxn>
                <a:cxn ang="0">
                  <a:pos x="connsiteX5915" y="connsiteY5915"/>
                </a:cxn>
                <a:cxn ang="0">
                  <a:pos x="connsiteX5916" y="connsiteY5916"/>
                </a:cxn>
                <a:cxn ang="0">
                  <a:pos x="connsiteX5917" y="connsiteY5917"/>
                </a:cxn>
                <a:cxn ang="0">
                  <a:pos x="connsiteX5918" y="connsiteY5918"/>
                </a:cxn>
                <a:cxn ang="0">
                  <a:pos x="connsiteX5919" y="connsiteY5919"/>
                </a:cxn>
                <a:cxn ang="0">
                  <a:pos x="connsiteX5920" y="connsiteY5920"/>
                </a:cxn>
                <a:cxn ang="0">
                  <a:pos x="connsiteX5921" y="connsiteY5921"/>
                </a:cxn>
                <a:cxn ang="0">
                  <a:pos x="connsiteX5922" y="connsiteY5922"/>
                </a:cxn>
                <a:cxn ang="0">
                  <a:pos x="connsiteX5923" y="connsiteY5923"/>
                </a:cxn>
                <a:cxn ang="0">
                  <a:pos x="connsiteX5924" y="connsiteY5924"/>
                </a:cxn>
                <a:cxn ang="0">
                  <a:pos x="connsiteX5925" y="connsiteY5925"/>
                </a:cxn>
                <a:cxn ang="0">
                  <a:pos x="connsiteX5926" y="connsiteY5926"/>
                </a:cxn>
                <a:cxn ang="0">
                  <a:pos x="connsiteX5927" y="connsiteY5927"/>
                </a:cxn>
                <a:cxn ang="0">
                  <a:pos x="connsiteX5928" y="connsiteY5928"/>
                </a:cxn>
                <a:cxn ang="0">
                  <a:pos x="connsiteX5929" y="connsiteY5929"/>
                </a:cxn>
                <a:cxn ang="0">
                  <a:pos x="connsiteX5930" y="connsiteY5930"/>
                </a:cxn>
                <a:cxn ang="0">
                  <a:pos x="connsiteX5931" y="connsiteY5931"/>
                </a:cxn>
                <a:cxn ang="0">
                  <a:pos x="connsiteX5932" y="connsiteY5932"/>
                </a:cxn>
                <a:cxn ang="0">
                  <a:pos x="connsiteX5933" y="connsiteY5933"/>
                </a:cxn>
                <a:cxn ang="0">
                  <a:pos x="connsiteX5934" y="connsiteY5934"/>
                </a:cxn>
                <a:cxn ang="0">
                  <a:pos x="connsiteX5935" y="connsiteY5935"/>
                </a:cxn>
                <a:cxn ang="0">
                  <a:pos x="connsiteX5936" y="connsiteY5936"/>
                </a:cxn>
                <a:cxn ang="0">
                  <a:pos x="connsiteX5937" y="connsiteY5937"/>
                </a:cxn>
                <a:cxn ang="0">
                  <a:pos x="connsiteX5938" y="connsiteY5938"/>
                </a:cxn>
                <a:cxn ang="0">
                  <a:pos x="connsiteX5939" y="connsiteY5939"/>
                </a:cxn>
                <a:cxn ang="0">
                  <a:pos x="connsiteX5940" y="connsiteY5940"/>
                </a:cxn>
                <a:cxn ang="0">
                  <a:pos x="connsiteX5941" y="connsiteY5941"/>
                </a:cxn>
                <a:cxn ang="0">
                  <a:pos x="connsiteX5942" y="connsiteY5942"/>
                </a:cxn>
                <a:cxn ang="0">
                  <a:pos x="connsiteX5943" y="connsiteY5943"/>
                </a:cxn>
                <a:cxn ang="0">
                  <a:pos x="connsiteX5944" y="connsiteY5944"/>
                </a:cxn>
                <a:cxn ang="0">
                  <a:pos x="connsiteX5945" y="connsiteY5945"/>
                </a:cxn>
                <a:cxn ang="0">
                  <a:pos x="connsiteX5946" y="connsiteY5946"/>
                </a:cxn>
                <a:cxn ang="0">
                  <a:pos x="connsiteX5947" y="connsiteY5947"/>
                </a:cxn>
                <a:cxn ang="0">
                  <a:pos x="connsiteX5948" y="connsiteY5948"/>
                </a:cxn>
                <a:cxn ang="0">
                  <a:pos x="connsiteX5949" y="connsiteY5949"/>
                </a:cxn>
                <a:cxn ang="0">
                  <a:pos x="connsiteX5950" y="connsiteY5950"/>
                </a:cxn>
                <a:cxn ang="0">
                  <a:pos x="connsiteX5951" y="connsiteY5951"/>
                </a:cxn>
                <a:cxn ang="0">
                  <a:pos x="connsiteX5952" y="connsiteY5952"/>
                </a:cxn>
                <a:cxn ang="0">
                  <a:pos x="connsiteX5953" y="connsiteY5953"/>
                </a:cxn>
                <a:cxn ang="0">
                  <a:pos x="connsiteX5954" y="connsiteY5954"/>
                </a:cxn>
                <a:cxn ang="0">
                  <a:pos x="connsiteX5955" y="connsiteY5955"/>
                </a:cxn>
                <a:cxn ang="0">
                  <a:pos x="connsiteX5956" y="connsiteY5956"/>
                </a:cxn>
                <a:cxn ang="0">
                  <a:pos x="connsiteX5957" y="connsiteY5957"/>
                </a:cxn>
                <a:cxn ang="0">
                  <a:pos x="connsiteX5958" y="connsiteY5958"/>
                </a:cxn>
                <a:cxn ang="0">
                  <a:pos x="connsiteX5959" y="connsiteY5959"/>
                </a:cxn>
                <a:cxn ang="0">
                  <a:pos x="connsiteX5960" y="connsiteY5960"/>
                </a:cxn>
                <a:cxn ang="0">
                  <a:pos x="connsiteX5961" y="connsiteY5961"/>
                </a:cxn>
                <a:cxn ang="0">
                  <a:pos x="connsiteX5962" y="connsiteY5962"/>
                </a:cxn>
                <a:cxn ang="0">
                  <a:pos x="connsiteX5963" y="connsiteY5963"/>
                </a:cxn>
                <a:cxn ang="0">
                  <a:pos x="connsiteX5964" y="connsiteY5964"/>
                </a:cxn>
                <a:cxn ang="0">
                  <a:pos x="connsiteX5965" y="connsiteY5965"/>
                </a:cxn>
                <a:cxn ang="0">
                  <a:pos x="connsiteX5966" y="connsiteY5966"/>
                </a:cxn>
                <a:cxn ang="0">
                  <a:pos x="connsiteX5967" y="connsiteY5967"/>
                </a:cxn>
                <a:cxn ang="0">
                  <a:pos x="connsiteX5968" y="connsiteY5968"/>
                </a:cxn>
                <a:cxn ang="0">
                  <a:pos x="connsiteX5969" y="connsiteY5969"/>
                </a:cxn>
                <a:cxn ang="0">
                  <a:pos x="connsiteX5970" y="connsiteY5970"/>
                </a:cxn>
                <a:cxn ang="0">
                  <a:pos x="connsiteX5971" y="connsiteY5971"/>
                </a:cxn>
                <a:cxn ang="0">
                  <a:pos x="connsiteX5972" y="connsiteY5972"/>
                </a:cxn>
                <a:cxn ang="0">
                  <a:pos x="connsiteX5973" y="connsiteY5973"/>
                </a:cxn>
                <a:cxn ang="0">
                  <a:pos x="connsiteX5974" y="connsiteY5974"/>
                </a:cxn>
                <a:cxn ang="0">
                  <a:pos x="connsiteX5975" y="connsiteY5975"/>
                </a:cxn>
                <a:cxn ang="0">
                  <a:pos x="connsiteX5976" y="connsiteY5976"/>
                </a:cxn>
                <a:cxn ang="0">
                  <a:pos x="connsiteX5977" y="connsiteY5977"/>
                </a:cxn>
                <a:cxn ang="0">
                  <a:pos x="connsiteX5978" y="connsiteY5978"/>
                </a:cxn>
                <a:cxn ang="0">
                  <a:pos x="connsiteX5979" y="connsiteY5979"/>
                </a:cxn>
                <a:cxn ang="0">
                  <a:pos x="connsiteX5980" y="connsiteY5980"/>
                </a:cxn>
                <a:cxn ang="0">
                  <a:pos x="connsiteX5981" y="connsiteY5981"/>
                </a:cxn>
                <a:cxn ang="0">
                  <a:pos x="connsiteX5982" y="connsiteY5982"/>
                </a:cxn>
                <a:cxn ang="0">
                  <a:pos x="connsiteX5983" y="connsiteY5983"/>
                </a:cxn>
                <a:cxn ang="0">
                  <a:pos x="connsiteX5984" y="connsiteY5984"/>
                </a:cxn>
                <a:cxn ang="0">
                  <a:pos x="connsiteX5985" y="connsiteY5985"/>
                </a:cxn>
                <a:cxn ang="0">
                  <a:pos x="connsiteX5986" y="connsiteY5986"/>
                </a:cxn>
                <a:cxn ang="0">
                  <a:pos x="connsiteX5987" y="connsiteY5987"/>
                </a:cxn>
                <a:cxn ang="0">
                  <a:pos x="connsiteX5988" y="connsiteY5988"/>
                </a:cxn>
                <a:cxn ang="0">
                  <a:pos x="connsiteX5989" y="connsiteY5989"/>
                </a:cxn>
                <a:cxn ang="0">
                  <a:pos x="connsiteX5990" y="connsiteY5990"/>
                </a:cxn>
                <a:cxn ang="0">
                  <a:pos x="connsiteX5991" y="connsiteY5991"/>
                </a:cxn>
                <a:cxn ang="0">
                  <a:pos x="connsiteX5992" y="connsiteY5992"/>
                </a:cxn>
                <a:cxn ang="0">
                  <a:pos x="connsiteX5993" y="connsiteY5993"/>
                </a:cxn>
                <a:cxn ang="0">
                  <a:pos x="connsiteX5994" y="connsiteY5994"/>
                </a:cxn>
                <a:cxn ang="0">
                  <a:pos x="connsiteX5995" y="connsiteY5995"/>
                </a:cxn>
                <a:cxn ang="0">
                  <a:pos x="connsiteX5996" y="connsiteY5996"/>
                </a:cxn>
                <a:cxn ang="0">
                  <a:pos x="connsiteX5997" y="connsiteY5997"/>
                </a:cxn>
                <a:cxn ang="0">
                  <a:pos x="connsiteX5998" y="connsiteY5998"/>
                </a:cxn>
                <a:cxn ang="0">
                  <a:pos x="connsiteX5999" y="connsiteY5999"/>
                </a:cxn>
                <a:cxn ang="0">
                  <a:pos x="connsiteX6000" y="connsiteY6000"/>
                </a:cxn>
                <a:cxn ang="0">
                  <a:pos x="connsiteX6001" y="connsiteY6001"/>
                </a:cxn>
                <a:cxn ang="0">
                  <a:pos x="connsiteX6002" y="connsiteY6002"/>
                </a:cxn>
                <a:cxn ang="0">
                  <a:pos x="connsiteX6003" y="connsiteY6003"/>
                </a:cxn>
                <a:cxn ang="0">
                  <a:pos x="connsiteX6004" y="connsiteY6004"/>
                </a:cxn>
                <a:cxn ang="0">
                  <a:pos x="connsiteX6005" y="connsiteY6005"/>
                </a:cxn>
                <a:cxn ang="0">
                  <a:pos x="connsiteX6006" y="connsiteY6006"/>
                </a:cxn>
                <a:cxn ang="0">
                  <a:pos x="connsiteX6007" y="connsiteY6007"/>
                </a:cxn>
                <a:cxn ang="0">
                  <a:pos x="connsiteX6008" y="connsiteY6008"/>
                </a:cxn>
                <a:cxn ang="0">
                  <a:pos x="connsiteX6009" y="connsiteY6009"/>
                </a:cxn>
                <a:cxn ang="0">
                  <a:pos x="connsiteX6010" y="connsiteY6010"/>
                </a:cxn>
                <a:cxn ang="0">
                  <a:pos x="connsiteX6011" y="connsiteY6011"/>
                </a:cxn>
                <a:cxn ang="0">
                  <a:pos x="connsiteX6012" y="connsiteY6012"/>
                </a:cxn>
                <a:cxn ang="0">
                  <a:pos x="connsiteX6013" y="connsiteY6013"/>
                </a:cxn>
                <a:cxn ang="0">
                  <a:pos x="connsiteX6014" y="connsiteY6014"/>
                </a:cxn>
                <a:cxn ang="0">
                  <a:pos x="connsiteX6015" y="connsiteY6015"/>
                </a:cxn>
                <a:cxn ang="0">
                  <a:pos x="connsiteX6016" y="connsiteY6016"/>
                </a:cxn>
                <a:cxn ang="0">
                  <a:pos x="connsiteX6017" y="connsiteY6017"/>
                </a:cxn>
                <a:cxn ang="0">
                  <a:pos x="connsiteX6018" y="connsiteY6018"/>
                </a:cxn>
                <a:cxn ang="0">
                  <a:pos x="connsiteX6019" y="connsiteY6019"/>
                </a:cxn>
                <a:cxn ang="0">
                  <a:pos x="connsiteX6020" y="connsiteY6020"/>
                </a:cxn>
                <a:cxn ang="0">
                  <a:pos x="connsiteX6021" y="connsiteY6021"/>
                </a:cxn>
                <a:cxn ang="0">
                  <a:pos x="connsiteX6022" y="connsiteY6022"/>
                </a:cxn>
                <a:cxn ang="0">
                  <a:pos x="connsiteX6023" y="connsiteY6023"/>
                </a:cxn>
                <a:cxn ang="0">
                  <a:pos x="connsiteX6024" y="connsiteY6024"/>
                </a:cxn>
                <a:cxn ang="0">
                  <a:pos x="connsiteX6025" y="connsiteY6025"/>
                </a:cxn>
                <a:cxn ang="0">
                  <a:pos x="connsiteX6026" y="connsiteY6026"/>
                </a:cxn>
                <a:cxn ang="0">
                  <a:pos x="connsiteX6027" y="connsiteY6027"/>
                </a:cxn>
                <a:cxn ang="0">
                  <a:pos x="connsiteX6028" y="connsiteY6028"/>
                </a:cxn>
                <a:cxn ang="0">
                  <a:pos x="connsiteX6029" y="connsiteY6029"/>
                </a:cxn>
                <a:cxn ang="0">
                  <a:pos x="connsiteX6030" y="connsiteY6030"/>
                </a:cxn>
                <a:cxn ang="0">
                  <a:pos x="connsiteX6031" y="connsiteY6031"/>
                </a:cxn>
                <a:cxn ang="0">
                  <a:pos x="connsiteX6032" y="connsiteY6032"/>
                </a:cxn>
                <a:cxn ang="0">
                  <a:pos x="connsiteX6033" y="connsiteY6033"/>
                </a:cxn>
                <a:cxn ang="0">
                  <a:pos x="connsiteX6034" y="connsiteY6034"/>
                </a:cxn>
                <a:cxn ang="0">
                  <a:pos x="connsiteX6035" y="connsiteY6035"/>
                </a:cxn>
                <a:cxn ang="0">
                  <a:pos x="connsiteX6036" y="connsiteY6036"/>
                </a:cxn>
                <a:cxn ang="0">
                  <a:pos x="connsiteX6037" y="connsiteY6037"/>
                </a:cxn>
                <a:cxn ang="0">
                  <a:pos x="connsiteX6038" y="connsiteY6038"/>
                </a:cxn>
                <a:cxn ang="0">
                  <a:pos x="connsiteX6039" y="connsiteY6039"/>
                </a:cxn>
                <a:cxn ang="0">
                  <a:pos x="connsiteX6040" y="connsiteY6040"/>
                </a:cxn>
                <a:cxn ang="0">
                  <a:pos x="connsiteX6041" y="connsiteY6041"/>
                </a:cxn>
                <a:cxn ang="0">
                  <a:pos x="connsiteX6042" y="connsiteY6042"/>
                </a:cxn>
                <a:cxn ang="0">
                  <a:pos x="connsiteX6043" y="connsiteY6043"/>
                </a:cxn>
                <a:cxn ang="0">
                  <a:pos x="connsiteX6044" y="connsiteY6044"/>
                </a:cxn>
                <a:cxn ang="0">
                  <a:pos x="connsiteX6045" y="connsiteY6045"/>
                </a:cxn>
                <a:cxn ang="0">
                  <a:pos x="connsiteX6046" y="connsiteY6046"/>
                </a:cxn>
                <a:cxn ang="0">
                  <a:pos x="connsiteX6047" y="connsiteY6047"/>
                </a:cxn>
                <a:cxn ang="0">
                  <a:pos x="connsiteX6048" y="connsiteY6048"/>
                </a:cxn>
                <a:cxn ang="0">
                  <a:pos x="connsiteX6049" y="connsiteY6049"/>
                </a:cxn>
                <a:cxn ang="0">
                  <a:pos x="connsiteX6050" y="connsiteY6050"/>
                </a:cxn>
                <a:cxn ang="0">
                  <a:pos x="connsiteX6051" y="connsiteY6051"/>
                </a:cxn>
                <a:cxn ang="0">
                  <a:pos x="connsiteX6052" y="connsiteY6052"/>
                </a:cxn>
                <a:cxn ang="0">
                  <a:pos x="connsiteX6053" y="connsiteY6053"/>
                </a:cxn>
                <a:cxn ang="0">
                  <a:pos x="connsiteX6054" y="connsiteY6054"/>
                </a:cxn>
                <a:cxn ang="0">
                  <a:pos x="connsiteX6055" y="connsiteY6055"/>
                </a:cxn>
                <a:cxn ang="0">
                  <a:pos x="connsiteX6056" y="connsiteY6056"/>
                </a:cxn>
                <a:cxn ang="0">
                  <a:pos x="connsiteX6057" y="connsiteY6057"/>
                </a:cxn>
                <a:cxn ang="0">
                  <a:pos x="connsiteX6058" y="connsiteY6058"/>
                </a:cxn>
                <a:cxn ang="0">
                  <a:pos x="connsiteX6059" y="connsiteY6059"/>
                </a:cxn>
                <a:cxn ang="0">
                  <a:pos x="connsiteX6060" y="connsiteY6060"/>
                </a:cxn>
                <a:cxn ang="0">
                  <a:pos x="connsiteX6061" y="connsiteY6061"/>
                </a:cxn>
                <a:cxn ang="0">
                  <a:pos x="connsiteX6062" y="connsiteY6062"/>
                </a:cxn>
                <a:cxn ang="0">
                  <a:pos x="connsiteX6063" y="connsiteY6063"/>
                </a:cxn>
                <a:cxn ang="0">
                  <a:pos x="connsiteX6064" y="connsiteY6064"/>
                </a:cxn>
                <a:cxn ang="0">
                  <a:pos x="connsiteX6065" y="connsiteY6065"/>
                </a:cxn>
                <a:cxn ang="0">
                  <a:pos x="connsiteX6066" y="connsiteY6066"/>
                </a:cxn>
                <a:cxn ang="0">
                  <a:pos x="connsiteX6067" y="connsiteY6067"/>
                </a:cxn>
                <a:cxn ang="0">
                  <a:pos x="connsiteX6068" y="connsiteY6068"/>
                </a:cxn>
                <a:cxn ang="0">
                  <a:pos x="connsiteX6069" y="connsiteY6069"/>
                </a:cxn>
                <a:cxn ang="0">
                  <a:pos x="connsiteX6070" y="connsiteY6070"/>
                </a:cxn>
                <a:cxn ang="0">
                  <a:pos x="connsiteX6071" y="connsiteY6071"/>
                </a:cxn>
                <a:cxn ang="0">
                  <a:pos x="connsiteX6072" y="connsiteY6072"/>
                </a:cxn>
                <a:cxn ang="0">
                  <a:pos x="connsiteX6073" y="connsiteY6073"/>
                </a:cxn>
                <a:cxn ang="0">
                  <a:pos x="connsiteX6074" y="connsiteY6074"/>
                </a:cxn>
                <a:cxn ang="0">
                  <a:pos x="connsiteX6075" y="connsiteY6075"/>
                </a:cxn>
                <a:cxn ang="0">
                  <a:pos x="connsiteX6076" y="connsiteY6076"/>
                </a:cxn>
                <a:cxn ang="0">
                  <a:pos x="connsiteX6077" y="connsiteY6077"/>
                </a:cxn>
                <a:cxn ang="0">
                  <a:pos x="connsiteX6078" y="connsiteY6078"/>
                </a:cxn>
                <a:cxn ang="0">
                  <a:pos x="connsiteX6079" y="connsiteY6079"/>
                </a:cxn>
                <a:cxn ang="0">
                  <a:pos x="connsiteX6080" y="connsiteY6080"/>
                </a:cxn>
                <a:cxn ang="0">
                  <a:pos x="connsiteX6081" y="connsiteY6081"/>
                </a:cxn>
                <a:cxn ang="0">
                  <a:pos x="connsiteX6082" y="connsiteY6082"/>
                </a:cxn>
                <a:cxn ang="0">
                  <a:pos x="connsiteX6083" y="connsiteY6083"/>
                </a:cxn>
                <a:cxn ang="0">
                  <a:pos x="connsiteX6084" y="connsiteY6084"/>
                </a:cxn>
                <a:cxn ang="0">
                  <a:pos x="connsiteX6085" y="connsiteY6085"/>
                </a:cxn>
                <a:cxn ang="0">
                  <a:pos x="connsiteX6086" y="connsiteY6086"/>
                </a:cxn>
                <a:cxn ang="0">
                  <a:pos x="connsiteX6087" y="connsiteY6087"/>
                </a:cxn>
                <a:cxn ang="0">
                  <a:pos x="connsiteX6088" y="connsiteY6088"/>
                </a:cxn>
                <a:cxn ang="0">
                  <a:pos x="connsiteX6089" y="connsiteY6089"/>
                </a:cxn>
                <a:cxn ang="0">
                  <a:pos x="connsiteX6090" y="connsiteY6090"/>
                </a:cxn>
                <a:cxn ang="0">
                  <a:pos x="connsiteX6091" y="connsiteY6091"/>
                </a:cxn>
                <a:cxn ang="0">
                  <a:pos x="connsiteX6092" y="connsiteY6092"/>
                </a:cxn>
                <a:cxn ang="0">
                  <a:pos x="connsiteX6093" y="connsiteY6093"/>
                </a:cxn>
                <a:cxn ang="0">
                  <a:pos x="connsiteX6094" y="connsiteY6094"/>
                </a:cxn>
                <a:cxn ang="0">
                  <a:pos x="connsiteX6095" y="connsiteY6095"/>
                </a:cxn>
                <a:cxn ang="0">
                  <a:pos x="connsiteX6096" y="connsiteY6096"/>
                </a:cxn>
                <a:cxn ang="0">
                  <a:pos x="connsiteX6097" y="connsiteY6097"/>
                </a:cxn>
                <a:cxn ang="0">
                  <a:pos x="connsiteX6098" y="connsiteY6098"/>
                </a:cxn>
                <a:cxn ang="0">
                  <a:pos x="connsiteX6099" y="connsiteY6099"/>
                </a:cxn>
                <a:cxn ang="0">
                  <a:pos x="connsiteX6100" y="connsiteY6100"/>
                </a:cxn>
                <a:cxn ang="0">
                  <a:pos x="connsiteX6101" y="connsiteY6101"/>
                </a:cxn>
                <a:cxn ang="0">
                  <a:pos x="connsiteX6102" y="connsiteY6102"/>
                </a:cxn>
                <a:cxn ang="0">
                  <a:pos x="connsiteX6103" y="connsiteY6103"/>
                </a:cxn>
                <a:cxn ang="0">
                  <a:pos x="connsiteX6104" y="connsiteY6104"/>
                </a:cxn>
                <a:cxn ang="0">
                  <a:pos x="connsiteX6105" y="connsiteY6105"/>
                </a:cxn>
                <a:cxn ang="0">
                  <a:pos x="connsiteX6106" y="connsiteY6106"/>
                </a:cxn>
                <a:cxn ang="0">
                  <a:pos x="connsiteX6107" y="connsiteY6107"/>
                </a:cxn>
                <a:cxn ang="0">
                  <a:pos x="connsiteX6108" y="connsiteY6108"/>
                </a:cxn>
                <a:cxn ang="0">
                  <a:pos x="connsiteX6109" y="connsiteY6109"/>
                </a:cxn>
                <a:cxn ang="0">
                  <a:pos x="connsiteX6110" y="connsiteY6110"/>
                </a:cxn>
                <a:cxn ang="0">
                  <a:pos x="connsiteX6111" y="connsiteY6111"/>
                </a:cxn>
                <a:cxn ang="0">
                  <a:pos x="connsiteX6112" y="connsiteY6112"/>
                </a:cxn>
                <a:cxn ang="0">
                  <a:pos x="connsiteX6113" y="connsiteY6113"/>
                </a:cxn>
                <a:cxn ang="0">
                  <a:pos x="connsiteX6114" y="connsiteY6114"/>
                </a:cxn>
                <a:cxn ang="0">
                  <a:pos x="connsiteX6115" y="connsiteY6115"/>
                </a:cxn>
                <a:cxn ang="0">
                  <a:pos x="connsiteX6116" y="connsiteY6116"/>
                </a:cxn>
                <a:cxn ang="0">
                  <a:pos x="connsiteX6117" y="connsiteY6117"/>
                </a:cxn>
                <a:cxn ang="0">
                  <a:pos x="connsiteX6118" y="connsiteY6118"/>
                </a:cxn>
                <a:cxn ang="0">
                  <a:pos x="connsiteX6119" y="connsiteY6119"/>
                </a:cxn>
                <a:cxn ang="0">
                  <a:pos x="connsiteX6120" y="connsiteY6120"/>
                </a:cxn>
                <a:cxn ang="0">
                  <a:pos x="connsiteX6121" y="connsiteY6121"/>
                </a:cxn>
                <a:cxn ang="0">
                  <a:pos x="connsiteX6122" y="connsiteY6122"/>
                </a:cxn>
                <a:cxn ang="0">
                  <a:pos x="connsiteX6123" y="connsiteY6123"/>
                </a:cxn>
                <a:cxn ang="0">
                  <a:pos x="connsiteX6124" y="connsiteY6124"/>
                </a:cxn>
                <a:cxn ang="0">
                  <a:pos x="connsiteX6125" y="connsiteY6125"/>
                </a:cxn>
                <a:cxn ang="0">
                  <a:pos x="connsiteX6126" y="connsiteY6126"/>
                </a:cxn>
                <a:cxn ang="0">
                  <a:pos x="connsiteX6127" y="connsiteY6127"/>
                </a:cxn>
                <a:cxn ang="0">
                  <a:pos x="connsiteX6128" y="connsiteY6128"/>
                </a:cxn>
                <a:cxn ang="0">
                  <a:pos x="connsiteX6129" y="connsiteY6129"/>
                </a:cxn>
                <a:cxn ang="0">
                  <a:pos x="connsiteX6130" y="connsiteY6130"/>
                </a:cxn>
                <a:cxn ang="0">
                  <a:pos x="connsiteX6131" y="connsiteY6131"/>
                </a:cxn>
                <a:cxn ang="0">
                  <a:pos x="connsiteX6132" y="connsiteY6132"/>
                </a:cxn>
                <a:cxn ang="0">
                  <a:pos x="connsiteX6133" y="connsiteY6133"/>
                </a:cxn>
                <a:cxn ang="0">
                  <a:pos x="connsiteX6134" y="connsiteY6134"/>
                </a:cxn>
                <a:cxn ang="0">
                  <a:pos x="connsiteX6135" y="connsiteY6135"/>
                </a:cxn>
                <a:cxn ang="0">
                  <a:pos x="connsiteX6136" y="connsiteY6136"/>
                </a:cxn>
                <a:cxn ang="0">
                  <a:pos x="connsiteX6137" y="connsiteY6137"/>
                </a:cxn>
                <a:cxn ang="0">
                  <a:pos x="connsiteX6138" y="connsiteY6138"/>
                </a:cxn>
                <a:cxn ang="0">
                  <a:pos x="connsiteX6139" y="connsiteY6139"/>
                </a:cxn>
                <a:cxn ang="0">
                  <a:pos x="connsiteX6140" y="connsiteY6140"/>
                </a:cxn>
                <a:cxn ang="0">
                  <a:pos x="connsiteX6141" y="connsiteY6141"/>
                </a:cxn>
                <a:cxn ang="0">
                  <a:pos x="connsiteX6142" y="connsiteY6142"/>
                </a:cxn>
                <a:cxn ang="0">
                  <a:pos x="connsiteX6143" y="connsiteY6143"/>
                </a:cxn>
                <a:cxn ang="0">
                  <a:pos x="connsiteX6144" y="connsiteY6144"/>
                </a:cxn>
                <a:cxn ang="0">
                  <a:pos x="connsiteX6145" y="connsiteY6145"/>
                </a:cxn>
                <a:cxn ang="0">
                  <a:pos x="connsiteX6146" y="connsiteY6146"/>
                </a:cxn>
                <a:cxn ang="0">
                  <a:pos x="connsiteX6147" y="connsiteY6147"/>
                </a:cxn>
                <a:cxn ang="0">
                  <a:pos x="connsiteX6148" y="connsiteY6148"/>
                </a:cxn>
                <a:cxn ang="0">
                  <a:pos x="connsiteX6149" y="connsiteY6149"/>
                </a:cxn>
                <a:cxn ang="0">
                  <a:pos x="connsiteX6150" y="connsiteY6150"/>
                </a:cxn>
                <a:cxn ang="0">
                  <a:pos x="connsiteX6151" y="connsiteY6151"/>
                </a:cxn>
                <a:cxn ang="0">
                  <a:pos x="connsiteX6152" y="connsiteY6152"/>
                </a:cxn>
                <a:cxn ang="0">
                  <a:pos x="connsiteX6153" y="connsiteY6153"/>
                </a:cxn>
                <a:cxn ang="0">
                  <a:pos x="connsiteX6154" y="connsiteY6154"/>
                </a:cxn>
                <a:cxn ang="0">
                  <a:pos x="connsiteX6155" y="connsiteY6155"/>
                </a:cxn>
                <a:cxn ang="0">
                  <a:pos x="connsiteX6156" y="connsiteY6156"/>
                </a:cxn>
                <a:cxn ang="0">
                  <a:pos x="connsiteX6157" y="connsiteY6157"/>
                </a:cxn>
                <a:cxn ang="0">
                  <a:pos x="connsiteX6158" y="connsiteY6158"/>
                </a:cxn>
                <a:cxn ang="0">
                  <a:pos x="connsiteX6159" y="connsiteY6159"/>
                </a:cxn>
                <a:cxn ang="0">
                  <a:pos x="connsiteX6160" y="connsiteY6160"/>
                </a:cxn>
                <a:cxn ang="0">
                  <a:pos x="connsiteX6161" y="connsiteY6161"/>
                </a:cxn>
                <a:cxn ang="0">
                  <a:pos x="connsiteX6162" y="connsiteY6162"/>
                </a:cxn>
                <a:cxn ang="0">
                  <a:pos x="connsiteX6163" y="connsiteY6163"/>
                </a:cxn>
                <a:cxn ang="0">
                  <a:pos x="connsiteX6164" y="connsiteY6164"/>
                </a:cxn>
                <a:cxn ang="0">
                  <a:pos x="connsiteX6165" y="connsiteY6165"/>
                </a:cxn>
                <a:cxn ang="0">
                  <a:pos x="connsiteX6166" y="connsiteY6166"/>
                </a:cxn>
                <a:cxn ang="0">
                  <a:pos x="connsiteX6167" y="connsiteY6167"/>
                </a:cxn>
                <a:cxn ang="0">
                  <a:pos x="connsiteX6168" y="connsiteY6168"/>
                </a:cxn>
                <a:cxn ang="0">
                  <a:pos x="connsiteX6169" y="connsiteY6169"/>
                </a:cxn>
                <a:cxn ang="0">
                  <a:pos x="connsiteX6170" y="connsiteY6170"/>
                </a:cxn>
                <a:cxn ang="0">
                  <a:pos x="connsiteX6171" y="connsiteY6171"/>
                </a:cxn>
                <a:cxn ang="0">
                  <a:pos x="connsiteX6172" y="connsiteY6172"/>
                </a:cxn>
                <a:cxn ang="0">
                  <a:pos x="connsiteX6173" y="connsiteY6173"/>
                </a:cxn>
                <a:cxn ang="0">
                  <a:pos x="connsiteX6174" y="connsiteY6174"/>
                </a:cxn>
                <a:cxn ang="0">
                  <a:pos x="connsiteX6175" y="connsiteY6175"/>
                </a:cxn>
                <a:cxn ang="0">
                  <a:pos x="connsiteX6176" y="connsiteY6176"/>
                </a:cxn>
                <a:cxn ang="0">
                  <a:pos x="connsiteX6177" y="connsiteY6177"/>
                </a:cxn>
                <a:cxn ang="0">
                  <a:pos x="connsiteX6178" y="connsiteY6178"/>
                </a:cxn>
                <a:cxn ang="0">
                  <a:pos x="connsiteX6179" y="connsiteY6179"/>
                </a:cxn>
                <a:cxn ang="0">
                  <a:pos x="connsiteX6180" y="connsiteY6180"/>
                </a:cxn>
                <a:cxn ang="0">
                  <a:pos x="connsiteX6181" y="connsiteY6181"/>
                </a:cxn>
                <a:cxn ang="0">
                  <a:pos x="connsiteX6182" y="connsiteY6182"/>
                </a:cxn>
                <a:cxn ang="0">
                  <a:pos x="connsiteX6183" y="connsiteY6183"/>
                </a:cxn>
                <a:cxn ang="0">
                  <a:pos x="connsiteX6184" y="connsiteY6184"/>
                </a:cxn>
                <a:cxn ang="0">
                  <a:pos x="connsiteX6185" y="connsiteY6185"/>
                </a:cxn>
                <a:cxn ang="0">
                  <a:pos x="connsiteX6186" y="connsiteY6186"/>
                </a:cxn>
                <a:cxn ang="0">
                  <a:pos x="connsiteX6187" y="connsiteY6187"/>
                </a:cxn>
                <a:cxn ang="0">
                  <a:pos x="connsiteX6188" y="connsiteY6188"/>
                </a:cxn>
                <a:cxn ang="0">
                  <a:pos x="connsiteX6189" y="connsiteY6189"/>
                </a:cxn>
                <a:cxn ang="0">
                  <a:pos x="connsiteX6190" y="connsiteY6190"/>
                </a:cxn>
                <a:cxn ang="0">
                  <a:pos x="connsiteX6191" y="connsiteY6191"/>
                </a:cxn>
                <a:cxn ang="0">
                  <a:pos x="connsiteX6192" y="connsiteY6192"/>
                </a:cxn>
                <a:cxn ang="0">
                  <a:pos x="connsiteX6193" y="connsiteY6193"/>
                </a:cxn>
                <a:cxn ang="0">
                  <a:pos x="connsiteX6194" y="connsiteY6194"/>
                </a:cxn>
                <a:cxn ang="0">
                  <a:pos x="connsiteX6195" y="connsiteY6195"/>
                </a:cxn>
                <a:cxn ang="0">
                  <a:pos x="connsiteX6196" y="connsiteY6196"/>
                </a:cxn>
                <a:cxn ang="0">
                  <a:pos x="connsiteX6197" y="connsiteY6197"/>
                </a:cxn>
                <a:cxn ang="0">
                  <a:pos x="connsiteX6198" y="connsiteY6198"/>
                </a:cxn>
                <a:cxn ang="0">
                  <a:pos x="connsiteX6199" y="connsiteY6199"/>
                </a:cxn>
                <a:cxn ang="0">
                  <a:pos x="connsiteX6200" y="connsiteY6200"/>
                </a:cxn>
                <a:cxn ang="0">
                  <a:pos x="connsiteX6201" y="connsiteY6201"/>
                </a:cxn>
                <a:cxn ang="0">
                  <a:pos x="connsiteX6202" y="connsiteY6202"/>
                </a:cxn>
                <a:cxn ang="0">
                  <a:pos x="connsiteX6203" y="connsiteY6203"/>
                </a:cxn>
                <a:cxn ang="0">
                  <a:pos x="connsiteX6204" y="connsiteY6204"/>
                </a:cxn>
                <a:cxn ang="0">
                  <a:pos x="connsiteX6205" y="connsiteY6205"/>
                </a:cxn>
                <a:cxn ang="0">
                  <a:pos x="connsiteX6206" y="connsiteY6206"/>
                </a:cxn>
                <a:cxn ang="0">
                  <a:pos x="connsiteX6207" y="connsiteY6207"/>
                </a:cxn>
                <a:cxn ang="0">
                  <a:pos x="connsiteX6208" y="connsiteY6208"/>
                </a:cxn>
                <a:cxn ang="0">
                  <a:pos x="connsiteX6209" y="connsiteY6209"/>
                </a:cxn>
                <a:cxn ang="0">
                  <a:pos x="connsiteX6210" y="connsiteY6210"/>
                </a:cxn>
                <a:cxn ang="0">
                  <a:pos x="connsiteX6211" y="connsiteY6211"/>
                </a:cxn>
                <a:cxn ang="0">
                  <a:pos x="connsiteX6212" y="connsiteY6212"/>
                </a:cxn>
                <a:cxn ang="0">
                  <a:pos x="connsiteX6213" y="connsiteY6213"/>
                </a:cxn>
                <a:cxn ang="0">
                  <a:pos x="connsiteX6214" y="connsiteY6214"/>
                </a:cxn>
                <a:cxn ang="0">
                  <a:pos x="connsiteX6215" y="connsiteY6215"/>
                </a:cxn>
                <a:cxn ang="0">
                  <a:pos x="connsiteX6216" y="connsiteY6216"/>
                </a:cxn>
                <a:cxn ang="0">
                  <a:pos x="connsiteX6217" y="connsiteY6217"/>
                </a:cxn>
                <a:cxn ang="0">
                  <a:pos x="connsiteX6218" y="connsiteY6218"/>
                </a:cxn>
                <a:cxn ang="0">
                  <a:pos x="connsiteX6219" y="connsiteY6219"/>
                </a:cxn>
                <a:cxn ang="0">
                  <a:pos x="connsiteX6220" y="connsiteY6220"/>
                </a:cxn>
                <a:cxn ang="0">
                  <a:pos x="connsiteX6221" y="connsiteY6221"/>
                </a:cxn>
                <a:cxn ang="0">
                  <a:pos x="connsiteX6222" y="connsiteY6222"/>
                </a:cxn>
                <a:cxn ang="0">
                  <a:pos x="connsiteX6223" y="connsiteY6223"/>
                </a:cxn>
                <a:cxn ang="0">
                  <a:pos x="connsiteX6224" y="connsiteY6224"/>
                </a:cxn>
                <a:cxn ang="0">
                  <a:pos x="connsiteX6225" y="connsiteY6225"/>
                </a:cxn>
                <a:cxn ang="0">
                  <a:pos x="connsiteX6226" y="connsiteY6226"/>
                </a:cxn>
                <a:cxn ang="0">
                  <a:pos x="connsiteX6227" y="connsiteY6227"/>
                </a:cxn>
                <a:cxn ang="0">
                  <a:pos x="connsiteX6228" y="connsiteY6228"/>
                </a:cxn>
                <a:cxn ang="0">
                  <a:pos x="connsiteX6229" y="connsiteY6229"/>
                </a:cxn>
                <a:cxn ang="0">
                  <a:pos x="connsiteX6230" y="connsiteY6230"/>
                </a:cxn>
                <a:cxn ang="0">
                  <a:pos x="connsiteX6231" y="connsiteY6231"/>
                </a:cxn>
                <a:cxn ang="0">
                  <a:pos x="connsiteX6232" y="connsiteY6232"/>
                </a:cxn>
                <a:cxn ang="0">
                  <a:pos x="connsiteX6233" y="connsiteY6233"/>
                </a:cxn>
                <a:cxn ang="0">
                  <a:pos x="connsiteX6234" y="connsiteY6234"/>
                </a:cxn>
                <a:cxn ang="0">
                  <a:pos x="connsiteX6235" y="connsiteY6235"/>
                </a:cxn>
                <a:cxn ang="0">
                  <a:pos x="connsiteX6236" y="connsiteY6236"/>
                </a:cxn>
                <a:cxn ang="0">
                  <a:pos x="connsiteX6237" y="connsiteY6237"/>
                </a:cxn>
                <a:cxn ang="0">
                  <a:pos x="connsiteX6238" y="connsiteY6238"/>
                </a:cxn>
                <a:cxn ang="0">
                  <a:pos x="connsiteX6239" y="connsiteY6239"/>
                </a:cxn>
                <a:cxn ang="0">
                  <a:pos x="connsiteX6240" y="connsiteY6240"/>
                </a:cxn>
                <a:cxn ang="0">
                  <a:pos x="connsiteX6241" y="connsiteY6241"/>
                </a:cxn>
                <a:cxn ang="0">
                  <a:pos x="connsiteX6242" y="connsiteY6242"/>
                </a:cxn>
                <a:cxn ang="0">
                  <a:pos x="connsiteX6243" y="connsiteY6243"/>
                </a:cxn>
                <a:cxn ang="0">
                  <a:pos x="connsiteX6244" y="connsiteY6244"/>
                </a:cxn>
                <a:cxn ang="0">
                  <a:pos x="connsiteX6245" y="connsiteY6245"/>
                </a:cxn>
                <a:cxn ang="0">
                  <a:pos x="connsiteX6246" y="connsiteY6246"/>
                </a:cxn>
                <a:cxn ang="0">
                  <a:pos x="connsiteX6247" y="connsiteY6247"/>
                </a:cxn>
                <a:cxn ang="0">
                  <a:pos x="connsiteX6248" y="connsiteY6248"/>
                </a:cxn>
                <a:cxn ang="0">
                  <a:pos x="connsiteX6249" y="connsiteY6249"/>
                </a:cxn>
                <a:cxn ang="0">
                  <a:pos x="connsiteX6250" y="connsiteY6250"/>
                </a:cxn>
                <a:cxn ang="0">
                  <a:pos x="connsiteX6251" y="connsiteY6251"/>
                </a:cxn>
                <a:cxn ang="0">
                  <a:pos x="connsiteX6252" y="connsiteY6252"/>
                </a:cxn>
                <a:cxn ang="0">
                  <a:pos x="connsiteX6253" y="connsiteY6253"/>
                </a:cxn>
                <a:cxn ang="0">
                  <a:pos x="connsiteX6254" y="connsiteY6254"/>
                </a:cxn>
                <a:cxn ang="0">
                  <a:pos x="connsiteX6255" y="connsiteY6255"/>
                </a:cxn>
                <a:cxn ang="0">
                  <a:pos x="connsiteX6256" y="connsiteY6256"/>
                </a:cxn>
                <a:cxn ang="0">
                  <a:pos x="connsiteX6257" y="connsiteY6257"/>
                </a:cxn>
                <a:cxn ang="0">
                  <a:pos x="connsiteX6258" y="connsiteY6258"/>
                </a:cxn>
                <a:cxn ang="0">
                  <a:pos x="connsiteX6259" y="connsiteY6259"/>
                </a:cxn>
                <a:cxn ang="0">
                  <a:pos x="connsiteX6260" y="connsiteY6260"/>
                </a:cxn>
                <a:cxn ang="0">
                  <a:pos x="connsiteX6261" y="connsiteY6261"/>
                </a:cxn>
                <a:cxn ang="0">
                  <a:pos x="connsiteX6262" y="connsiteY6262"/>
                </a:cxn>
                <a:cxn ang="0">
                  <a:pos x="connsiteX6263" y="connsiteY6263"/>
                </a:cxn>
                <a:cxn ang="0">
                  <a:pos x="connsiteX6264" y="connsiteY6264"/>
                </a:cxn>
                <a:cxn ang="0">
                  <a:pos x="connsiteX6265" y="connsiteY6265"/>
                </a:cxn>
                <a:cxn ang="0">
                  <a:pos x="connsiteX6266" y="connsiteY6266"/>
                </a:cxn>
                <a:cxn ang="0">
                  <a:pos x="connsiteX6267" y="connsiteY6267"/>
                </a:cxn>
                <a:cxn ang="0">
                  <a:pos x="connsiteX6268" y="connsiteY6268"/>
                </a:cxn>
                <a:cxn ang="0">
                  <a:pos x="connsiteX6269" y="connsiteY6269"/>
                </a:cxn>
                <a:cxn ang="0">
                  <a:pos x="connsiteX6270" y="connsiteY6270"/>
                </a:cxn>
                <a:cxn ang="0">
                  <a:pos x="connsiteX6271" y="connsiteY6271"/>
                </a:cxn>
                <a:cxn ang="0">
                  <a:pos x="connsiteX6272" y="connsiteY6272"/>
                </a:cxn>
                <a:cxn ang="0">
                  <a:pos x="connsiteX6273" y="connsiteY6273"/>
                </a:cxn>
                <a:cxn ang="0">
                  <a:pos x="connsiteX6274" y="connsiteY6274"/>
                </a:cxn>
                <a:cxn ang="0">
                  <a:pos x="connsiteX6275" y="connsiteY6275"/>
                </a:cxn>
                <a:cxn ang="0">
                  <a:pos x="connsiteX6276" y="connsiteY6276"/>
                </a:cxn>
                <a:cxn ang="0">
                  <a:pos x="connsiteX6277" y="connsiteY6277"/>
                </a:cxn>
                <a:cxn ang="0">
                  <a:pos x="connsiteX6278" y="connsiteY6278"/>
                </a:cxn>
                <a:cxn ang="0">
                  <a:pos x="connsiteX6279" y="connsiteY6279"/>
                </a:cxn>
                <a:cxn ang="0">
                  <a:pos x="connsiteX6280" y="connsiteY6280"/>
                </a:cxn>
                <a:cxn ang="0">
                  <a:pos x="connsiteX6281" y="connsiteY6281"/>
                </a:cxn>
                <a:cxn ang="0">
                  <a:pos x="connsiteX6282" y="connsiteY6282"/>
                </a:cxn>
                <a:cxn ang="0">
                  <a:pos x="connsiteX6283" y="connsiteY6283"/>
                </a:cxn>
                <a:cxn ang="0">
                  <a:pos x="connsiteX6284" y="connsiteY6284"/>
                </a:cxn>
                <a:cxn ang="0">
                  <a:pos x="connsiteX6285" y="connsiteY6285"/>
                </a:cxn>
                <a:cxn ang="0">
                  <a:pos x="connsiteX6286" y="connsiteY6286"/>
                </a:cxn>
                <a:cxn ang="0">
                  <a:pos x="connsiteX6287" y="connsiteY6287"/>
                </a:cxn>
                <a:cxn ang="0">
                  <a:pos x="connsiteX6288" y="connsiteY6288"/>
                </a:cxn>
                <a:cxn ang="0">
                  <a:pos x="connsiteX6289" y="connsiteY6289"/>
                </a:cxn>
                <a:cxn ang="0">
                  <a:pos x="connsiteX6290" y="connsiteY6290"/>
                </a:cxn>
                <a:cxn ang="0">
                  <a:pos x="connsiteX6291" y="connsiteY6291"/>
                </a:cxn>
                <a:cxn ang="0">
                  <a:pos x="connsiteX6292" y="connsiteY6292"/>
                </a:cxn>
                <a:cxn ang="0">
                  <a:pos x="connsiteX6293" y="connsiteY6293"/>
                </a:cxn>
                <a:cxn ang="0">
                  <a:pos x="connsiteX6294" y="connsiteY6294"/>
                </a:cxn>
                <a:cxn ang="0">
                  <a:pos x="connsiteX6295" y="connsiteY6295"/>
                </a:cxn>
                <a:cxn ang="0">
                  <a:pos x="connsiteX6296" y="connsiteY6296"/>
                </a:cxn>
                <a:cxn ang="0">
                  <a:pos x="connsiteX6297" y="connsiteY6297"/>
                </a:cxn>
                <a:cxn ang="0">
                  <a:pos x="connsiteX6298" y="connsiteY6298"/>
                </a:cxn>
                <a:cxn ang="0">
                  <a:pos x="connsiteX6299" y="connsiteY6299"/>
                </a:cxn>
                <a:cxn ang="0">
                  <a:pos x="connsiteX6300" y="connsiteY6300"/>
                </a:cxn>
                <a:cxn ang="0">
                  <a:pos x="connsiteX6301" y="connsiteY6301"/>
                </a:cxn>
                <a:cxn ang="0">
                  <a:pos x="connsiteX6302" y="connsiteY6302"/>
                </a:cxn>
                <a:cxn ang="0">
                  <a:pos x="connsiteX6303" y="connsiteY6303"/>
                </a:cxn>
                <a:cxn ang="0">
                  <a:pos x="connsiteX6304" y="connsiteY6304"/>
                </a:cxn>
                <a:cxn ang="0">
                  <a:pos x="connsiteX6305" y="connsiteY6305"/>
                </a:cxn>
                <a:cxn ang="0">
                  <a:pos x="connsiteX6306" y="connsiteY6306"/>
                </a:cxn>
                <a:cxn ang="0">
                  <a:pos x="connsiteX6307" y="connsiteY6307"/>
                </a:cxn>
                <a:cxn ang="0">
                  <a:pos x="connsiteX6308" y="connsiteY6308"/>
                </a:cxn>
                <a:cxn ang="0">
                  <a:pos x="connsiteX6309" y="connsiteY6309"/>
                </a:cxn>
                <a:cxn ang="0">
                  <a:pos x="connsiteX6310" y="connsiteY6310"/>
                </a:cxn>
                <a:cxn ang="0">
                  <a:pos x="connsiteX6311" y="connsiteY6311"/>
                </a:cxn>
                <a:cxn ang="0">
                  <a:pos x="connsiteX6312" y="connsiteY6312"/>
                </a:cxn>
                <a:cxn ang="0">
                  <a:pos x="connsiteX6313" y="connsiteY6313"/>
                </a:cxn>
                <a:cxn ang="0">
                  <a:pos x="connsiteX6314" y="connsiteY6314"/>
                </a:cxn>
                <a:cxn ang="0">
                  <a:pos x="connsiteX6315" y="connsiteY6315"/>
                </a:cxn>
                <a:cxn ang="0">
                  <a:pos x="connsiteX6316" y="connsiteY6316"/>
                </a:cxn>
                <a:cxn ang="0">
                  <a:pos x="connsiteX6317" y="connsiteY6317"/>
                </a:cxn>
                <a:cxn ang="0">
                  <a:pos x="connsiteX6318" y="connsiteY6318"/>
                </a:cxn>
                <a:cxn ang="0">
                  <a:pos x="connsiteX6319" y="connsiteY6319"/>
                </a:cxn>
                <a:cxn ang="0">
                  <a:pos x="connsiteX6320" y="connsiteY6320"/>
                </a:cxn>
                <a:cxn ang="0">
                  <a:pos x="connsiteX6321" y="connsiteY6321"/>
                </a:cxn>
                <a:cxn ang="0">
                  <a:pos x="connsiteX6322" y="connsiteY6322"/>
                </a:cxn>
                <a:cxn ang="0">
                  <a:pos x="connsiteX6323" y="connsiteY6323"/>
                </a:cxn>
                <a:cxn ang="0">
                  <a:pos x="connsiteX6324" y="connsiteY6324"/>
                </a:cxn>
                <a:cxn ang="0">
                  <a:pos x="connsiteX6325" y="connsiteY6325"/>
                </a:cxn>
                <a:cxn ang="0">
                  <a:pos x="connsiteX6326" y="connsiteY6326"/>
                </a:cxn>
                <a:cxn ang="0">
                  <a:pos x="connsiteX6327" y="connsiteY6327"/>
                </a:cxn>
                <a:cxn ang="0">
                  <a:pos x="connsiteX6328" y="connsiteY6328"/>
                </a:cxn>
                <a:cxn ang="0">
                  <a:pos x="connsiteX6329" y="connsiteY6329"/>
                </a:cxn>
                <a:cxn ang="0">
                  <a:pos x="connsiteX6330" y="connsiteY6330"/>
                </a:cxn>
                <a:cxn ang="0">
                  <a:pos x="connsiteX6331" y="connsiteY6331"/>
                </a:cxn>
                <a:cxn ang="0">
                  <a:pos x="connsiteX6332" y="connsiteY6332"/>
                </a:cxn>
                <a:cxn ang="0">
                  <a:pos x="connsiteX6333" y="connsiteY6333"/>
                </a:cxn>
                <a:cxn ang="0">
                  <a:pos x="connsiteX6334" y="connsiteY6334"/>
                </a:cxn>
                <a:cxn ang="0">
                  <a:pos x="connsiteX6335" y="connsiteY6335"/>
                </a:cxn>
                <a:cxn ang="0">
                  <a:pos x="connsiteX6336" y="connsiteY6336"/>
                </a:cxn>
                <a:cxn ang="0">
                  <a:pos x="connsiteX6337" y="connsiteY6337"/>
                </a:cxn>
                <a:cxn ang="0">
                  <a:pos x="connsiteX6338" y="connsiteY6338"/>
                </a:cxn>
                <a:cxn ang="0">
                  <a:pos x="connsiteX6339" y="connsiteY6339"/>
                </a:cxn>
                <a:cxn ang="0">
                  <a:pos x="connsiteX6340" y="connsiteY6340"/>
                </a:cxn>
                <a:cxn ang="0">
                  <a:pos x="connsiteX6341" y="connsiteY6341"/>
                </a:cxn>
                <a:cxn ang="0">
                  <a:pos x="connsiteX6342" y="connsiteY6342"/>
                </a:cxn>
                <a:cxn ang="0">
                  <a:pos x="connsiteX6343" y="connsiteY6343"/>
                </a:cxn>
                <a:cxn ang="0">
                  <a:pos x="connsiteX6344" y="connsiteY6344"/>
                </a:cxn>
                <a:cxn ang="0">
                  <a:pos x="connsiteX6345" y="connsiteY6345"/>
                </a:cxn>
                <a:cxn ang="0">
                  <a:pos x="connsiteX6346" y="connsiteY6346"/>
                </a:cxn>
                <a:cxn ang="0">
                  <a:pos x="connsiteX6347" y="connsiteY6347"/>
                </a:cxn>
                <a:cxn ang="0">
                  <a:pos x="connsiteX6348" y="connsiteY6348"/>
                </a:cxn>
                <a:cxn ang="0">
                  <a:pos x="connsiteX6349" y="connsiteY6349"/>
                </a:cxn>
                <a:cxn ang="0">
                  <a:pos x="connsiteX6350" y="connsiteY6350"/>
                </a:cxn>
                <a:cxn ang="0">
                  <a:pos x="connsiteX6351" y="connsiteY6351"/>
                </a:cxn>
                <a:cxn ang="0">
                  <a:pos x="connsiteX6352" y="connsiteY6352"/>
                </a:cxn>
                <a:cxn ang="0">
                  <a:pos x="connsiteX6353" y="connsiteY6353"/>
                </a:cxn>
                <a:cxn ang="0">
                  <a:pos x="connsiteX6354" y="connsiteY6354"/>
                </a:cxn>
                <a:cxn ang="0">
                  <a:pos x="connsiteX6355" y="connsiteY6355"/>
                </a:cxn>
                <a:cxn ang="0">
                  <a:pos x="connsiteX6356" y="connsiteY6356"/>
                </a:cxn>
                <a:cxn ang="0">
                  <a:pos x="connsiteX6357" y="connsiteY6357"/>
                </a:cxn>
                <a:cxn ang="0">
                  <a:pos x="connsiteX6358" y="connsiteY6358"/>
                </a:cxn>
                <a:cxn ang="0">
                  <a:pos x="connsiteX6359" y="connsiteY6359"/>
                </a:cxn>
                <a:cxn ang="0">
                  <a:pos x="connsiteX6360" y="connsiteY6360"/>
                </a:cxn>
                <a:cxn ang="0">
                  <a:pos x="connsiteX6361" y="connsiteY6361"/>
                </a:cxn>
                <a:cxn ang="0">
                  <a:pos x="connsiteX6362" y="connsiteY6362"/>
                </a:cxn>
                <a:cxn ang="0">
                  <a:pos x="connsiteX6363" y="connsiteY6363"/>
                </a:cxn>
                <a:cxn ang="0">
                  <a:pos x="connsiteX6364" y="connsiteY6364"/>
                </a:cxn>
                <a:cxn ang="0">
                  <a:pos x="connsiteX6365" y="connsiteY6365"/>
                </a:cxn>
                <a:cxn ang="0">
                  <a:pos x="connsiteX6366" y="connsiteY6366"/>
                </a:cxn>
                <a:cxn ang="0">
                  <a:pos x="connsiteX6367" y="connsiteY6367"/>
                </a:cxn>
                <a:cxn ang="0">
                  <a:pos x="connsiteX6368" y="connsiteY6368"/>
                </a:cxn>
                <a:cxn ang="0">
                  <a:pos x="connsiteX6369" y="connsiteY6369"/>
                </a:cxn>
                <a:cxn ang="0">
                  <a:pos x="connsiteX6370" y="connsiteY6370"/>
                </a:cxn>
                <a:cxn ang="0">
                  <a:pos x="connsiteX6371" y="connsiteY6371"/>
                </a:cxn>
                <a:cxn ang="0">
                  <a:pos x="connsiteX6372" y="connsiteY6372"/>
                </a:cxn>
                <a:cxn ang="0">
                  <a:pos x="connsiteX6373" y="connsiteY6373"/>
                </a:cxn>
                <a:cxn ang="0">
                  <a:pos x="connsiteX6374" y="connsiteY6374"/>
                </a:cxn>
                <a:cxn ang="0">
                  <a:pos x="connsiteX6375" y="connsiteY6375"/>
                </a:cxn>
                <a:cxn ang="0">
                  <a:pos x="connsiteX6376" y="connsiteY6376"/>
                </a:cxn>
                <a:cxn ang="0">
                  <a:pos x="connsiteX6377" y="connsiteY6377"/>
                </a:cxn>
                <a:cxn ang="0">
                  <a:pos x="connsiteX6378" y="connsiteY6378"/>
                </a:cxn>
                <a:cxn ang="0">
                  <a:pos x="connsiteX6379" y="connsiteY6379"/>
                </a:cxn>
                <a:cxn ang="0">
                  <a:pos x="connsiteX6380" y="connsiteY6380"/>
                </a:cxn>
                <a:cxn ang="0">
                  <a:pos x="connsiteX6381" y="connsiteY6381"/>
                </a:cxn>
                <a:cxn ang="0">
                  <a:pos x="connsiteX6382" y="connsiteY6382"/>
                </a:cxn>
                <a:cxn ang="0">
                  <a:pos x="connsiteX6383" y="connsiteY6383"/>
                </a:cxn>
                <a:cxn ang="0">
                  <a:pos x="connsiteX6384" y="connsiteY6384"/>
                </a:cxn>
                <a:cxn ang="0">
                  <a:pos x="connsiteX6385" y="connsiteY6385"/>
                </a:cxn>
                <a:cxn ang="0">
                  <a:pos x="connsiteX6386" y="connsiteY6386"/>
                </a:cxn>
                <a:cxn ang="0">
                  <a:pos x="connsiteX6387" y="connsiteY6387"/>
                </a:cxn>
                <a:cxn ang="0">
                  <a:pos x="connsiteX6388" y="connsiteY6388"/>
                </a:cxn>
                <a:cxn ang="0">
                  <a:pos x="connsiteX6389" y="connsiteY6389"/>
                </a:cxn>
                <a:cxn ang="0">
                  <a:pos x="connsiteX6390" y="connsiteY6390"/>
                </a:cxn>
                <a:cxn ang="0">
                  <a:pos x="connsiteX6391" y="connsiteY6391"/>
                </a:cxn>
                <a:cxn ang="0">
                  <a:pos x="connsiteX6392" y="connsiteY6392"/>
                </a:cxn>
                <a:cxn ang="0">
                  <a:pos x="connsiteX6393" y="connsiteY6393"/>
                </a:cxn>
                <a:cxn ang="0">
                  <a:pos x="connsiteX6394" y="connsiteY6394"/>
                </a:cxn>
                <a:cxn ang="0">
                  <a:pos x="connsiteX6395" y="connsiteY6395"/>
                </a:cxn>
                <a:cxn ang="0">
                  <a:pos x="connsiteX6396" y="connsiteY6396"/>
                </a:cxn>
                <a:cxn ang="0">
                  <a:pos x="connsiteX6397" y="connsiteY6397"/>
                </a:cxn>
                <a:cxn ang="0">
                  <a:pos x="connsiteX6398" y="connsiteY6398"/>
                </a:cxn>
                <a:cxn ang="0">
                  <a:pos x="connsiteX6399" y="connsiteY6399"/>
                </a:cxn>
                <a:cxn ang="0">
                  <a:pos x="connsiteX6400" y="connsiteY6400"/>
                </a:cxn>
                <a:cxn ang="0">
                  <a:pos x="connsiteX6401" y="connsiteY6401"/>
                </a:cxn>
                <a:cxn ang="0">
                  <a:pos x="connsiteX6402" y="connsiteY6402"/>
                </a:cxn>
                <a:cxn ang="0">
                  <a:pos x="connsiteX6403" y="connsiteY6403"/>
                </a:cxn>
                <a:cxn ang="0">
                  <a:pos x="connsiteX6404" y="connsiteY6404"/>
                </a:cxn>
                <a:cxn ang="0">
                  <a:pos x="connsiteX6405" y="connsiteY6405"/>
                </a:cxn>
                <a:cxn ang="0">
                  <a:pos x="connsiteX6406" y="connsiteY6406"/>
                </a:cxn>
                <a:cxn ang="0">
                  <a:pos x="connsiteX6407" y="connsiteY6407"/>
                </a:cxn>
                <a:cxn ang="0">
                  <a:pos x="connsiteX6408" y="connsiteY6408"/>
                </a:cxn>
                <a:cxn ang="0">
                  <a:pos x="connsiteX6409" y="connsiteY6409"/>
                </a:cxn>
                <a:cxn ang="0">
                  <a:pos x="connsiteX6410" y="connsiteY6410"/>
                </a:cxn>
                <a:cxn ang="0">
                  <a:pos x="connsiteX6411" y="connsiteY6411"/>
                </a:cxn>
                <a:cxn ang="0">
                  <a:pos x="connsiteX6412" y="connsiteY6412"/>
                </a:cxn>
                <a:cxn ang="0">
                  <a:pos x="connsiteX6413" y="connsiteY6413"/>
                </a:cxn>
                <a:cxn ang="0">
                  <a:pos x="connsiteX6414" y="connsiteY6414"/>
                </a:cxn>
                <a:cxn ang="0">
                  <a:pos x="connsiteX6415" y="connsiteY6415"/>
                </a:cxn>
                <a:cxn ang="0">
                  <a:pos x="connsiteX6416" y="connsiteY6416"/>
                </a:cxn>
                <a:cxn ang="0">
                  <a:pos x="connsiteX6417" y="connsiteY6417"/>
                </a:cxn>
                <a:cxn ang="0">
                  <a:pos x="connsiteX6418" y="connsiteY6418"/>
                </a:cxn>
                <a:cxn ang="0">
                  <a:pos x="connsiteX6419" y="connsiteY6419"/>
                </a:cxn>
                <a:cxn ang="0">
                  <a:pos x="connsiteX6420" y="connsiteY6420"/>
                </a:cxn>
                <a:cxn ang="0">
                  <a:pos x="connsiteX6421" y="connsiteY6421"/>
                </a:cxn>
                <a:cxn ang="0">
                  <a:pos x="connsiteX6422" y="connsiteY6422"/>
                </a:cxn>
                <a:cxn ang="0">
                  <a:pos x="connsiteX6423" y="connsiteY6423"/>
                </a:cxn>
                <a:cxn ang="0">
                  <a:pos x="connsiteX6424" y="connsiteY6424"/>
                </a:cxn>
                <a:cxn ang="0">
                  <a:pos x="connsiteX6425" y="connsiteY6425"/>
                </a:cxn>
                <a:cxn ang="0">
                  <a:pos x="connsiteX6426" y="connsiteY6426"/>
                </a:cxn>
                <a:cxn ang="0">
                  <a:pos x="connsiteX6427" y="connsiteY6427"/>
                </a:cxn>
                <a:cxn ang="0">
                  <a:pos x="connsiteX6428" y="connsiteY6428"/>
                </a:cxn>
                <a:cxn ang="0">
                  <a:pos x="connsiteX6429" y="connsiteY6429"/>
                </a:cxn>
                <a:cxn ang="0">
                  <a:pos x="connsiteX6430" y="connsiteY6430"/>
                </a:cxn>
                <a:cxn ang="0">
                  <a:pos x="connsiteX6431" y="connsiteY6431"/>
                </a:cxn>
                <a:cxn ang="0">
                  <a:pos x="connsiteX6432" y="connsiteY6432"/>
                </a:cxn>
                <a:cxn ang="0">
                  <a:pos x="connsiteX6433" y="connsiteY6433"/>
                </a:cxn>
                <a:cxn ang="0">
                  <a:pos x="connsiteX6434" y="connsiteY6434"/>
                </a:cxn>
                <a:cxn ang="0">
                  <a:pos x="connsiteX6435" y="connsiteY6435"/>
                </a:cxn>
                <a:cxn ang="0">
                  <a:pos x="connsiteX6436" y="connsiteY6436"/>
                </a:cxn>
                <a:cxn ang="0">
                  <a:pos x="connsiteX6437" y="connsiteY6437"/>
                </a:cxn>
                <a:cxn ang="0">
                  <a:pos x="connsiteX6438" y="connsiteY6438"/>
                </a:cxn>
                <a:cxn ang="0">
                  <a:pos x="connsiteX6439" y="connsiteY6439"/>
                </a:cxn>
                <a:cxn ang="0">
                  <a:pos x="connsiteX6440" y="connsiteY6440"/>
                </a:cxn>
                <a:cxn ang="0">
                  <a:pos x="connsiteX6441" y="connsiteY6441"/>
                </a:cxn>
                <a:cxn ang="0">
                  <a:pos x="connsiteX6442" y="connsiteY6442"/>
                </a:cxn>
                <a:cxn ang="0">
                  <a:pos x="connsiteX6443" y="connsiteY6443"/>
                </a:cxn>
                <a:cxn ang="0">
                  <a:pos x="connsiteX6444" y="connsiteY6444"/>
                </a:cxn>
                <a:cxn ang="0">
                  <a:pos x="connsiteX6445" y="connsiteY6445"/>
                </a:cxn>
                <a:cxn ang="0">
                  <a:pos x="connsiteX6446" y="connsiteY6446"/>
                </a:cxn>
                <a:cxn ang="0">
                  <a:pos x="connsiteX6447" y="connsiteY6447"/>
                </a:cxn>
                <a:cxn ang="0">
                  <a:pos x="connsiteX6448" y="connsiteY6448"/>
                </a:cxn>
                <a:cxn ang="0">
                  <a:pos x="connsiteX6449" y="connsiteY6449"/>
                </a:cxn>
                <a:cxn ang="0">
                  <a:pos x="connsiteX6450" y="connsiteY6450"/>
                </a:cxn>
                <a:cxn ang="0">
                  <a:pos x="connsiteX6451" y="connsiteY6451"/>
                </a:cxn>
                <a:cxn ang="0">
                  <a:pos x="connsiteX6452" y="connsiteY6452"/>
                </a:cxn>
                <a:cxn ang="0">
                  <a:pos x="connsiteX6453" y="connsiteY6453"/>
                </a:cxn>
                <a:cxn ang="0">
                  <a:pos x="connsiteX6454" y="connsiteY6454"/>
                </a:cxn>
                <a:cxn ang="0">
                  <a:pos x="connsiteX6455" y="connsiteY6455"/>
                </a:cxn>
                <a:cxn ang="0">
                  <a:pos x="connsiteX6456" y="connsiteY6456"/>
                </a:cxn>
                <a:cxn ang="0">
                  <a:pos x="connsiteX6457" y="connsiteY6457"/>
                </a:cxn>
                <a:cxn ang="0">
                  <a:pos x="connsiteX6458" y="connsiteY6458"/>
                </a:cxn>
                <a:cxn ang="0">
                  <a:pos x="connsiteX6459" y="connsiteY6459"/>
                </a:cxn>
                <a:cxn ang="0">
                  <a:pos x="connsiteX6460" y="connsiteY6460"/>
                </a:cxn>
                <a:cxn ang="0">
                  <a:pos x="connsiteX6461" y="connsiteY6461"/>
                </a:cxn>
                <a:cxn ang="0">
                  <a:pos x="connsiteX6462" y="connsiteY6462"/>
                </a:cxn>
                <a:cxn ang="0">
                  <a:pos x="connsiteX6463" y="connsiteY6463"/>
                </a:cxn>
                <a:cxn ang="0">
                  <a:pos x="connsiteX6464" y="connsiteY6464"/>
                </a:cxn>
                <a:cxn ang="0">
                  <a:pos x="connsiteX6465" y="connsiteY6465"/>
                </a:cxn>
                <a:cxn ang="0">
                  <a:pos x="connsiteX6466" y="connsiteY6466"/>
                </a:cxn>
                <a:cxn ang="0">
                  <a:pos x="connsiteX6467" y="connsiteY6467"/>
                </a:cxn>
                <a:cxn ang="0">
                  <a:pos x="connsiteX6468" y="connsiteY6468"/>
                </a:cxn>
                <a:cxn ang="0">
                  <a:pos x="connsiteX6469" y="connsiteY6469"/>
                </a:cxn>
                <a:cxn ang="0">
                  <a:pos x="connsiteX6470" y="connsiteY6470"/>
                </a:cxn>
                <a:cxn ang="0">
                  <a:pos x="connsiteX6471" y="connsiteY6471"/>
                </a:cxn>
                <a:cxn ang="0">
                  <a:pos x="connsiteX6472" y="connsiteY6472"/>
                </a:cxn>
                <a:cxn ang="0">
                  <a:pos x="connsiteX6473" y="connsiteY6473"/>
                </a:cxn>
                <a:cxn ang="0">
                  <a:pos x="connsiteX6474" y="connsiteY6474"/>
                </a:cxn>
                <a:cxn ang="0">
                  <a:pos x="connsiteX6475" y="connsiteY6475"/>
                </a:cxn>
                <a:cxn ang="0">
                  <a:pos x="connsiteX6476" y="connsiteY6476"/>
                </a:cxn>
                <a:cxn ang="0">
                  <a:pos x="connsiteX6477" y="connsiteY6477"/>
                </a:cxn>
                <a:cxn ang="0">
                  <a:pos x="connsiteX6478" y="connsiteY6478"/>
                </a:cxn>
                <a:cxn ang="0">
                  <a:pos x="connsiteX6479" y="connsiteY6479"/>
                </a:cxn>
                <a:cxn ang="0">
                  <a:pos x="connsiteX6480" y="connsiteY6480"/>
                </a:cxn>
                <a:cxn ang="0">
                  <a:pos x="connsiteX6481" y="connsiteY6481"/>
                </a:cxn>
                <a:cxn ang="0">
                  <a:pos x="connsiteX6482" y="connsiteY6482"/>
                </a:cxn>
                <a:cxn ang="0">
                  <a:pos x="connsiteX6483" y="connsiteY6483"/>
                </a:cxn>
                <a:cxn ang="0">
                  <a:pos x="connsiteX6484" y="connsiteY6484"/>
                </a:cxn>
                <a:cxn ang="0">
                  <a:pos x="connsiteX6485" y="connsiteY6485"/>
                </a:cxn>
                <a:cxn ang="0">
                  <a:pos x="connsiteX6486" y="connsiteY6486"/>
                </a:cxn>
                <a:cxn ang="0">
                  <a:pos x="connsiteX6487" y="connsiteY6487"/>
                </a:cxn>
                <a:cxn ang="0">
                  <a:pos x="connsiteX6488" y="connsiteY6488"/>
                </a:cxn>
                <a:cxn ang="0">
                  <a:pos x="connsiteX6489" y="connsiteY6489"/>
                </a:cxn>
                <a:cxn ang="0">
                  <a:pos x="connsiteX6490" y="connsiteY6490"/>
                </a:cxn>
                <a:cxn ang="0">
                  <a:pos x="connsiteX6491" y="connsiteY6491"/>
                </a:cxn>
                <a:cxn ang="0">
                  <a:pos x="connsiteX6492" y="connsiteY6492"/>
                </a:cxn>
                <a:cxn ang="0">
                  <a:pos x="connsiteX6493" y="connsiteY6493"/>
                </a:cxn>
                <a:cxn ang="0">
                  <a:pos x="connsiteX6494" y="connsiteY6494"/>
                </a:cxn>
                <a:cxn ang="0">
                  <a:pos x="connsiteX6495" y="connsiteY6495"/>
                </a:cxn>
                <a:cxn ang="0">
                  <a:pos x="connsiteX6496" y="connsiteY6496"/>
                </a:cxn>
                <a:cxn ang="0">
                  <a:pos x="connsiteX6497" y="connsiteY6497"/>
                </a:cxn>
                <a:cxn ang="0">
                  <a:pos x="connsiteX6498" y="connsiteY6498"/>
                </a:cxn>
                <a:cxn ang="0">
                  <a:pos x="connsiteX6499" y="connsiteY6499"/>
                </a:cxn>
                <a:cxn ang="0">
                  <a:pos x="connsiteX6500" y="connsiteY6500"/>
                </a:cxn>
                <a:cxn ang="0">
                  <a:pos x="connsiteX6501" y="connsiteY6501"/>
                </a:cxn>
                <a:cxn ang="0">
                  <a:pos x="connsiteX6502" y="connsiteY6502"/>
                </a:cxn>
                <a:cxn ang="0">
                  <a:pos x="connsiteX6503" y="connsiteY6503"/>
                </a:cxn>
                <a:cxn ang="0">
                  <a:pos x="connsiteX6504" y="connsiteY6504"/>
                </a:cxn>
                <a:cxn ang="0">
                  <a:pos x="connsiteX6505" y="connsiteY6505"/>
                </a:cxn>
                <a:cxn ang="0">
                  <a:pos x="connsiteX6506" y="connsiteY6506"/>
                </a:cxn>
                <a:cxn ang="0">
                  <a:pos x="connsiteX6507" y="connsiteY6507"/>
                </a:cxn>
                <a:cxn ang="0">
                  <a:pos x="connsiteX6508" y="connsiteY6508"/>
                </a:cxn>
                <a:cxn ang="0">
                  <a:pos x="connsiteX6509" y="connsiteY6509"/>
                </a:cxn>
                <a:cxn ang="0">
                  <a:pos x="connsiteX6510" y="connsiteY6510"/>
                </a:cxn>
                <a:cxn ang="0">
                  <a:pos x="connsiteX6511" y="connsiteY6511"/>
                </a:cxn>
                <a:cxn ang="0">
                  <a:pos x="connsiteX6512" y="connsiteY6512"/>
                </a:cxn>
                <a:cxn ang="0">
                  <a:pos x="connsiteX6513" y="connsiteY6513"/>
                </a:cxn>
                <a:cxn ang="0">
                  <a:pos x="connsiteX6514" y="connsiteY6514"/>
                </a:cxn>
                <a:cxn ang="0">
                  <a:pos x="connsiteX6515" y="connsiteY6515"/>
                </a:cxn>
                <a:cxn ang="0">
                  <a:pos x="connsiteX6516" y="connsiteY6516"/>
                </a:cxn>
                <a:cxn ang="0">
                  <a:pos x="connsiteX6517" y="connsiteY6517"/>
                </a:cxn>
                <a:cxn ang="0">
                  <a:pos x="connsiteX6518" y="connsiteY6518"/>
                </a:cxn>
                <a:cxn ang="0">
                  <a:pos x="connsiteX6519" y="connsiteY6519"/>
                </a:cxn>
                <a:cxn ang="0">
                  <a:pos x="connsiteX6520" y="connsiteY6520"/>
                </a:cxn>
                <a:cxn ang="0">
                  <a:pos x="connsiteX6521" y="connsiteY6521"/>
                </a:cxn>
                <a:cxn ang="0">
                  <a:pos x="connsiteX6522" y="connsiteY6522"/>
                </a:cxn>
                <a:cxn ang="0">
                  <a:pos x="connsiteX6523" y="connsiteY6523"/>
                </a:cxn>
                <a:cxn ang="0">
                  <a:pos x="connsiteX6524" y="connsiteY6524"/>
                </a:cxn>
                <a:cxn ang="0">
                  <a:pos x="connsiteX6525" y="connsiteY6525"/>
                </a:cxn>
                <a:cxn ang="0">
                  <a:pos x="connsiteX6526" y="connsiteY6526"/>
                </a:cxn>
                <a:cxn ang="0">
                  <a:pos x="connsiteX6527" y="connsiteY6527"/>
                </a:cxn>
                <a:cxn ang="0">
                  <a:pos x="connsiteX6528" y="connsiteY6528"/>
                </a:cxn>
                <a:cxn ang="0">
                  <a:pos x="connsiteX6529" y="connsiteY6529"/>
                </a:cxn>
                <a:cxn ang="0">
                  <a:pos x="connsiteX6530" y="connsiteY6530"/>
                </a:cxn>
                <a:cxn ang="0">
                  <a:pos x="connsiteX6531" y="connsiteY6531"/>
                </a:cxn>
                <a:cxn ang="0">
                  <a:pos x="connsiteX6532" y="connsiteY6532"/>
                </a:cxn>
                <a:cxn ang="0">
                  <a:pos x="connsiteX6533" y="connsiteY6533"/>
                </a:cxn>
                <a:cxn ang="0">
                  <a:pos x="connsiteX6534" y="connsiteY6534"/>
                </a:cxn>
                <a:cxn ang="0">
                  <a:pos x="connsiteX6535" y="connsiteY6535"/>
                </a:cxn>
                <a:cxn ang="0">
                  <a:pos x="connsiteX6536" y="connsiteY6536"/>
                </a:cxn>
                <a:cxn ang="0">
                  <a:pos x="connsiteX6537" y="connsiteY6537"/>
                </a:cxn>
                <a:cxn ang="0">
                  <a:pos x="connsiteX6538" y="connsiteY6538"/>
                </a:cxn>
                <a:cxn ang="0">
                  <a:pos x="connsiteX6539" y="connsiteY6539"/>
                </a:cxn>
                <a:cxn ang="0">
                  <a:pos x="connsiteX6540" y="connsiteY6540"/>
                </a:cxn>
                <a:cxn ang="0">
                  <a:pos x="connsiteX6541" y="connsiteY6541"/>
                </a:cxn>
                <a:cxn ang="0">
                  <a:pos x="connsiteX6542" y="connsiteY6542"/>
                </a:cxn>
                <a:cxn ang="0">
                  <a:pos x="connsiteX6543" y="connsiteY6543"/>
                </a:cxn>
                <a:cxn ang="0">
                  <a:pos x="connsiteX6544" y="connsiteY6544"/>
                </a:cxn>
                <a:cxn ang="0">
                  <a:pos x="connsiteX6545" y="connsiteY6545"/>
                </a:cxn>
                <a:cxn ang="0">
                  <a:pos x="connsiteX6546" y="connsiteY6546"/>
                </a:cxn>
                <a:cxn ang="0">
                  <a:pos x="connsiteX6547" y="connsiteY6547"/>
                </a:cxn>
                <a:cxn ang="0">
                  <a:pos x="connsiteX6548" y="connsiteY6548"/>
                </a:cxn>
                <a:cxn ang="0">
                  <a:pos x="connsiteX6549" y="connsiteY6549"/>
                </a:cxn>
                <a:cxn ang="0">
                  <a:pos x="connsiteX6550" y="connsiteY6550"/>
                </a:cxn>
                <a:cxn ang="0">
                  <a:pos x="connsiteX6551" y="connsiteY6551"/>
                </a:cxn>
                <a:cxn ang="0">
                  <a:pos x="connsiteX6552" y="connsiteY6552"/>
                </a:cxn>
                <a:cxn ang="0">
                  <a:pos x="connsiteX6553" y="connsiteY6553"/>
                </a:cxn>
                <a:cxn ang="0">
                  <a:pos x="connsiteX6554" y="connsiteY6554"/>
                </a:cxn>
                <a:cxn ang="0">
                  <a:pos x="connsiteX6555" y="connsiteY6555"/>
                </a:cxn>
                <a:cxn ang="0">
                  <a:pos x="connsiteX6556" y="connsiteY6556"/>
                </a:cxn>
                <a:cxn ang="0">
                  <a:pos x="connsiteX6557" y="connsiteY6557"/>
                </a:cxn>
                <a:cxn ang="0">
                  <a:pos x="connsiteX6558" y="connsiteY6558"/>
                </a:cxn>
                <a:cxn ang="0">
                  <a:pos x="connsiteX6559" y="connsiteY6559"/>
                </a:cxn>
                <a:cxn ang="0">
                  <a:pos x="connsiteX6560" y="connsiteY6560"/>
                </a:cxn>
                <a:cxn ang="0">
                  <a:pos x="connsiteX6561" y="connsiteY6561"/>
                </a:cxn>
                <a:cxn ang="0">
                  <a:pos x="connsiteX6562" y="connsiteY6562"/>
                </a:cxn>
                <a:cxn ang="0">
                  <a:pos x="connsiteX6563" y="connsiteY6563"/>
                </a:cxn>
                <a:cxn ang="0">
                  <a:pos x="connsiteX6564" y="connsiteY6564"/>
                </a:cxn>
                <a:cxn ang="0">
                  <a:pos x="connsiteX6565" y="connsiteY6565"/>
                </a:cxn>
                <a:cxn ang="0">
                  <a:pos x="connsiteX6566" y="connsiteY6566"/>
                </a:cxn>
                <a:cxn ang="0">
                  <a:pos x="connsiteX6567" y="connsiteY6567"/>
                </a:cxn>
                <a:cxn ang="0">
                  <a:pos x="connsiteX6568" y="connsiteY6568"/>
                </a:cxn>
                <a:cxn ang="0">
                  <a:pos x="connsiteX6569" y="connsiteY6569"/>
                </a:cxn>
                <a:cxn ang="0">
                  <a:pos x="connsiteX6570" y="connsiteY6570"/>
                </a:cxn>
                <a:cxn ang="0">
                  <a:pos x="connsiteX6571" y="connsiteY6571"/>
                </a:cxn>
                <a:cxn ang="0">
                  <a:pos x="connsiteX6572" y="connsiteY6572"/>
                </a:cxn>
                <a:cxn ang="0">
                  <a:pos x="connsiteX6573" y="connsiteY6573"/>
                </a:cxn>
                <a:cxn ang="0">
                  <a:pos x="connsiteX6574" y="connsiteY6574"/>
                </a:cxn>
                <a:cxn ang="0">
                  <a:pos x="connsiteX6575" y="connsiteY6575"/>
                </a:cxn>
                <a:cxn ang="0">
                  <a:pos x="connsiteX6576" y="connsiteY6576"/>
                </a:cxn>
                <a:cxn ang="0">
                  <a:pos x="connsiteX6577" y="connsiteY6577"/>
                </a:cxn>
                <a:cxn ang="0">
                  <a:pos x="connsiteX6578" y="connsiteY6578"/>
                </a:cxn>
                <a:cxn ang="0">
                  <a:pos x="connsiteX6579" y="connsiteY6579"/>
                </a:cxn>
                <a:cxn ang="0">
                  <a:pos x="connsiteX6580" y="connsiteY6580"/>
                </a:cxn>
                <a:cxn ang="0">
                  <a:pos x="connsiteX6581" y="connsiteY6581"/>
                </a:cxn>
                <a:cxn ang="0">
                  <a:pos x="connsiteX6582" y="connsiteY6582"/>
                </a:cxn>
                <a:cxn ang="0">
                  <a:pos x="connsiteX6583" y="connsiteY6583"/>
                </a:cxn>
                <a:cxn ang="0">
                  <a:pos x="connsiteX6584" y="connsiteY6584"/>
                </a:cxn>
                <a:cxn ang="0">
                  <a:pos x="connsiteX6585" y="connsiteY6585"/>
                </a:cxn>
                <a:cxn ang="0">
                  <a:pos x="connsiteX6586" y="connsiteY6586"/>
                </a:cxn>
                <a:cxn ang="0">
                  <a:pos x="connsiteX6587" y="connsiteY6587"/>
                </a:cxn>
                <a:cxn ang="0">
                  <a:pos x="connsiteX6588" y="connsiteY6588"/>
                </a:cxn>
                <a:cxn ang="0">
                  <a:pos x="connsiteX6589" y="connsiteY6589"/>
                </a:cxn>
                <a:cxn ang="0">
                  <a:pos x="connsiteX6590" y="connsiteY6590"/>
                </a:cxn>
                <a:cxn ang="0">
                  <a:pos x="connsiteX6591" y="connsiteY6591"/>
                </a:cxn>
                <a:cxn ang="0">
                  <a:pos x="connsiteX6592" y="connsiteY6592"/>
                </a:cxn>
                <a:cxn ang="0">
                  <a:pos x="connsiteX6593" y="connsiteY6593"/>
                </a:cxn>
                <a:cxn ang="0">
                  <a:pos x="connsiteX6594" y="connsiteY6594"/>
                </a:cxn>
                <a:cxn ang="0">
                  <a:pos x="connsiteX6595" y="connsiteY6595"/>
                </a:cxn>
                <a:cxn ang="0">
                  <a:pos x="connsiteX6596" y="connsiteY6596"/>
                </a:cxn>
                <a:cxn ang="0">
                  <a:pos x="connsiteX6597" y="connsiteY6597"/>
                </a:cxn>
                <a:cxn ang="0">
                  <a:pos x="connsiteX6598" y="connsiteY6598"/>
                </a:cxn>
                <a:cxn ang="0">
                  <a:pos x="connsiteX6599" y="connsiteY6599"/>
                </a:cxn>
                <a:cxn ang="0">
                  <a:pos x="connsiteX6600" y="connsiteY6600"/>
                </a:cxn>
                <a:cxn ang="0">
                  <a:pos x="connsiteX6601" y="connsiteY6601"/>
                </a:cxn>
                <a:cxn ang="0">
                  <a:pos x="connsiteX6602" y="connsiteY6602"/>
                </a:cxn>
                <a:cxn ang="0">
                  <a:pos x="connsiteX6603" y="connsiteY6603"/>
                </a:cxn>
                <a:cxn ang="0">
                  <a:pos x="connsiteX6604" y="connsiteY6604"/>
                </a:cxn>
                <a:cxn ang="0">
                  <a:pos x="connsiteX6605" y="connsiteY6605"/>
                </a:cxn>
                <a:cxn ang="0">
                  <a:pos x="connsiteX6606" y="connsiteY6606"/>
                </a:cxn>
                <a:cxn ang="0">
                  <a:pos x="connsiteX6607" y="connsiteY6607"/>
                </a:cxn>
                <a:cxn ang="0">
                  <a:pos x="connsiteX6608" y="connsiteY6608"/>
                </a:cxn>
                <a:cxn ang="0">
                  <a:pos x="connsiteX6609" y="connsiteY6609"/>
                </a:cxn>
                <a:cxn ang="0">
                  <a:pos x="connsiteX6610" y="connsiteY6610"/>
                </a:cxn>
                <a:cxn ang="0">
                  <a:pos x="connsiteX6611" y="connsiteY6611"/>
                </a:cxn>
                <a:cxn ang="0">
                  <a:pos x="connsiteX6612" y="connsiteY6612"/>
                </a:cxn>
                <a:cxn ang="0">
                  <a:pos x="connsiteX6613" y="connsiteY6613"/>
                </a:cxn>
                <a:cxn ang="0">
                  <a:pos x="connsiteX6614" y="connsiteY6614"/>
                </a:cxn>
                <a:cxn ang="0">
                  <a:pos x="connsiteX6615" y="connsiteY6615"/>
                </a:cxn>
                <a:cxn ang="0">
                  <a:pos x="connsiteX6616" y="connsiteY6616"/>
                </a:cxn>
                <a:cxn ang="0">
                  <a:pos x="connsiteX6617" y="connsiteY6617"/>
                </a:cxn>
                <a:cxn ang="0">
                  <a:pos x="connsiteX6618" y="connsiteY6618"/>
                </a:cxn>
                <a:cxn ang="0">
                  <a:pos x="connsiteX6619" y="connsiteY6619"/>
                </a:cxn>
                <a:cxn ang="0">
                  <a:pos x="connsiteX6620" y="connsiteY6620"/>
                </a:cxn>
                <a:cxn ang="0">
                  <a:pos x="connsiteX6621" y="connsiteY6621"/>
                </a:cxn>
                <a:cxn ang="0">
                  <a:pos x="connsiteX6622" y="connsiteY6622"/>
                </a:cxn>
                <a:cxn ang="0">
                  <a:pos x="connsiteX6623" y="connsiteY6623"/>
                </a:cxn>
                <a:cxn ang="0">
                  <a:pos x="connsiteX6624" y="connsiteY6624"/>
                </a:cxn>
                <a:cxn ang="0">
                  <a:pos x="connsiteX6625" y="connsiteY6625"/>
                </a:cxn>
                <a:cxn ang="0">
                  <a:pos x="connsiteX6626" y="connsiteY6626"/>
                </a:cxn>
                <a:cxn ang="0">
                  <a:pos x="connsiteX6627" y="connsiteY6627"/>
                </a:cxn>
                <a:cxn ang="0">
                  <a:pos x="connsiteX6628" y="connsiteY6628"/>
                </a:cxn>
                <a:cxn ang="0">
                  <a:pos x="connsiteX6629" y="connsiteY6629"/>
                </a:cxn>
                <a:cxn ang="0">
                  <a:pos x="connsiteX6630" y="connsiteY6630"/>
                </a:cxn>
                <a:cxn ang="0">
                  <a:pos x="connsiteX6631" y="connsiteY6631"/>
                </a:cxn>
                <a:cxn ang="0">
                  <a:pos x="connsiteX6632" y="connsiteY6632"/>
                </a:cxn>
                <a:cxn ang="0">
                  <a:pos x="connsiteX6633" y="connsiteY6633"/>
                </a:cxn>
                <a:cxn ang="0">
                  <a:pos x="connsiteX6634" y="connsiteY6634"/>
                </a:cxn>
                <a:cxn ang="0">
                  <a:pos x="connsiteX6635" y="connsiteY6635"/>
                </a:cxn>
                <a:cxn ang="0">
                  <a:pos x="connsiteX6636" y="connsiteY6636"/>
                </a:cxn>
                <a:cxn ang="0">
                  <a:pos x="connsiteX6637" y="connsiteY6637"/>
                </a:cxn>
                <a:cxn ang="0">
                  <a:pos x="connsiteX6638" y="connsiteY6638"/>
                </a:cxn>
                <a:cxn ang="0">
                  <a:pos x="connsiteX6639" y="connsiteY6639"/>
                </a:cxn>
                <a:cxn ang="0">
                  <a:pos x="connsiteX6640" y="connsiteY6640"/>
                </a:cxn>
                <a:cxn ang="0">
                  <a:pos x="connsiteX6641" y="connsiteY6641"/>
                </a:cxn>
                <a:cxn ang="0">
                  <a:pos x="connsiteX6642" y="connsiteY6642"/>
                </a:cxn>
                <a:cxn ang="0">
                  <a:pos x="connsiteX6643" y="connsiteY6643"/>
                </a:cxn>
                <a:cxn ang="0">
                  <a:pos x="connsiteX6644" y="connsiteY6644"/>
                </a:cxn>
                <a:cxn ang="0">
                  <a:pos x="connsiteX6645" y="connsiteY6645"/>
                </a:cxn>
                <a:cxn ang="0">
                  <a:pos x="connsiteX6646" y="connsiteY6646"/>
                </a:cxn>
                <a:cxn ang="0">
                  <a:pos x="connsiteX6647" y="connsiteY6647"/>
                </a:cxn>
                <a:cxn ang="0">
                  <a:pos x="connsiteX6648" y="connsiteY6648"/>
                </a:cxn>
                <a:cxn ang="0">
                  <a:pos x="connsiteX6649" y="connsiteY6649"/>
                </a:cxn>
                <a:cxn ang="0">
                  <a:pos x="connsiteX6650" y="connsiteY6650"/>
                </a:cxn>
                <a:cxn ang="0">
                  <a:pos x="connsiteX6651" y="connsiteY6651"/>
                </a:cxn>
                <a:cxn ang="0">
                  <a:pos x="connsiteX6652" y="connsiteY6652"/>
                </a:cxn>
                <a:cxn ang="0">
                  <a:pos x="connsiteX6653" y="connsiteY6653"/>
                </a:cxn>
                <a:cxn ang="0">
                  <a:pos x="connsiteX6654" y="connsiteY6654"/>
                </a:cxn>
                <a:cxn ang="0">
                  <a:pos x="connsiteX6655" y="connsiteY6655"/>
                </a:cxn>
                <a:cxn ang="0">
                  <a:pos x="connsiteX6656" y="connsiteY6656"/>
                </a:cxn>
                <a:cxn ang="0">
                  <a:pos x="connsiteX6657" y="connsiteY6657"/>
                </a:cxn>
                <a:cxn ang="0">
                  <a:pos x="connsiteX6658" y="connsiteY6658"/>
                </a:cxn>
                <a:cxn ang="0">
                  <a:pos x="connsiteX6659" y="connsiteY6659"/>
                </a:cxn>
                <a:cxn ang="0">
                  <a:pos x="connsiteX6660" y="connsiteY6660"/>
                </a:cxn>
                <a:cxn ang="0">
                  <a:pos x="connsiteX6661" y="connsiteY6661"/>
                </a:cxn>
                <a:cxn ang="0">
                  <a:pos x="connsiteX6662" y="connsiteY6662"/>
                </a:cxn>
                <a:cxn ang="0">
                  <a:pos x="connsiteX6663" y="connsiteY6663"/>
                </a:cxn>
                <a:cxn ang="0">
                  <a:pos x="connsiteX6664" y="connsiteY6664"/>
                </a:cxn>
                <a:cxn ang="0">
                  <a:pos x="connsiteX6665" y="connsiteY6665"/>
                </a:cxn>
                <a:cxn ang="0">
                  <a:pos x="connsiteX6666" y="connsiteY6666"/>
                </a:cxn>
                <a:cxn ang="0">
                  <a:pos x="connsiteX6667" y="connsiteY6667"/>
                </a:cxn>
                <a:cxn ang="0">
                  <a:pos x="connsiteX6668" y="connsiteY6668"/>
                </a:cxn>
                <a:cxn ang="0">
                  <a:pos x="connsiteX6669" y="connsiteY6669"/>
                </a:cxn>
                <a:cxn ang="0">
                  <a:pos x="connsiteX6670" y="connsiteY6670"/>
                </a:cxn>
                <a:cxn ang="0">
                  <a:pos x="connsiteX6671" y="connsiteY6671"/>
                </a:cxn>
                <a:cxn ang="0">
                  <a:pos x="connsiteX6672" y="connsiteY6672"/>
                </a:cxn>
                <a:cxn ang="0">
                  <a:pos x="connsiteX6673" y="connsiteY6673"/>
                </a:cxn>
                <a:cxn ang="0">
                  <a:pos x="connsiteX6674" y="connsiteY6674"/>
                </a:cxn>
                <a:cxn ang="0">
                  <a:pos x="connsiteX6675" y="connsiteY6675"/>
                </a:cxn>
                <a:cxn ang="0">
                  <a:pos x="connsiteX6676" y="connsiteY6676"/>
                </a:cxn>
                <a:cxn ang="0">
                  <a:pos x="connsiteX6677" y="connsiteY6677"/>
                </a:cxn>
                <a:cxn ang="0">
                  <a:pos x="connsiteX6678" y="connsiteY6678"/>
                </a:cxn>
                <a:cxn ang="0">
                  <a:pos x="connsiteX6679" y="connsiteY6679"/>
                </a:cxn>
                <a:cxn ang="0">
                  <a:pos x="connsiteX6680" y="connsiteY6680"/>
                </a:cxn>
                <a:cxn ang="0">
                  <a:pos x="connsiteX6681" y="connsiteY6681"/>
                </a:cxn>
                <a:cxn ang="0">
                  <a:pos x="connsiteX6682" y="connsiteY6682"/>
                </a:cxn>
                <a:cxn ang="0">
                  <a:pos x="connsiteX6683" y="connsiteY6683"/>
                </a:cxn>
                <a:cxn ang="0">
                  <a:pos x="connsiteX6684" y="connsiteY6684"/>
                </a:cxn>
                <a:cxn ang="0">
                  <a:pos x="connsiteX6685" y="connsiteY6685"/>
                </a:cxn>
                <a:cxn ang="0">
                  <a:pos x="connsiteX6686" y="connsiteY6686"/>
                </a:cxn>
                <a:cxn ang="0">
                  <a:pos x="connsiteX6687" y="connsiteY6687"/>
                </a:cxn>
                <a:cxn ang="0">
                  <a:pos x="connsiteX6688" y="connsiteY6688"/>
                </a:cxn>
                <a:cxn ang="0">
                  <a:pos x="connsiteX6689" y="connsiteY6689"/>
                </a:cxn>
                <a:cxn ang="0">
                  <a:pos x="connsiteX6690" y="connsiteY6690"/>
                </a:cxn>
                <a:cxn ang="0">
                  <a:pos x="connsiteX6691" y="connsiteY6691"/>
                </a:cxn>
                <a:cxn ang="0">
                  <a:pos x="connsiteX6692" y="connsiteY6692"/>
                </a:cxn>
                <a:cxn ang="0">
                  <a:pos x="connsiteX6693" y="connsiteY6693"/>
                </a:cxn>
                <a:cxn ang="0">
                  <a:pos x="connsiteX6694" y="connsiteY6694"/>
                </a:cxn>
                <a:cxn ang="0">
                  <a:pos x="connsiteX6695" y="connsiteY6695"/>
                </a:cxn>
                <a:cxn ang="0">
                  <a:pos x="connsiteX6696" y="connsiteY6696"/>
                </a:cxn>
                <a:cxn ang="0">
                  <a:pos x="connsiteX6697" y="connsiteY6697"/>
                </a:cxn>
                <a:cxn ang="0">
                  <a:pos x="connsiteX6698" y="connsiteY6698"/>
                </a:cxn>
                <a:cxn ang="0">
                  <a:pos x="connsiteX6699" y="connsiteY6699"/>
                </a:cxn>
                <a:cxn ang="0">
                  <a:pos x="connsiteX6700" y="connsiteY6700"/>
                </a:cxn>
                <a:cxn ang="0">
                  <a:pos x="connsiteX6701" y="connsiteY6701"/>
                </a:cxn>
                <a:cxn ang="0">
                  <a:pos x="connsiteX6702" y="connsiteY6702"/>
                </a:cxn>
                <a:cxn ang="0">
                  <a:pos x="connsiteX6703" y="connsiteY6703"/>
                </a:cxn>
                <a:cxn ang="0">
                  <a:pos x="connsiteX6704" y="connsiteY6704"/>
                </a:cxn>
                <a:cxn ang="0">
                  <a:pos x="connsiteX6705" y="connsiteY6705"/>
                </a:cxn>
                <a:cxn ang="0">
                  <a:pos x="connsiteX6706" y="connsiteY6706"/>
                </a:cxn>
                <a:cxn ang="0">
                  <a:pos x="connsiteX6707" y="connsiteY6707"/>
                </a:cxn>
                <a:cxn ang="0">
                  <a:pos x="connsiteX6708" y="connsiteY6708"/>
                </a:cxn>
                <a:cxn ang="0">
                  <a:pos x="connsiteX6709" y="connsiteY6709"/>
                </a:cxn>
                <a:cxn ang="0">
                  <a:pos x="connsiteX6710" y="connsiteY6710"/>
                </a:cxn>
                <a:cxn ang="0">
                  <a:pos x="connsiteX6711" y="connsiteY6711"/>
                </a:cxn>
                <a:cxn ang="0">
                  <a:pos x="connsiteX6712" y="connsiteY6712"/>
                </a:cxn>
                <a:cxn ang="0">
                  <a:pos x="connsiteX6713" y="connsiteY6713"/>
                </a:cxn>
                <a:cxn ang="0">
                  <a:pos x="connsiteX6714" y="connsiteY6714"/>
                </a:cxn>
                <a:cxn ang="0">
                  <a:pos x="connsiteX6715" y="connsiteY6715"/>
                </a:cxn>
                <a:cxn ang="0">
                  <a:pos x="connsiteX6716" y="connsiteY6716"/>
                </a:cxn>
                <a:cxn ang="0">
                  <a:pos x="connsiteX6717" y="connsiteY6717"/>
                </a:cxn>
                <a:cxn ang="0">
                  <a:pos x="connsiteX6718" y="connsiteY6718"/>
                </a:cxn>
                <a:cxn ang="0">
                  <a:pos x="connsiteX6719" y="connsiteY6719"/>
                </a:cxn>
                <a:cxn ang="0">
                  <a:pos x="connsiteX6720" y="connsiteY6720"/>
                </a:cxn>
                <a:cxn ang="0">
                  <a:pos x="connsiteX6721" y="connsiteY6721"/>
                </a:cxn>
                <a:cxn ang="0">
                  <a:pos x="connsiteX6722" y="connsiteY6722"/>
                </a:cxn>
                <a:cxn ang="0">
                  <a:pos x="connsiteX6723" y="connsiteY6723"/>
                </a:cxn>
                <a:cxn ang="0">
                  <a:pos x="connsiteX6724" y="connsiteY6724"/>
                </a:cxn>
                <a:cxn ang="0">
                  <a:pos x="connsiteX6725" y="connsiteY6725"/>
                </a:cxn>
                <a:cxn ang="0">
                  <a:pos x="connsiteX6726" y="connsiteY6726"/>
                </a:cxn>
                <a:cxn ang="0">
                  <a:pos x="connsiteX6727" y="connsiteY6727"/>
                </a:cxn>
                <a:cxn ang="0">
                  <a:pos x="connsiteX6728" y="connsiteY6728"/>
                </a:cxn>
                <a:cxn ang="0">
                  <a:pos x="connsiteX6729" y="connsiteY6729"/>
                </a:cxn>
                <a:cxn ang="0">
                  <a:pos x="connsiteX6730" y="connsiteY6730"/>
                </a:cxn>
                <a:cxn ang="0">
                  <a:pos x="connsiteX6731" y="connsiteY6731"/>
                </a:cxn>
                <a:cxn ang="0">
                  <a:pos x="connsiteX6732" y="connsiteY6732"/>
                </a:cxn>
                <a:cxn ang="0">
                  <a:pos x="connsiteX6733" y="connsiteY6733"/>
                </a:cxn>
                <a:cxn ang="0">
                  <a:pos x="connsiteX6734" y="connsiteY6734"/>
                </a:cxn>
                <a:cxn ang="0">
                  <a:pos x="connsiteX6735" y="connsiteY6735"/>
                </a:cxn>
                <a:cxn ang="0">
                  <a:pos x="connsiteX6736" y="connsiteY6736"/>
                </a:cxn>
                <a:cxn ang="0">
                  <a:pos x="connsiteX6737" y="connsiteY6737"/>
                </a:cxn>
                <a:cxn ang="0">
                  <a:pos x="connsiteX6738" y="connsiteY6738"/>
                </a:cxn>
                <a:cxn ang="0">
                  <a:pos x="connsiteX6739" y="connsiteY6739"/>
                </a:cxn>
                <a:cxn ang="0">
                  <a:pos x="connsiteX6740" y="connsiteY6740"/>
                </a:cxn>
                <a:cxn ang="0">
                  <a:pos x="connsiteX6741" y="connsiteY6741"/>
                </a:cxn>
                <a:cxn ang="0">
                  <a:pos x="connsiteX6742" y="connsiteY6742"/>
                </a:cxn>
                <a:cxn ang="0">
                  <a:pos x="connsiteX6743" y="connsiteY6743"/>
                </a:cxn>
                <a:cxn ang="0">
                  <a:pos x="connsiteX6744" y="connsiteY6744"/>
                </a:cxn>
                <a:cxn ang="0">
                  <a:pos x="connsiteX6745" y="connsiteY6745"/>
                </a:cxn>
                <a:cxn ang="0">
                  <a:pos x="connsiteX6746" y="connsiteY6746"/>
                </a:cxn>
                <a:cxn ang="0">
                  <a:pos x="connsiteX6747" y="connsiteY6747"/>
                </a:cxn>
                <a:cxn ang="0">
                  <a:pos x="connsiteX6748" y="connsiteY6748"/>
                </a:cxn>
                <a:cxn ang="0">
                  <a:pos x="connsiteX6749" y="connsiteY6749"/>
                </a:cxn>
                <a:cxn ang="0">
                  <a:pos x="connsiteX6750" y="connsiteY6750"/>
                </a:cxn>
                <a:cxn ang="0">
                  <a:pos x="connsiteX6751" y="connsiteY6751"/>
                </a:cxn>
                <a:cxn ang="0">
                  <a:pos x="connsiteX6752" y="connsiteY6752"/>
                </a:cxn>
                <a:cxn ang="0">
                  <a:pos x="connsiteX6753" y="connsiteY6753"/>
                </a:cxn>
                <a:cxn ang="0">
                  <a:pos x="connsiteX6754" y="connsiteY6754"/>
                </a:cxn>
                <a:cxn ang="0">
                  <a:pos x="connsiteX6755" y="connsiteY6755"/>
                </a:cxn>
                <a:cxn ang="0">
                  <a:pos x="connsiteX6756" y="connsiteY6756"/>
                </a:cxn>
                <a:cxn ang="0">
                  <a:pos x="connsiteX6757" y="connsiteY6757"/>
                </a:cxn>
                <a:cxn ang="0">
                  <a:pos x="connsiteX6758" y="connsiteY6758"/>
                </a:cxn>
                <a:cxn ang="0">
                  <a:pos x="connsiteX6759" y="connsiteY6759"/>
                </a:cxn>
                <a:cxn ang="0">
                  <a:pos x="connsiteX6760" y="connsiteY6760"/>
                </a:cxn>
                <a:cxn ang="0">
                  <a:pos x="connsiteX6761" y="connsiteY6761"/>
                </a:cxn>
                <a:cxn ang="0">
                  <a:pos x="connsiteX6762" y="connsiteY6762"/>
                </a:cxn>
                <a:cxn ang="0">
                  <a:pos x="connsiteX6763" y="connsiteY6763"/>
                </a:cxn>
                <a:cxn ang="0">
                  <a:pos x="connsiteX6764" y="connsiteY6764"/>
                </a:cxn>
                <a:cxn ang="0">
                  <a:pos x="connsiteX6765" y="connsiteY6765"/>
                </a:cxn>
                <a:cxn ang="0">
                  <a:pos x="connsiteX6766" y="connsiteY6766"/>
                </a:cxn>
                <a:cxn ang="0">
                  <a:pos x="connsiteX6767" y="connsiteY6767"/>
                </a:cxn>
                <a:cxn ang="0">
                  <a:pos x="connsiteX6768" y="connsiteY6768"/>
                </a:cxn>
                <a:cxn ang="0">
                  <a:pos x="connsiteX6769" y="connsiteY6769"/>
                </a:cxn>
                <a:cxn ang="0">
                  <a:pos x="connsiteX6770" y="connsiteY6770"/>
                </a:cxn>
                <a:cxn ang="0">
                  <a:pos x="connsiteX6771" y="connsiteY6771"/>
                </a:cxn>
                <a:cxn ang="0">
                  <a:pos x="connsiteX6772" y="connsiteY6772"/>
                </a:cxn>
                <a:cxn ang="0">
                  <a:pos x="connsiteX6773" y="connsiteY6773"/>
                </a:cxn>
                <a:cxn ang="0">
                  <a:pos x="connsiteX6774" y="connsiteY6774"/>
                </a:cxn>
                <a:cxn ang="0">
                  <a:pos x="connsiteX6775" y="connsiteY6775"/>
                </a:cxn>
                <a:cxn ang="0">
                  <a:pos x="connsiteX6776" y="connsiteY6776"/>
                </a:cxn>
                <a:cxn ang="0">
                  <a:pos x="connsiteX6777" y="connsiteY6777"/>
                </a:cxn>
                <a:cxn ang="0">
                  <a:pos x="connsiteX6778" y="connsiteY6778"/>
                </a:cxn>
                <a:cxn ang="0">
                  <a:pos x="connsiteX6779" y="connsiteY6779"/>
                </a:cxn>
                <a:cxn ang="0">
                  <a:pos x="connsiteX6780" y="connsiteY6780"/>
                </a:cxn>
                <a:cxn ang="0">
                  <a:pos x="connsiteX6781" y="connsiteY6781"/>
                </a:cxn>
                <a:cxn ang="0">
                  <a:pos x="connsiteX6782" y="connsiteY6782"/>
                </a:cxn>
                <a:cxn ang="0">
                  <a:pos x="connsiteX6783" y="connsiteY6783"/>
                </a:cxn>
                <a:cxn ang="0">
                  <a:pos x="connsiteX6784" y="connsiteY6784"/>
                </a:cxn>
                <a:cxn ang="0">
                  <a:pos x="connsiteX6785" y="connsiteY6785"/>
                </a:cxn>
                <a:cxn ang="0">
                  <a:pos x="connsiteX6786" y="connsiteY6786"/>
                </a:cxn>
                <a:cxn ang="0">
                  <a:pos x="connsiteX6787" y="connsiteY6787"/>
                </a:cxn>
                <a:cxn ang="0">
                  <a:pos x="connsiteX6788" y="connsiteY6788"/>
                </a:cxn>
                <a:cxn ang="0">
                  <a:pos x="connsiteX6789" y="connsiteY6789"/>
                </a:cxn>
                <a:cxn ang="0">
                  <a:pos x="connsiteX6790" y="connsiteY6790"/>
                </a:cxn>
                <a:cxn ang="0">
                  <a:pos x="connsiteX6791" y="connsiteY6791"/>
                </a:cxn>
                <a:cxn ang="0">
                  <a:pos x="connsiteX6792" y="connsiteY6792"/>
                </a:cxn>
                <a:cxn ang="0">
                  <a:pos x="connsiteX6793" y="connsiteY6793"/>
                </a:cxn>
                <a:cxn ang="0">
                  <a:pos x="connsiteX6794" y="connsiteY6794"/>
                </a:cxn>
                <a:cxn ang="0">
                  <a:pos x="connsiteX6795" y="connsiteY6795"/>
                </a:cxn>
                <a:cxn ang="0">
                  <a:pos x="connsiteX6796" y="connsiteY6796"/>
                </a:cxn>
                <a:cxn ang="0">
                  <a:pos x="connsiteX6797" y="connsiteY6797"/>
                </a:cxn>
                <a:cxn ang="0">
                  <a:pos x="connsiteX6798" y="connsiteY6798"/>
                </a:cxn>
                <a:cxn ang="0">
                  <a:pos x="connsiteX6799" y="connsiteY6799"/>
                </a:cxn>
                <a:cxn ang="0">
                  <a:pos x="connsiteX6800" y="connsiteY6800"/>
                </a:cxn>
                <a:cxn ang="0">
                  <a:pos x="connsiteX6801" y="connsiteY6801"/>
                </a:cxn>
                <a:cxn ang="0">
                  <a:pos x="connsiteX6802" y="connsiteY6802"/>
                </a:cxn>
                <a:cxn ang="0">
                  <a:pos x="connsiteX6803" y="connsiteY6803"/>
                </a:cxn>
                <a:cxn ang="0">
                  <a:pos x="connsiteX6804" y="connsiteY6804"/>
                </a:cxn>
                <a:cxn ang="0">
                  <a:pos x="connsiteX6805" y="connsiteY6805"/>
                </a:cxn>
                <a:cxn ang="0">
                  <a:pos x="connsiteX6806" y="connsiteY6806"/>
                </a:cxn>
                <a:cxn ang="0">
                  <a:pos x="connsiteX6807" y="connsiteY6807"/>
                </a:cxn>
                <a:cxn ang="0">
                  <a:pos x="connsiteX6808" y="connsiteY6808"/>
                </a:cxn>
                <a:cxn ang="0">
                  <a:pos x="connsiteX6809" y="connsiteY6809"/>
                </a:cxn>
                <a:cxn ang="0">
                  <a:pos x="connsiteX6810" y="connsiteY6810"/>
                </a:cxn>
                <a:cxn ang="0">
                  <a:pos x="connsiteX6811" y="connsiteY6811"/>
                </a:cxn>
                <a:cxn ang="0">
                  <a:pos x="connsiteX6812" y="connsiteY6812"/>
                </a:cxn>
                <a:cxn ang="0">
                  <a:pos x="connsiteX6813" y="connsiteY6813"/>
                </a:cxn>
                <a:cxn ang="0">
                  <a:pos x="connsiteX6814" y="connsiteY6814"/>
                </a:cxn>
                <a:cxn ang="0">
                  <a:pos x="connsiteX6815" y="connsiteY6815"/>
                </a:cxn>
                <a:cxn ang="0">
                  <a:pos x="connsiteX6816" y="connsiteY6816"/>
                </a:cxn>
                <a:cxn ang="0">
                  <a:pos x="connsiteX6817" y="connsiteY6817"/>
                </a:cxn>
                <a:cxn ang="0">
                  <a:pos x="connsiteX6818" y="connsiteY6818"/>
                </a:cxn>
                <a:cxn ang="0">
                  <a:pos x="connsiteX6819" y="connsiteY6819"/>
                </a:cxn>
                <a:cxn ang="0">
                  <a:pos x="connsiteX6820" y="connsiteY6820"/>
                </a:cxn>
                <a:cxn ang="0">
                  <a:pos x="connsiteX6821" y="connsiteY6821"/>
                </a:cxn>
                <a:cxn ang="0">
                  <a:pos x="connsiteX6822" y="connsiteY6822"/>
                </a:cxn>
                <a:cxn ang="0">
                  <a:pos x="connsiteX6823" y="connsiteY6823"/>
                </a:cxn>
                <a:cxn ang="0">
                  <a:pos x="connsiteX6824" y="connsiteY6824"/>
                </a:cxn>
                <a:cxn ang="0">
                  <a:pos x="connsiteX6825" y="connsiteY6825"/>
                </a:cxn>
                <a:cxn ang="0">
                  <a:pos x="connsiteX6826" y="connsiteY6826"/>
                </a:cxn>
                <a:cxn ang="0">
                  <a:pos x="connsiteX6827" y="connsiteY6827"/>
                </a:cxn>
                <a:cxn ang="0">
                  <a:pos x="connsiteX6828" y="connsiteY6828"/>
                </a:cxn>
                <a:cxn ang="0">
                  <a:pos x="connsiteX6829" y="connsiteY6829"/>
                </a:cxn>
                <a:cxn ang="0">
                  <a:pos x="connsiteX6830" y="connsiteY6830"/>
                </a:cxn>
                <a:cxn ang="0">
                  <a:pos x="connsiteX6831" y="connsiteY6831"/>
                </a:cxn>
                <a:cxn ang="0">
                  <a:pos x="connsiteX6832" y="connsiteY6832"/>
                </a:cxn>
                <a:cxn ang="0">
                  <a:pos x="connsiteX6833" y="connsiteY6833"/>
                </a:cxn>
                <a:cxn ang="0">
                  <a:pos x="connsiteX6834" y="connsiteY6834"/>
                </a:cxn>
                <a:cxn ang="0">
                  <a:pos x="connsiteX6835" y="connsiteY6835"/>
                </a:cxn>
                <a:cxn ang="0">
                  <a:pos x="connsiteX6836" y="connsiteY6836"/>
                </a:cxn>
                <a:cxn ang="0">
                  <a:pos x="connsiteX6837" y="connsiteY6837"/>
                </a:cxn>
                <a:cxn ang="0">
                  <a:pos x="connsiteX6838" y="connsiteY6838"/>
                </a:cxn>
                <a:cxn ang="0">
                  <a:pos x="connsiteX6839" y="connsiteY6839"/>
                </a:cxn>
                <a:cxn ang="0">
                  <a:pos x="connsiteX6840" y="connsiteY6840"/>
                </a:cxn>
                <a:cxn ang="0">
                  <a:pos x="connsiteX6841" y="connsiteY6841"/>
                </a:cxn>
                <a:cxn ang="0">
                  <a:pos x="connsiteX6842" y="connsiteY6842"/>
                </a:cxn>
                <a:cxn ang="0">
                  <a:pos x="connsiteX6843" y="connsiteY6843"/>
                </a:cxn>
                <a:cxn ang="0">
                  <a:pos x="connsiteX6844" y="connsiteY6844"/>
                </a:cxn>
                <a:cxn ang="0">
                  <a:pos x="connsiteX6845" y="connsiteY6845"/>
                </a:cxn>
                <a:cxn ang="0">
                  <a:pos x="connsiteX6846" y="connsiteY6846"/>
                </a:cxn>
                <a:cxn ang="0">
                  <a:pos x="connsiteX6847" y="connsiteY6847"/>
                </a:cxn>
                <a:cxn ang="0">
                  <a:pos x="connsiteX6848" y="connsiteY6848"/>
                </a:cxn>
                <a:cxn ang="0">
                  <a:pos x="connsiteX6849" y="connsiteY6849"/>
                </a:cxn>
                <a:cxn ang="0">
                  <a:pos x="connsiteX6850" y="connsiteY6850"/>
                </a:cxn>
                <a:cxn ang="0">
                  <a:pos x="connsiteX6851" y="connsiteY6851"/>
                </a:cxn>
                <a:cxn ang="0">
                  <a:pos x="connsiteX6852" y="connsiteY6852"/>
                </a:cxn>
                <a:cxn ang="0">
                  <a:pos x="connsiteX6853" y="connsiteY6853"/>
                </a:cxn>
                <a:cxn ang="0">
                  <a:pos x="connsiteX6854" y="connsiteY6854"/>
                </a:cxn>
                <a:cxn ang="0">
                  <a:pos x="connsiteX6855" y="connsiteY6855"/>
                </a:cxn>
                <a:cxn ang="0">
                  <a:pos x="connsiteX6856" y="connsiteY6856"/>
                </a:cxn>
                <a:cxn ang="0">
                  <a:pos x="connsiteX6857" y="connsiteY6857"/>
                </a:cxn>
                <a:cxn ang="0">
                  <a:pos x="connsiteX6858" y="connsiteY6858"/>
                </a:cxn>
                <a:cxn ang="0">
                  <a:pos x="connsiteX6859" y="connsiteY6859"/>
                </a:cxn>
                <a:cxn ang="0">
                  <a:pos x="connsiteX6860" y="connsiteY6860"/>
                </a:cxn>
                <a:cxn ang="0">
                  <a:pos x="connsiteX6861" y="connsiteY6861"/>
                </a:cxn>
                <a:cxn ang="0">
                  <a:pos x="connsiteX6862" y="connsiteY6862"/>
                </a:cxn>
                <a:cxn ang="0">
                  <a:pos x="connsiteX6863" y="connsiteY6863"/>
                </a:cxn>
                <a:cxn ang="0">
                  <a:pos x="connsiteX6864" y="connsiteY6864"/>
                </a:cxn>
                <a:cxn ang="0">
                  <a:pos x="connsiteX6865" y="connsiteY6865"/>
                </a:cxn>
                <a:cxn ang="0">
                  <a:pos x="connsiteX6866" y="connsiteY6866"/>
                </a:cxn>
                <a:cxn ang="0">
                  <a:pos x="connsiteX6867" y="connsiteY6867"/>
                </a:cxn>
                <a:cxn ang="0">
                  <a:pos x="connsiteX6868" y="connsiteY6868"/>
                </a:cxn>
                <a:cxn ang="0">
                  <a:pos x="connsiteX6869" y="connsiteY6869"/>
                </a:cxn>
                <a:cxn ang="0">
                  <a:pos x="connsiteX6870" y="connsiteY6870"/>
                </a:cxn>
                <a:cxn ang="0">
                  <a:pos x="connsiteX6871" y="connsiteY6871"/>
                </a:cxn>
                <a:cxn ang="0">
                  <a:pos x="connsiteX6872" y="connsiteY6872"/>
                </a:cxn>
                <a:cxn ang="0">
                  <a:pos x="connsiteX6873" y="connsiteY6873"/>
                </a:cxn>
                <a:cxn ang="0">
                  <a:pos x="connsiteX6874" y="connsiteY6874"/>
                </a:cxn>
                <a:cxn ang="0">
                  <a:pos x="connsiteX6875" y="connsiteY6875"/>
                </a:cxn>
                <a:cxn ang="0">
                  <a:pos x="connsiteX6876" y="connsiteY6876"/>
                </a:cxn>
                <a:cxn ang="0">
                  <a:pos x="connsiteX6877" y="connsiteY6877"/>
                </a:cxn>
                <a:cxn ang="0">
                  <a:pos x="connsiteX6878" y="connsiteY6878"/>
                </a:cxn>
                <a:cxn ang="0">
                  <a:pos x="connsiteX6879" y="connsiteY6879"/>
                </a:cxn>
                <a:cxn ang="0">
                  <a:pos x="connsiteX6880" y="connsiteY6880"/>
                </a:cxn>
                <a:cxn ang="0">
                  <a:pos x="connsiteX6881" y="connsiteY6881"/>
                </a:cxn>
                <a:cxn ang="0">
                  <a:pos x="connsiteX6882" y="connsiteY6882"/>
                </a:cxn>
                <a:cxn ang="0">
                  <a:pos x="connsiteX6883" y="connsiteY6883"/>
                </a:cxn>
                <a:cxn ang="0">
                  <a:pos x="connsiteX6884" y="connsiteY6884"/>
                </a:cxn>
                <a:cxn ang="0">
                  <a:pos x="connsiteX6885" y="connsiteY6885"/>
                </a:cxn>
                <a:cxn ang="0">
                  <a:pos x="connsiteX6886" y="connsiteY6886"/>
                </a:cxn>
                <a:cxn ang="0">
                  <a:pos x="connsiteX6887" y="connsiteY6887"/>
                </a:cxn>
                <a:cxn ang="0">
                  <a:pos x="connsiteX6888" y="connsiteY6888"/>
                </a:cxn>
                <a:cxn ang="0">
                  <a:pos x="connsiteX6889" y="connsiteY6889"/>
                </a:cxn>
                <a:cxn ang="0">
                  <a:pos x="connsiteX6890" y="connsiteY6890"/>
                </a:cxn>
                <a:cxn ang="0">
                  <a:pos x="connsiteX6891" y="connsiteY6891"/>
                </a:cxn>
                <a:cxn ang="0">
                  <a:pos x="connsiteX6892" y="connsiteY6892"/>
                </a:cxn>
                <a:cxn ang="0">
                  <a:pos x="connsiteX6893" y="connsiteY6893"/>
                </a:cxn>
                <a:cxn ang="0">
                  <a:pos x="connsiteX6894" y="connsiteY6894"/>
                </a:cxn>
                <a:cxn ang="0">
                  <a:pos x="connsiteX6895" y="connsiteY6895"/>
                </a:cxn>
                <a:cxn ang="0">
                  <a:pos x="connsiteX6896" y="connsiteY6896"/>
                </a:cxn>
                <a:cxn ang="0">
                  <a:pos x="connsiteX6897" y="connsiteY6897"/>
                </a:cxn>
                <a:cxn ang="0">
                  <a:pos x="connsiteX6898" y="connsiteY6898"/>
                </a:cxn>
                <a:cxn ang="0">
                  <a:pos x="connsiteX6899" y="connsiteY6899"/>
                </a:cxn>
                <a:cxn ang="0">
                  <a:pos x="connsiteX6900" y="connsiteY6900"/>
                </a:cxn>
                <a:cxn ang="0">
                  <a:pos x="connsiteX6901" y="connsiteY6901"/>
                </a:cxn>
                <a:cxn ang="0">
                  <a:pos x="connsiteX6902" y="connsiteY6902"/>
                </a:cxn>
                <a:cxn ang="0">
                  <a:pos x="connsiteX6903" y="connsiteY6903"/>
                </a:cxn>
                <a:cxn ang="0">
                  <a:pos x="connsiteX6904" y="connsiteY6904"/>
                </a:cxn>
                <a:cxn ang="0">
                  <a:pos x="connsiteX6905" y="connsiteY6905"/>
                </a:cxn>
                <a:cxn ang="0">
                  <a:pos x="connsiteX6906" y="connsiteY6906"/>
                </a:cxn>
                <a:cxn ang="0">
                  <a:pos x="connsiteX6907" y="connsiteY6907"/>
                </a:cxn>
                <a:cxn ang="0">
                  <a:pos x="connsiteX6908" y="connsiteY6908"/>
                </a:cxn>
                <a:cxn ang="0">
                  <a:pos x="connsiteX6909" y="connsiteY6909"/>
                </a:cxn>
                <a:cxn ang="0">
                  <a:pos x="connsiteX6910" y="connsiteY6910"/>
                </a:cxn>
                <a:cxn ang="0">
                  <a:pos x="connsiteX6911" y="connsiteY6911"/>
                </a:cxn>
                <a:cxn ang="0">
                  <a:pos x="connsiteX6912" y="connsiteY6912"/>
                </a:cxn>
                <a:cxn ang="0">
                  <a:pos x="connsiteX6913" y="connsiteY6913"/>
                </a:cxn>
                <a:cxn ang="0">
                  <a:pos x="connsiteX6914" y="connsiteY6914"/>
                </a:cxn>
                <a:cxn ang="0">
                  <a:pos x="connsiteX6915" y="connsiteY6915"/>
                </a:cxn>
                <a:cxn ang="0">
                  <a:pos x="connsiteX6916" y="connsiteY6916"/>
                </a:cxn>
                <a:cxn ang="0">
                  <a:pos x="connsiteX6917" y="connsiteY6917"/>
                </a:cxn>
                <a:cxn ang="0">
                  <a:pos x="connsiteX6918" y="connsiteY6918"/>
                </a:cxn>
                <a:cxn ang="0">
                  <a:pos x="connsiteX6919" y="connsiteY6919"/>
                </a:cxn>
                <a:cxn ang="0">
                  <a:pos x="connsiteX6920" y="connsiteY6920"/>
                </a:cxn>
                <a:cxn ang="0">
                  <a:pos x="connsiteX6921" y="connsiteY6921"/>
                </a:cxn>
                <a:cxn ang="0">
                  <a:pos x="connsiteX6922" y="connsiteY6922"/>
                </a:cxn>
                <a:cxn ang="0">
                  <a:pos x="connsiteX6923" y="connsiteY6923"/>
                </a:cxn>
                <a:cxn ang="0">
                  <a:pos x="connsiteX6924" y="connsiteY6924"/>
                </a:cxn>
                <a:cxn ang="0">
                  <a:pos x="connsiteX6925" y="connsiteY6925"/>
                </a:cxn>
                <a:cxn ang="0">
                  <a:pos x="connsiteX6926" y="connsiteY6926"/>
                </a:cxn>
                <a:cxn ang="0">
                  <a:pos x="connsiteX6927" y="connsiteY6927"/>
                </a:cxn>
                <a:cxn ang="0">
                  <a:pos x="connsiteX6928" y="connsiteY6928"/>
                </a:cxn>
                <a:cxn ang="0">
                  <a:pos x="connsiteX6929" y="connsiteY6929"/>
                </a:cxn>
                <a:cxn ang="0">
                  <a:pos x="connsiteX6930" y="connsiteY6930"/>
                </a:cxn>
                <a:cxn ang="0">
                  <a:pos x="connsiteX6931" y="connsiteY6931"/>
                </a:cxn>
                <a:cxn ang="0">
                  <a:pos x="connsiteX6932" y="connsiteY6932"/>
                </a:cxn>
                <a:cxn ang="0">
                  <a:pos x="connsiteX6933" y="connsiteY6933"/>
                </a:cxn>
                <a:cxn ang="0">
                  <a:pos x="connsiteX6934" y="connsiteY6934"/>
                </a:cxn>
                <a:cxn ang="0">
                  <a:pos x="connsiteX6935" y="connsiteY6935"/>
                </a:cxn>
                <a:cxn ang="0">
                  <a:pos x="connsiteX6936" y="connsiteY6936"/>
                </a:cxn>
                <a:cxn ang="0">
                  <a:pos x="connsiteX6937" y="connsiteY6937"/>
                </a:cxn>
                <a:cxn ang="0">
                  <a:pos x="connsiteX6938" y="connsiteY6938"/>
                </a:cxn>
                <a:cxn ang="0">
                  <a:pos x="connsiteX6939" y="connsiteY6939"/>
                </a:cxn>
                <a:cxn ang="0">
                  <a:pos x="connsiteX6940" y="connsiteY6940"/>
                </a:cxn>
                <a:cxn ang="0">
                  <a:pos x="connsiteX6941" y="connsiteY6941"/>
                </a:cxn>
                <a:cxn ang="0">
                  <a:pos x="connsiteX6942" y="connsiteY6942"/>
                </a:cxn>
                <a:cxn ang="0">
                  <a:pos x="connsiteX6943" y="connsiteY6943"/>
                </a:cxn>
                <a:cxn ang="0">
                  <a:pos x="connsiteX6944" y="connsiteY6944"/>
                </a:cxn>
                <a:cxn ang="0">
                  <a:pos x="connsiteX6945" y="connsiteY6945"/>
                </a:cxn>
                <a:cxn ang="0">
                  <a:pos x="connsiteX6946" y="connsiteY6946"/>
                </a:cxn>
                <a:cxn ang="0">
                  <a:pos x="connsiteX6947" y="connsiteY6947"/>
                </a:cxn>
                <a:cxn ang="0">
                  <a:pos x="connsiteX6948" y="connsiteY6948"/>
                </a:cxn>
                <a:cxn ang="0">
                  <a:pos x="connsiteX6949" y="connsiteY6949"/>
                </a:cxn>
                <a:cxn ang="0">
                  <a:pos x="connsiteX6950" y="connsiteY6950"/>
                </a:cxn>
                <a:cxn ang="0">
                  <a:pos x="connsiteX6951" y="connsiteY6951"/>
                </a:cxn>
                <a:cxn ang="0">
                  <a:pos x="connsiteX6952" y="connsiteY6952"/>
                </a:cxn>
                <a:cxn ang="0">
                  <a:pos x="connsiteX6953" y="connsiteY6953"/>
                </a:cxn>
                <a:cxn ang="0">
                  <a:pos x="connsiteX6954" y="connsiteY6954"/>
                </a:cxn>
                <a:cxn ang="0">
                  <a:pos x="connsiteX6955" y="connsiteY6955"/>
                </a:cxn>
                <a:cxn ang="0">
                  <a:pos x="connsiteX6956" y="connsiteY6956"/>
                </a:cxn>
                <a:cxn ang="0">
                  <a:pos x="connsiteX6957" y="connsiteY6957"/>
                </a:cxn>
                <a:cxn ang="0">
                  <a:pos x="connsiteX6958" y="connsiteY6958"/>
                </a:cxn>
                <a:cxn ang="0">
                  <a:pos x="connsiteX6959" y="connsiteY6959"/>
                </a:cxn>
                <a:cxn ang="0">
                  <a:pos x="connsiteX6960" y="connsiteY6960"/>
                </a:cxn>
                <a:cxn ang="0">
                  <a:pos x="connsiteX6961" y="connsiteY6961"/>
                </a:cxn>
                <a:cxn ang="0">
                  <a:pos x="connsiteX6962" y="connsiteY6962"/>
                </a:cxn>
                <a:cxn ang="0">
                  <a:pos x="connsiteX6963" y="connsiteY6963"/>
                </a:cxn>
                <a:cxn ang="0">
                  <a:pos x="connsiteX6964" y="connsiteY6964"/>
                </a:cxn>
                <a:cxn ang="0">
                  <a:pos x="connsiteX6965" y="connsiteY6965"/>
                </a:cxn>
                <a:cxn ang="0">
                  <a:pos x="connsiteX6966" y="connsiteY6966"/>
                </a:cxn>
                <a:cxn ang="0">
                  <a:pos x="connsiteX6967" y="connsiteY6967"/>
                </a:cxn>
                <a:cxn ang="0">
                  <a:pos x="connsiteX6968" y="connsiteY6968"/>
                </a:cxn>
                <a:cxn ang="0">
                  <a:pos x="connsiteX6969" y="connsiteY6969"/>
                </a:cxn>
                <a:cxn ang="0">
                  <a:pos x="connsiteX6970" y="connsiteY6970"/>
                </a:cxn>
                <a:cxn ang="0">
                  <a:pos x="connsiteX6971" y="connsiteY6971"/>
                </a:cxn>
                <a:cxn ang="0">
                  <a:pos x="connsiteX6972" y="connsiteY6972"/>
                </a:cxn>
                <a:cxn ang="0">
                  <a:pos x="connsiteX6973" y="connsiteY6973"/>
                </a:cxn>
                <a:cxn ang="0">
                  <a:pos x="connsiteX6974" y="connsiteY6974"/>
                </a:cxn>
                <a:cxn ang="0">
                  <a:pos x="connsiteX6975" y="connsiteY6975"/>
                </a:cxn>
                <a:cxn ang="0">
                  <a:pos x="connsiteX6976" y="connsiteY6976"/>
                </a:cxn>
                <a:cxn ang="0">
                  <a:pos x="connsiteX6977" y="connsiteY6977"/>
                </a:cxn>
                <a:cxn ang="0">
                  <a:pos x="connsiteX6978" y="connsiteY6978"/>
                </a:cxn>
                <a:cxn ang="0">
                  <a:pos x="connsiteX6979" y="connsiteY6979"/>
                </a:cxn>
                <a:cxn ang="0">
                  <a:pos x="connsiteX6980" y="connsiteY6980"/>
                </a:cxn>
                <a:cxn ang="0">
                  <a:pos x="connsiteX6981" y="connsiteY6981"/>
                </a:cxn>
                <a:cxn ang="0">
                  <a:pos x="connsiteX6982" y="connsiteY6982"/>
                </a:cxn>
                <a:cxn ang="0">
                  <a:pos x="connsiteX6983" y="connsiteY6983"/>
                </a:cxn>
                <a:cxn ang="0">
                  <a:pos x="connsiteX6984" y="connsiteY6984"/>
                </a:cxn>
                <a:cxn ang="0">
                  <a:pos x="connsiteX6985" y="connsiteY6985"/>
                </a:cxn>
                <a:cxn ang="0">
                  <a:pos x="connsiteX6986" y="connsiteY6986"/>
                </a:cxn>
                <a:cxn ang="0">
                  <a:pos x="connsiteX6987" y="connsiteY6987"/>
                </a:cxn>
                <a:cxn ang="0">
                  <a:pos x="connsiteX6988" y="connsiteY6988"/>
                </a:cxn>
                <a:cxn ang="0">
                  <a:pos x="connsiteX6989" y="connsiteY6989"/>
                </a:cxn>
                <a:cxn ang="0">
                  <a:pos x="connsiteX6990" y="connsiteY6990"/>
                </a:cxn>
                <a:cxn ang="0">
                  <a:pos x="connsiteX6991" y="connsiteY6991"/>
                </a:cxn>
                <a:cxn ang="0">
                  <a:pos x="connsiteX6992" y="connsiteY6992"/>
                </a:cxn>
                <a:cxn ang="0">
                  <a:pos x="connsiteX6993" y="connsiteY6993"/>
                </a:cxn>
                <a:cxn ang="0">
                  <a:pos x="connsiteX6994" y="connsiteY6994"/>
                </a:cxn>
                <a:cxn ang="0">
                  <a:pos x="connsiteX6995" y="connsiteY6995"/>
                </a:cxn>
                <a:cxn ang="0">
                  <a:pos x="connsiteX6996" y="connsiteY6996"/>
                </a:cxn>
                <a:cxn ang="0">
                  <a:pos x="connsiteX6997" y="connsiteY6997"/>
                </a:cxn>
                <a:cxn ang="0">
                  <a:pos x="connsiteX6998" y="connsiteY6998"/>
                </a:cxn>
                <a:cxn ang="0">
                  <a:pos x="connsiteX6999" y="connsiteY6999"/>
                </a:cxn>
                <a:cxn ang="0">
                  <a:pos x="connsiteX7000" y="connsiteY7000"/>
                </a:cxn>
                <a:cxn ang="0">
                  <a:pos x="connsiteX7001" y="connsiteY7001"/>
                </a:cxn>
                <a:cxn ang="0">
                  <a:pos x="connsiteX7002" y="connsiteY7002"/>
                </a:cxn>
                <a:cxn ang="0">
                  <a:pos x="connsiteX7003" y="connsiteY7003"/>
                </a:cxn>
                <a:cxn ang="0">
                  <a:pos x="connsiteX7004" y="connsiteY7004"/>
                </a:cxn>
                <a:cxn ang="0">
                  <a:pos x="connsiteX7005" y="connsiteY7005"/>
                </a:cxn>
                <a:cxn ang="0">
                  <a:pos x="connsiteX7006" y="connsiteY7006"/>
                </a:cxn>
                <a:cxn ang="0">
                  <a:pos x="connsiteX7007" y="connsiteY7007"/>
                </a:cxn>
                <a:cxn ang="0">
                  <a:pos x="connsiteX7008" y="connsiteY7008"/>
                </a:cxn>
                <a:cxn ang="0">
                  <a:pos x="connsiteX7009" y="connsiteY7009"/>
                </a:cxn>
                <a:cxn ang="0">
                  <a:pos x="connsiteX7010" y="connsiteY7010"/>
                </a:cxn>
                <a:cxn ang="0">
                  <a:pos x="connsiteX7011" y="connsiteY7011"/>
                </a:cxn>
                <a:cxn ang="0">
                  <a:pos x="connsiteX7012" y="connsiteY7012"/>
                </a:cxn>
                <a:cxn ang="0">
                  <a:pos x="connsiteX7013" y="connsiteY7013"/>
                </a:cxn>
                <a:cxn ang="0">
                  <a:pos x="connsiteX7014" y="connsiteY7014"/>
                </a:cxn>
                <a:cxn ang="0">
                  <a:pos x="connsiteX7015" y="connsiteY7015"/>
                </a:cxn>
                <a:cxn ang="0">
                  <a:pos x="connsiteX7016" y="connsiteY7016"/>
                </a:cxn>
                <a:cxn ang="0">
                  <a:pos x="connsiteX7017" y="connsiteY7017"/>
                </a:cxn>
                <a:cxn ang="0">
                  <a:pos x="connsiteX7018" y="connsiteY7018"/>
                </a:cxn>
                <a:cxn ang="0">
                  <a:pos x="connsiteX7019" y="connsiteY7019"/>
                </a:cxn>
                <a:cxn ang="0">
                  <a:pos x="connsiteX7020" y="connsiteY7020"/>
                </a:cxn>
                <a:cxn ang="0">
                  <a:pos x="connsiteX7021" y="connsiteY7021"/>
                </a:cxn>
                <a:cxn ang="0">
                  <a:pos x="connsiteX7022" y="connsiteY7022"/>
                </a:cxn>
                <a:cxn ang="0">
                  <a:pos x="connsiteX7023" y="connsiteY7023"/>
                </a:cxn>
                <a:cxn ang="0">
                  <a:pos x="connsiteX7024" y="connsiteY7024"/>
                </a:cxn>
                <a:cxn ang="0">
                  <a:pos x="connsiteX7025" y="connsiteY7025"/>
                </a:cxn>
                <a:cxn ang="0">
                  <a:pos x="connsiteX7026" y="connsiteY7026"/>
                </a:cxn>
                <a:cxn ang="0">
                  <a:pos x="connsiteX7027" y="connsiteY7027"/>
                </a:cxn>
                <a:cxn ang="0">
                  <a:pos x="connsiteX7028" y="connsiteY7028"/>
                </a:cxn>
                <a:cxn ang="0">
                  <a:pos x="connsiteX7029" y="connsiteY7029"/>
                </a:cxn>
                <a:cxn ang="0">
                  <a:pos x="connsiteX7030" y="connsiteY7030"/>
                </a:cxn>
                <a:cxn ang="0">
                  <a:pos x="connsiteX7031" y="connsiteY7031"/>
                </a:cxn>
                <a:cxn ang="0">
                  <a:pos x="connsiteX7032" y="connsiteY7032"/>
                </a:cxn>
                <a:cxn ang="0">
                  <a:pos x="connsiteX7033" y="connsiteY7033"/>
                </a:cxn>
                <a:cxn ang="0">
                  <a:pos x="connsiteX7034" y="connsiteY7034"/>
                </a:cxn>
                <a:cxn ang="0">
                  <a:pos x="connsiteX7035" y="connsiteY7035"/>
                </a:cxn>
                <a:cxn ang="0">
                  <a:pos x="connsiteX7036" y="connsiteY7036"/>
                </a:cxn>
                <a:cxn ang="0">
                  <a:pos x="connsiteX7037" y="connsiteY7037"/>
                </a:cxn>
                <a:cxn ang="0">
                  <a:pos x="connsiteX7038" y="connsiteY7038"/>
                </a:cxn>
                <a:cxn ang="0">
                  <a:pos x="connsiteX7039" y="connsiteY7039"/>
                </a:cxn>
                <a:cxn ang="0">
                  <a:pos x="connsiteX7040" y="connsiteY7040"/>
                </a:cxn>
                <a:cxn ang="0">
                  <a:pos x="connsiteX7041" y="connsiteY7041"/>
                </a:cxn>
                <a:cxn ang="0">
                  <a:pos x="connsiteX7042" y="connsiteY7042"/>
                </a:cxn>
                <a:cxn ang="0">
                  <a:pos x="connsiteX7043" y="connsiteY7043"/>
                </a:cxn>
                <a:cxn ang="0">
                  <a:pos x="connsiteX7044" y="connsiteY7044"/>
                </a:cxn>
                <a:cxn ang="0">
                  <a:pos x="connsiteX7045" y="connsiteY7045"/>
                </a:cxn>
                <a:cxn ang="0">
                  <a:pos x="connsiteX7046" y="connsiteY7046"/>
                </a:cxn>
                <a:cxn ang="0">
                  <a:pos x="connsiteX7047" y="connsiteY7047"/>
                </a:cxn>
                <a:cxn ang="0">
                  <a:pos x="connsiteX7048" y="connsiteY7048"/>
                </a:cxn>
                <a:cxn ang="0">
                  <a:pos x="connsiteX7049" y="connsiteY7049"/>
                </a:cxn>
                <a:cxn ang="0">
                  <a:pos x="connsiteX7050" y="connsiteY7050"/>
                </a:cxn>
                <a:cxn ang="0">
                  <a:pos x="connsiteX7051" y="connsiteY7051"/>
                </a:cxn>
                <a:cxn ang="0">
                  <a:pos x="connsiteX7052" y="connsiteY7052"/>
                </a:cxn>
                <a:cxn ang="0">
                  <a:pos x="connsiteX7053" y="connsiteY7053"/>
                </a:cxn>
                <a:cxn ang="0">
                  <a:pos x="connsiteX7054" y="connsiteY7054"/>
                </a:cxn>
                <a:cxn ang="0">
                  <a:pos x="connsiteX7055" y="connsiteY7055"/>
                </a:cxn>
                <a:cxn ang="0">
                  <a:pos x="connsiteX7056" y="connsiteY7056"/>
                </a:cxn>
                <a:cxn ang="0">
                  <a:pos x="connsiteX7057" y="connsiteY7057"/>
                </a:cxn>
                <a:cxn ang="0">
                  <a:pos x="connsiteX7058" y="connsiteY7058"/>
                </a:cxn>
                <a:cxn ang="0">
                  <a:pos x="connsiteX7059" y="connsiteY7059"/>
                </a:cxn>
                <a:cxn ang="0">
                  <a:pos x="connsiteX7060" y="connsiteY7060"/>
                </a:cxn>
                <a:cxn ang="0">
                  <a:pos x="connsiteX7061" y="connsiteY7061"/>
                </a:cxn>
                <a:cxn ang="0">
                  <a:pos x="connsiteX7062" y="connsiteY7062"/>
                </a:cxn>
                <a:cxn ang="0">
                  <a:pos x="connsiteX7063" y="connsiteY7063"/>
                </a:cxn>
                <a:cxn ang="0">
                  <a:pos x="connsiteX7064" y="connsiteY7064"/>
                </a:cxn>
                <a:cxn ang="0">
                  <a:pos x="connsiteX7065" y="connsiteY7065"/>
                </a:cxn>
                <a:cxn ang="0">
                  <a:pos x="connsiteX7066" y="connsiteY7066"/>
                </a:cxn>
                <a:cxn ang="0">
                  <a:pos x="connsiteX7067" y="connsiteY7067"/>
                </a:cxn>
                <a:cxn ang="0">
                  <a:pos x="connsiteX7068" y="connsiteY7068"/>
                </a:cxn>
                <a:cxn ang="0">
                  <a:pos x="connsiteX7069" y="connsiteY7069"/>
                </a:cxn>
                <a:cxn ang="0">
                  <a:pos x="connsiteX7070" y="connsiteY7070"/>
                </a:cxn>
                <a:cxn ang="0">
                  <a:pos x="connsiteX7071" y="connsiteY7071"/>
                </a:cxn>
                <a:cxn ang="0">
                  <a:pos x="connsiteX7072" y="connsiteY7072"/>
                </a:cxn>
                <a:cxn ang="0">
                  <a:pos x="connsiteX7073" y="connsiteY7073"/>
                </a:cxn>
                <a:cxn ang="0">
                  <a:pos x="connsiteX7074" y="connsiteY7074"/>
                </a:cxn>
                <a:cxn ang="0">
                  <a:pos x="connsiteX7075" y="connsiteY7075"/>
                </a:cxn>
                <a:cxn ang="0">
                  <a:pos x="connsiteX7076" y="connsiteY7076"/>
                </a:cxn>
                <a:cxn ang="0">
                  <a:pos x="connsiteX7077" y="connsiteY7077"/>
                </a:cxn>
                <a:cxn ang="0">
                  <a:pos x="connsiteX7078" y="connsiteY7078"/>
                </a:cxn>
                <a:cxn ang="0">
                  <a:pos x="connsiteX7079" y="connsiteY7079"/>
                </a:cxn>
                <a:cxn ang="0">
                  <a:pos x="connsiteX7080" y="connsiteY7080"/>
                </a:cxn>
                <a:cxn ang="0">
                  <a:pos x="connsiteX7081" y="connsiteY7081"/>
                </a:cxn>
                <a:cxn ang="0">
                  <a:pos x="connsiteX7082" y="connsiteY7082"/>
                </a:cxn>
                <a:cxn ang="0">
                  <a:pos x="connsiteX7083" y="connsiteY7083"/>
                </a:cxn>
                <a:cxn ang="0">
                  <a:pos x="connsiteX7084" y="connsiteY7084"/>
                </a:cxn>
                <a:cxn ang="0">
                  <a:pos x="connsiteX7085" y="connsiteY7085"/>
                </a:cxn>
                <a:cxn ang="0">
                  <a:pos x="connsiteX7086" y="connsiteY7086"/>
                </a:cxn>
                <a:cxn ang="0">
                  <a:pos x="connsiteX7087" y="connsiteY7087"/>
                </a:cxn>
                <a:cxn ang="0">
                  <a:pos x="connsiteX7088" y="connsiteY7088"/>
                </a:cxn>
                <a:cxn ang="0">
                  <a:pos x="connsiteX7089" y="connsiteY7089"/>
                </a:cxn>
                <a:cxn ang="0">
                  <a:pos x="connsiteX7090" y="connsiteY7090"/>
                </a:cxn>
                <a:cxn ang="0">
                  <a:pos x="connsiteX7091" y="connsiteY7091"/>
                </a:cxn>
                <a:cxn ang="0">
                  <a:pos x="connsiteX7092" y="connsiteY7092"/>
                </a:cxn>
                <a:cxn ang="0">
                  <a:pos x="connsiteX7093" y="connsiteY7093"/>
                </a:cxn>
                <a:cxn ang="0">
                  <a:pos x="connsiteX7094" y="connsiteY7094"/>
                </a:cxn>
                <a:cxn ang="0">
                  <a:pos x="connsiteX7095" y="connsiteY7095"/>
                </a:cxn>
                <a:cxn ang="0">
                  <a:pos x="connsiteX7096" y="connsiteY7096"/>
                </a:cxn>
                <a:cxn ang="0">
                  <a:pos x="connsiteX7097" y="connsiteY7097"/>
                </a:cxn>
                <a:cxn ang="0">
                  <a:pos x="connsiteX7098" y="connsiteY7098"/>
                </a:cxn>
                <a:cxn ang="0">
                  <a:pos x="connsiteX7099" y="connsiteY7099"/>
                </a:cxn>
                <a:cxn ang="0">
                  <a:pos x="connsiteX7100" y="connsiteY7100"/>
                </a:cxn>
                <a:cxn ang="0">
                  <a:pos x="connsiteX7101" y="connsiteY7101"/>
                </a:cxn>
                <a:cxn ang="0">
                  <a:pos x="connsiteX7102" y="connsiteY7102"/>
                </a:cxn>
                <a:cxn ang="0">
                  <a:pos x="connsiteX7103" y="connsiteY7103"/>
                </a:cxn>
                <a:cxn ang="0">
                  <a:pos x="connsiteX7104" y="connsiteY7104"/>
                </a:cxn>
                <a:cxn ang="0">
                  <a:pos x="connsiteX7105" y="connsiteY7105"/>
                </a:cxn>
                <a:cxn ang="0">
                  <a:pos x="connsiteX7106" y="connsiteY7106"/>
                </a:cxn>
                <a:cxn ang="0">
                  <a:pos x="connsiteX7107" y="connsiteY7107"/>
                </a:cxn>
                <a:cxn ang="0">
                  <a:pos x="connsiteX7108" y="connsiteY7108"/>
                </a:cxn>
                <a:cxn ang="0">
                  <a:pos x="connsiteX7109" y="connsiteY7109"/>
                </a:cxn>
                <a:cxn ang="0">
                  <a:pos x="connsiteX7110" y="connsiteY7110"/>
                </a:cxn>
                <a:cxn ang="0">
                  <a:pos x="connsiteX7111" y="connsiteY7111"/>
                </a:cxn>
                <a:cxn ang="0">
                  <a:pos x="connsiteX7112" y="connsiteY7112"/>
                </a:cxn>
                <a:cxn ang="0">
                  <a:pos x="connsiteX7113" y="connsiteY7113"/>
                </a:cxn>
                <a:cxn ang="0">
                  <a:pos x="connsiteX7114" y="connsiteY7114"/>
                </a:cxn>
                <a:cxn ang="0">
                  <a:pos x="connsiteX7115" y="connsiteY7115"/>
                </a:cxn>
                <a:cxn ang="0">
                  <a:pos x="connsiteX7116" y="connsiteY7116"/>
                </a:cxn>
                <a:cxn ang="0">
                  <a:pos x="connsiteX7117" y="connsiteY7117"/>
                </a:cxn>
                <a:cxn ang="0">
                  <a:pos x="connsiteX7118" y="connsiteY7118"/>
                </a:cxn>
                <a:cxn ang="0">
                  <a:pos x="connsiteX7119" y="connsiteY7119"/>
                </a:cxn>
                <a:cxn ang="0">
                  <a:pos x="connsiteX7120" y="connsiteY7120"/>
                </a:cxn>
                <a:cxn ang="0">
                  <a:pos x="connsiteX7121" y="connsiteY7121"/>
                </a:cxn>
                <a:cxn ang="0">
                  <a:pos x="connsiteX7122" y="connsiteY7122"/>
                </a:cxn>
                <a:cxn ang="0">
                  <a:pos x="connsiteX7123" y="connsiteY7123"/>
                </a:cxn>
                <a:cxn ang="0">
                  <a:pos x="connsiteX7124" y="connsiteY7124"/>
                </a:cxn>
                <a:cxn ang="0">
                  <a:pos x="connsiteX7125" y="connsiteY7125"/>
                </a:cxn>
                <a:cxn ang="0">
                  <a:pos x="connsiteX7126" y="connsiteY7126"/>
                </a:cxn>
                <a:cxn ang="0">
                  <a:pos x="connsiteX7127" y="connsiteY7127"/>
                </a:cxn>
                <a:cxn ang="0">
                  <a:pos x="connsiteX7128" y="connsiteY7128"/>
                </a:cxn>
                <a:cxn ang="0">
                  <a:pos x="connsiteX7129" y="connsiteY7129"/>
                </a:cxn>
                <a:cxn ang="0">
                  <a:pos x="connsiteX7130" y="connsiteY7130"/>
                </a:cxn>
                <a:cxn ang="0">
                  <a:pos x="connsiteX7131" y="connsiteY7131"/>
                </a:cxn>
                <a:cxn ang="0">
                  <a:pos x="connsiteX7132" y="connsiteY7132"/>
                </a:cxn>
                <a:cxn ang="0">
                  <a:pos x="connsiteX7133" y="connsiteY7133"/>
                </a:cxn>
                <a:cxn ang="0">
                  <a:pos x="connsiteX7134" y="connsiteY7134"/>
                </a:cxn>
                <a:cxn ang="0">
                  <a:pos x="connsiteX7135" y="connsiteY7135"/>
                </a:cxn>
                <a:cxn ang="0">
                  <a:pos x="connsiteX7136" y="connsiteY7136"/>
                </a:cxn>
                <a:cxn ang="0">
                  <a:pos x="connsiteX7137" y="connsiteY7137"/>
                </a:cxn>
                <a:cxn ang="0">
                  <a:pos x="connsiteX7138" y="connsiteY7138"/>
                </a:cxn>
                <a:cxn ang="0">
                  <a:pos x="connsiteX7139" y="connsiteY7139"/>
                </a:cxn>
                <a:cxn ang="0">
                  <a:pos x="connsiteX7140" y="connsiteY7140"/>
                </a:cxn>
                <a:cxn ang="0">
                  <a:pos x="connsiteX7141" y="connsiteY7141"/>
                </a:cxn>
                <a:cxn ang="0">
                  <a:pos x="connsiteX7142" y="connsiteY7142"/>
                </a:cxn>
                <a:cxn ang="0">
                  <a:pos x="connsiteX7143" y="connsiteY7143"/>
                </a:cxn>
                <a:cxn ang="0">
                  <a:pos x="connsiteX7144" y="connsiteY7144"/>
                </a:cxn>
                <a:cxn ang="0">
                  <a:pos x="connsiteX7145" y="connsiteY7145"/>
                </a:cxn>
                <a:cxn ang="0">
                  <a:pos x="connsiteX7146" y="connsiteY7146"/>
                </a:cxn>
                <a:cxn ang="0">
                  <a:pos x="connsiteX7147" y="connsiteY7147"/>
                </a:cxn>
                <a:cxn ang="0">
                  <a:pos x="connsiteX7148" y="connsiteY7148"/>
                </a:cxn>
                <a:cxn ang="0">
                  <a:pos x="connsiteX7149" y="connsiteY7149"/>
                </a:cxn>
                <a:cxn ang="0">
                  <a:pos x="connsiteX7150" y="connsiteY7150"/>
                </a:cxn>
                <a:cxn ang="0">
                  <a:pos x="connsiteX7151" y="connsiteY7151"/>
                </a:cxn>
                <a:cxn ang="0">
                  <a:pos x="connsiteX7152" y="connsiteY7152"/>
                </a:cxn>
                <a:cxn ang="0">
                  <a:pos x="connsiteX7153" y="connsiteY7153"/>
                </a:cxn>
                <a:cxn ang="0">
                  <a:pos x="connsiteX7154" y="connsiteY7154"/>
                </a:cxn>
                <a:cxn ang="0">
                  <a:pos x="connsiteX7155" y="connsiteY7155"/>
                </a:cxn>
                <a:cxn ang="0">
                  <a:pos x="connsiteX7156" y="connsiteY7156"/>
                </a:cxn>
                <a:cxn ang="0">
                  <a:pos x="connsiteX7157" y="connsiteY7157"/>
                </a:cxn>
                <a:cxn ang="0">
                  <a:pos x="connsiteX7158" y="connsiteY7158"/>
                </a:cxn>
                <a:cxn ang="0">
                  <a:pos x="connsiteX7159" y="connsiteY7159"/>
                </a:cxn>
                <a:cxn ang="0">
                  <a:pos x="connsiteX7160" y="connsiteY7160"/>
                </a:cxn>
                <a:cxn ang="0">
                  <a:pos x="connsiteX7161" y="connsiteY7161"/>
                </a:cxn>
                <a:cxn ang="0">
                  <a:pos x="connsiteX7162" y="connsiteY7162"/>
                </a:cxn>
                <a:cxn ang="0">
                  <a:pos x="connsiteX7163" y="connsiteY7163"/>
                </a:cxn>
                <a:cxn ang="0">
                  <a:pos x="connsiteX7164" y="connsiteY7164"/>
                </a:cxn>
                <a:cxn ang="0">
                  <a:pos x="connsiteX7165" y="connsiteY7165"/>
                </a:cxn>
                <a:cxn ang="0">
                  <a:pos x="connsiteX7166" y="connsiteY7166"/>
                </a:cxn>
                <a:cxn ang="0">
                  <a:pos x="connsiteX7167" y="connsiteY7167"/>
                </a:cxn>
                <a:cxn ang="0">
                  <a:pos x="connsiteX7168" y="connsiteY7168"/>
                </a:cxn>
                <a:cxn ang="0">
                  <a:pos x="connsiteX7169" y="connsiteY7169"/>
                </a:cxn>
                <a:cxn ang="0">
                  <a:pos x="connsiteX7170" y="connsiteY7170"/>
                </a:cxn>
                <a:cxn ang="0">
                  <a:pos x="connsiteX7171" y="connsiteY7171"/>
                </a:cxn>
                <a:cxn ang="0">
                  <a:pos x="connsiteX7172" y="connsiteY7172"/>
                </a:cxn>
                <a:cxn ang="0">
                  <a:pos x="connsiteX7173" y="connsiteY7173"/>
                </a:cxn>
                <a:cxn ang="0">
                  <a:pos x="connsiteX7174" y="connsiteY7174"/>
                </a:cxn>
                <a:cxn ang="0">
                  <a:pos x="connsiteX7175" y="connsiteY7175"/>
                </a:cxn>
                <a:cxn ang="0">
                  <a:pos x="connsiteX7176" y="connsiteY7176"/>
                </a:cxn>
                <a:cxn ang="0">
                  <a:pos x="connsiteX7177" y="connsiteY7177"/>
                </a:cxn>
                <a:cxn ang="0">
                  <a:pos x="connsiteX7178" y="connsiteY7178"/>
                </a:cxn>
                <a:cxn ang="0">
                  <a:pos x="connsiteX7179" y="connsiteY7179"/>
                </a:cxn>
                <a:cxn ang="0">
                  <a:pos x="connsiteX7180" y="connsiteY7180"/>
                </a:cxn>
                <a:cxn ang="0">
                  <a:pos x="connsiteX7181" y="connsiteY7181"/>
                </a:cxn>
                <a:cxn ang="0">
                  <a:pos x="connsiteX7182" y="connsiteY7182"/>
                </a:cxn>
                <a:cxn ang="0">
                  <a:pos x="connsiteX7183" y="connsiteY7183"/>
                </a:cxn>
                <a:cxn ang="0">
                  <a:pos x="connsiteX7184" y="connsiteY7184"/>
                </a:cxn>
                <a:cxn ang="0">
                  <a:pos x="connsiteX7185" y="connsiteY7185"/>
                </a:cxn>
                <a:cxn ang="0">
                  <a:pos x="connsiteX7186" y="connsiteY7186"/>
                </a:cxn>
                <a:cxn ang="0">
                  <a:pos x="connsiteX7187" y="connsiteY7187"/>
                </a:cxn>
                <a:cxn ang="0">
                  <a:pos x="connsiteX7188" y="connsiteY7188"/>
                </a:cxn>
                <a:cxn ang="0">
                  <a:pos x="connsiteX7189" y="connsiteY7189"/>
                </a:cxn>
                <a:cxn ang="0">
                  <a:pos x="connsiteX7190" y="connsiteY7190"/>
                </a:cxn>
                <a:cxn ang="0">
                  <a:pos x="connsiteX7191" y="connsiteY7191"/>
                </a:cxn>
                <a:cxn ang="0">
                  <a:pos x="connsiteX7192" y="connsiteY7192"/>
                </a:cxn>
                <a:cxn ang="0">
                  <a:pos x="connsiteX7193" y="connsiteY7193"/>
                </a:cxn>
                <a:cxn ang="0">
                  <a:pos x="connsiteX7194" y="connsiteY7194"/>
                </a:cxn>
                <a:cxn ang="0">
                  <a:pos x="connsiteX7195" y="connsiteY7195"/>
                </a:cxn>
                <a:cxn ang="0">
                  <a:pos x="connsiteX7196" y="connsiteY7196"/>
                </a:cxn>
                <a:cxn ang="0">
                  <a:pos x="connsiteX7197" y="connsiteY7197"/>
                </a:cxn>
                <a:cxn ang="0">
                  <a:pos x="connsiteX7198" y="connsiteY7198"/>
                </a:cxn>
                <a:cxn ang="0">
                  <a:pos x="connsiteX7199" y="connsiteY7199"/>
                </a:cxn>
                <a:cxn ang="0">
                  <a:pos x="connsiteX7200" y="connsiteY7200"/>
                </a:cxn>
                <a:cxn ang="0">
                  <a:pos x="connsiteX7201" y="connsiteY7201"/>
                </a:cxn>
                <a:cxn ang="0">
                  <a:pos x="connsiteX7202" y="connsiteY7202"/>
                </a:cxn>
                <a:cxn ang="0">
                  <a:pos x="connsiteX7203" y="connsiteY7203"/>
                </a:cxn>
                <a:cxn ang="0">
                  <a:pos x="connsiteX7204" y="connsiteY7204"/>
                </a:cxn>
                <a:cxn ang="0">
                  <a:pos x="connsiteX7205" y="connsiteY7205"/>
                </a:cxn>
                <a:cxn ang="0">
                  <a:pos x="connsiteX7206" y="connsiteY7206"/>
                </a:cxn>
                <a:cxn ang="0">
                  <a:pos x="connsiteX7207" y="connsiteY7207"/>
                </a:cxn>
                <a:cxn ang="0">
                  <a:pos x="connsiteX7208" y="connsiteY7208"/>
                </a:cxn>
                <a:cxn ang="0">
                  <a:pos x="connsiteX7209" y="connsiteY7209"/>
                </a:cxn>
                <a:cxn ang="0">
                  <a:pos x="connsiteX7210" y="connsiteY7210"/>
                </a:cxn>
                <a:cxn ang="0">
                  <a:pos x="connsiteX7211" y="connsiteY7211"/>
                </a:cxn>
                <a:cxn ang="0">
                  <a:pos x="connsiteX7212" y="connsiteY7212"/>
                </a:cxn>
                <a:cxn ang="0">
                  <a:pos x="connsiteX7213" y="connsiteY7213"/>
                </a:cxn>
                <a:cxn ang="0">
                  <a:pos x="connsiteX7214" y="connsiteY7214"/>
                </a:cxn>
                <a:cxn ang="0">
                  <a:pos x="connsiteX7215" y="connsiteY7215"/>
                </a:cxn>
                <a:cxn ang="0">
                  <a:pos x="connsiteX7216" y="connsiteY7216"/>
                </a:cxn>
                <a:cxn ang="0">
                  <a:pos x="connsiteX7217" y="connsiteY7217"/>
                </a:cxn>
                <a:cxn ang="0">
                  <a:pos x="connsiteX7218" y="connsiteY7218"/>
                </a:cxn>
                <a:cxn ang="0">
                  <a:pos x="connsiteX7219" y="connsiteY7219"/>
                </a:cxn>
                <a:cxn ang="0">
                  <a:pos x="connsiteX7220" y="connsiteY7220"/>
                </a:cxn>
                <a:cxn ang="0">
                  <a:pos x="connsiteX7221" y="connsiteY7221"/>
                </a:cxn>
                <a:cxn ang="0">
                  <a:pos x="connsiteX7222" y="connsiteY7222"/>
                </a:cxn>
                <a:cxn ang="0">
                  <a:pos x="connsiteX7223" y="connsiteY7223"/>
                </a:cxn>
                <a:cxn ang="0">
                  <a:pos x="connsiteX7224" y="connsiteY7224"/>
                </a:cxn>
                <a:cxn ang="0">
                  <a:pos x="connsiteX7225" y="connsiteY7225"/>
                </a:cxn>
                <a:cxn ang="0">
                  <a:pos x="connsiteX7226" y="connsiteY7226"/>
                </a:cxn>
                <a:cxn ang="0">
                  <a:pos x="connsiteX7227" y="connsiteY7227"/>
                </a:cxn>
                <a:cxn ang="0">
                  <a:pos x="connsiteX7228" y="connsiteY7228"/>
                </a:cxn>
                <a:cxn ang="0">
                  <a:pos x="connsiteX7229" y="connsiteY7229"/>
                </a:cxn>
                <a:cxn ang="0">
                  <a:pos x="connsiteX7230" y="connsiteY7230"/>
                </a:cxn>
                <a:cxn ang="0">
                  <a:pos x="connsiteX7231" y="connsiteY7231"/>
                </a:cxn>
                <a:cxn ang="0">
                  <a:pos x="connsiteX7232" y="connsiteY7232"/>
                </a:cxn>
                <a:cxn ang="0">
                  <a:pos x="connsiteX7233" y="connsiteY7233"/>
                </a:cxn>
                <a:cxn ang="0">
                  <a:pos x="connsiteX7234" y="connsiteY7234"/>
                </a:cxn>
                <a:cxn ang="0">
                  <a:pos x="connsiteX7235" y="connsiteY7235"/>
                </a:cxn>
                <a:cxn ang="0">
                  <a:pos x="connsiteX7236" y="connsiteY7236"/>
                </a:cxn>
                <a:cxn ang="0">
                  <a:pos x="connsiteX7237" y="connsiteY7237"/>
                </a:cxn>
                <a:cxn ang="0">
                  <a:pos x="connsiteX7238" y="connsiteY7238"/>
                </a:cxn>
                <a:cxn ang="0">
                  <a:pos x="connsiteX7239" y="connsiteY7239"/>
                </a:cxn>
                <a:cxn ang="0">
                  <a:pos x="connsiteX7240" y="connsiteY7240"/>
                </a:cxn>
                <a:cxn ang="0">
                  <a:pos x="connsiteX7241" y="connsiteY7241"/>
                </a:cxn>
                <a:cxn ang="0">
                  <a:pos x="connsiteX7242" y="connsiteY7242"/>
                </a:cxn>
                <a:cxn ang="0">
                  <a:pos x="connsiteX7243" y="connsiteY7243"/>
                </a:cxn>
                <a:cxn ang="0">
                  <a:pos x="connsiteX7244" y="connsiteY7244"/>
                </a:cxn>
                <a:cxn ang="0">
                  <a:pos x="connsiteX7245" y="connsiteY7245"/>
                </a:cxn>
                <a:cxn ang="0">
                  <a:pos x="connsiteX7246" y="connsiteY7246"/>
                </a:cxn>
                <a:cxn ang="0">
                  <a:pos x="connsiteX7247" y="connsiteY7247"/>
                </a:cxn>
                <a:cxn ang="0">
                  <a:pos x="connsiteX7248" y="connsiteY7248"/>
                </a:cxn>
                <a:cxn ang="0">
                  <a:pos x="connsiteX7249" y="connsiteY7249"/>
                </a:cxn>
                <a:cxn ang="0">
                  <a:pos x="connsiteX7250" y="connsiteY7250"/>
                </a:cxn>
                <a:cxn ang="0">
                  <a:pos x="connsiteX7251" y="connsiteY7251"/>
                </a:cxn>
                <a:cxn ang="0">
                  <a:pos x="connsiteX7252" y="connsiteY7252"/>
                </a:cxn>
                <a:cxn ang="0">
                  <a:pos x="connsiteX7253" y="connsiteY7253"/>
                </a:cxn>
                <a:cxn ang="0">
                  <a:pos x="connsiteX7254" y="connsiteY7254"/>
                </a:cxn>
                <a:cxn ang="0">
                  <a:pos x="connsiteX7255" y="connsiteY7255"/>
                </a:cxn>
                <a:cxn ang="0">
                  <a:pos x="connsiteX7256" y="connsiteY7256"/>
                </a:cxn>
                <a:cxn ang="0">
                  <a:pos x="connsiteX7257" y="connsiteY7257"/>
                </a:cxn>
                <a:cxn ang="0">
                  <a:pos x="connsiteX7258" y="connsiteY7258"/>
                </a:cxn>
                <a:cxn ang="0">
                  <a:pos x="connsiteX7259" y="connsiteY7259"/>
                </a:cxn>
                <a:cxn ang="0">
                  <a:pos x="connsiteX7260" y="connsiteY7260"/>
                </a:cxn>
                <a:cxn ang="0">
                  <a:pos x="connsiteX7261" y="connsiteY7261"/>
                </a:cxn>
                <a:cxn ang="0">
                  <a:pos x="connsiteX7262" y="connsiteY7262"/>
                </a:cxn>
                <a:cxn ang="0">
                  <a:pos x="connsiteX7263" y="connsiteY7263"/>
                </a:cxn>
                <a:cxn ang="0">
                  <a:pos x="connsiteX7264" y="connsiteY7264"/>
                </a:cxn>
                <a:cxn ang="0">
                  <a:pos x="connsiteX7265" y="connsiteY7265"/>
                </a:cxn>
                <a:cxn ang="0">
                  <a:pos x="connsiteX7266" y="connsiteY7266"/>
                </a:cxn>
                <a:cxn ang="0">
                  <a:pos x="connsiteX7267" y="connsiteY7267"/>
                </a:cxn>
                <a:cxn ang="0">
                  <a:pos x="connsiteX7268" y="connsiteY7268"/>
                </a:cxn>
                <a:cxn ang="0">
                  <a:pos x="connsiteX7269" y="connsiteY7269"/>
                </a:cxn>
                <a:cxn ang="0">
                  <a:pos x="connsiteX7270" y="connsiteY7270"/>
                </a:cxn>
                <a:cxn ang="0">
                  <a:pos x="connsiteX7271" y="connsiteY7271"/>
                </a:cxn>
                <a:cxn ang="0">
                  <a:pos x="connsiteX7272" y="connsiteY7272"/>
                </a:cxn>
                <a:cxn ang="0">
                  <a:pos x="connsiteX7273" y="connsiteY7273"/>
                </a:cxn>
                <a:cxn ang="0">
                  <a:pos x="connsiteX7274" y="connsiteY7274"/>
                </a:cxn>
                <a:cxn ang="0">
                  <a:pos x="connsiteX7275" y="connsiteY7275"/>
                </a:cxn>
                <a:cxn ang="0">
                  <a:pos x="connsiteX7276" y="connsiteY7276"/>
                </a:cxn>
                <a:cxn ang="0">
                  <a:pos x="connsiteX7277" y="connsiteY7277"/>
                </a:cxn>
                <a:cxn ang="0">
                  <a:pos x="connsiteX7278" y="connsiteY7278"/>
                </a:cxn>
                <a:cxn ang="0">
                  <a:pos x="connsiteX7279" y="connsiteY7279"/>
                </a:cxn>
                <a:cxn ang="0">
                  <a:pos x="connsiteX7280" y="connsiteY7280"/>
                </a:cxn>
                <a:cxn ang="0">
                  <a:pos x="connsiteX7281" y="connsiteY7281"/>
                </a:cxn>
                <a:cxn ang="0">
                  <a:pos x="connsiteX7282" y="connsiteY7282"/>
                </a:cxn>
                <a:cxn ang="0">
                  <a:pos x="connsiteX7283" y="connsiteY7283"/>
                </a:cxn>
                <a:cxn ang="0">
                  <a:pos x="connsiteX7284" y="connsiteY7284"/>
                </a:cxn>
                <a:cxn ang="0">
                  <a:pos x="connsiteX7285" y="connsiteY7285"/>
                </a:cxn>
                <a:cxn ang="0">
                  <a:pos x="connsiteX7286" y="connsiteY7286"/>
                </a:cxn>
                <a:cxn ang="0">
                  <a:pos x="connsiteX7287" y="connsiteY7287"/>
                </a:cxn>
                <a:cxn ang="0">
                  <a:pos x="connsiteX7288" y="connsiteY7288"/>
                </a:cxn>
                <a:cxn ang="0">
                  <a:pos x="connsiteX7289" y="connsiteY7289"/>
                </a:cxn>
                <a:cxn ang="0">
                  <a:pos x="connsiteX7290" y="connsiteY7290"/>
                </a:cxn>
                <a:cxn ang="0">
                  <a:pos x="connsiteX7291" y="connsiteY7291"/>
                </a:cxn>
                <a:cxn ang="0">
                  <a:pos x="connsiteX7292" y="connsiteY7292"/>
                </a:cxn>
                <a:cxn ang="0">
                  <a:pos x="connsiteX7293" y="connsiteY7293"/>
                </a:cxn>
                <a:cxn ang="0">
                  <a:pos x="connsiteX7294" y="connsiteY7294"/>
                </a:cxn>
                <a:cxn ang="0">
                  <a:pos x="connsiteX7295" y="connsiteY7295"/>
                </a:cxn>
                <a:cxn ang="0">
                  <a:pos x="connsiteX7296" y="connsiteY7296"/>
                </a:cxn>
                <a:cxn ang="0">
                  <a:pos x="connsiteX7297" y="connsiteY7297"/>
                </a:cxn>
                <a:cxn ang="0">
                  <a:pos x="connsiteX7298" y="connsiteY7298"/>
                </a:cxn>
                <a:cxn ang="0">
                  <a:pos x="connsiteX7299" y="connsiteY7299"/>
                </a:cxn>
                <a:cxn ang="0">
                  <a:pos x="connsiteX7300" y="connsiteY7300"/>
                </a:cxn>
                <a:cxn ang="0">
                  <a:pos x="connsiteX7301" y="connsiteY7301"/>
                </a:cxn>
                <a:cxn ang="0">
                  <a:pos x="connsiteX7302" y="connsiteY7302"/>
                </a:cxn>
                <a:cxn ang="0">
                  <a:pos x="connsiteX7303" y="connsiteY7303"/>
                </a:cxn>
                <a:cxn ang="0">
                  <a:pos x="connsiteX7304" y="connsiteY7304"/>
                </a:cxn>
                <a:cxn ang="0">
                  <a:pos x="connsiteX7305" y="connsiteY7305"/>
                </a:cxn>
                <a:cxn ang="0">
                  <a:pos x="connsiteX7306" y="connsiteY7306"/>
                </a:cxn>
                <a:cxn ang="0">
                  <a:pos x="connsiteX7307" y="connsiteY7307"/>
                </a:cxn>
                <a:cxn ang="0">
                  <a:pos x="connsiteX7308" y="connsiteY7308"/>
                </a:cxn>
                <a:cxn ang="0">
                  <a:pos x="connsiteX7309" y="connsiteY7309"/>
                </a:cxn>
                <a:cxn ang="0">
                  <a:pos x="connsiteX7310" y="connsiteY7310"/>
                </a:cxn>
                <a:cxn ang="0">
                  <a:pos x="connsiteX7311" y="connsiteY7311"/>
                </a:cxn>
                <a:cxn ang="0">
                  <a:pos x="connsiteX7312" y="connsiteY7312"/>
                </a:cxn>
                <a:cxn ang="0">
                  <a:pos x="connsiteX7313" y="connsiteY7313"/>
                </a:cxn>
                <a:cxn ang="0">
                  <a:pos x="connsiteX7314" y="connsiteY7314"/>
                </a:cxn>
                <a:cxn ang="0">
                  <a:pos x="connsiteX7315" y="connsiteY7315"/>
                </a:cxn>
                <a:cxn ang="0">
                  <a:pos x="connsiteX7316" y="connsiteY7316"/>
                </a:cxn>
                <a:cxn ang="0">
                  <a:pos x="connsiteX7317" y="connsiteY7317"/>
                </a:cxn>
                <a:cxn ang="0">
                  <a:pos x="connsiteX7318" y="connsiteY7318"/>
                </a:cxn>
                <a:cxn ang="0">
                  <a:pos x="connsiteX7319" y="connsiteY7319"/>
                </a:cxn>
                <a:cxn ang="0">
                  <a:pos x="connsiteX7320" y="connsiteY7320"/>
                </a:cxn>
                <a:cxn ang="0">
                  <a:pos x="connsiteX7321" y="connsiteY7321"/>
                </a:cxn>
                <a:cxn ang="0">
                  <a:pos x="connsiteX7322" y="connsiteY7322"/>
                </a:cxn>
                <a:cxn ang="0">
                  <a:pos x="connsiteX7323" y="connsiteY7323"/>
                </a:cxn>
                <a:cxn ang="0">
                  <a:pos x="connsiteX7324" y="connsiteY7324"/>
                </a:cxn>
                <a:cxn ang="0">
                  <a:pos x="connsiteX7325" y="connsiteY7325"/>
                </a:cxn>
                <a:cxn ang="0">
                  <a:pos x="connsiteX7326" y="connsiteY7326"/>
                </a:cxn>
                <a:cxn ang="0">
                  <a:pos x="connsiteX7327" y="connsiteY7327"/>
                </a:cxn>
                <a:cxn ang="0">
                  <a:pos x="connsiteX7328" y="connsiteY7328"/>
                </a:cxn>
                <a:cxn ang="0">
                  <a:pos x="connsiteX7329" y="connsiteY7329"/>
                </a:cxn>
                <a:cxn ang="0">
                  <a:pos x="connsiteX7330" y="connsiteY7330"/>
                </a:cxn>
                <a:cxn ang="0">
                  <a:pos x="connsiteX7331" y="connsiteY7331"/>
                </a:cxn>
                <a:cxn ang="0">
                  <a:pos x="connsiteX7332" y="connsiteY7332"/>
                </a:cxn>
                <a:cxn ang="0">
                  <a:pos x="connsiteX7333" y="connsiteY7333"/>
                </a:cxn>
                <a:cxn ang="0">
                  <a:pos x="connsiteX7334" y="connsiteY7334"/>
                </a:cxn>
                <a:cxn ang="0">
                  <a:pos x="connsiteX7335" y="connsiteY7335"/>
                </a:cxn>
                <a:cxn ang="0">
                  <a:pos x="connsiteX7336" y="connsiteY7336"/>
                </a:cxn>
                <a:cxn ang="0">
                  <a:pos x="connsiteX7337" y="connsiteY7337"/>
                </a:cxn>
                <a:cxn ang="0">
                  <a:pos x="connsiteX7338" y="connsiteY7338"/>
                </a:cxn>
                <a:cxn ang="0">
                  <a:pos x="connsiteX7339" y="connsiteY7339"/>
                </a:cxn>
                <a:cxn ang="0">
                  <a:pos x="connsiteX7340" y="connsiteY7340"/>
                </a:cxn>
                <a:cxn ang="0">
                  <a:pos x="connsiteX7341" y="connsiteY7341"/>
                </a:cxn>
                <a:cxn ang="0">
                  <a:pos x="connsiteX7342" y="connsiteY7342"/>
                </a:cxn>
                <a:cxn ang="0">
                  <a:pos x="connsiteX7343" y="connsiteY7343"/>
                </a:cxn>
                <a:cxn ang="0">
                  <a:pos x="connsiteX7344" y="connsiteY7344"/>
                </a:cxn>
                <a:cxn ang="0">
                  <a:pos x="connsiteX7345" y="connsiteY7345"/>
                </a:cxn>
                <a:cxn ang="0">
                  <a:pos x="connsiteX7346" y="connsiteY7346"/>
                </a:cxn>
                <a:cxn ang="0">
                  <a:pos x="connsiteX7347" y="connsiteY7347"/>
                </a:cxn>
                <a:cxn ang="0">
                  <a:pos x="connsiteX7348" y="connsiteY7348"/>
                </a:cxn>
                <a:cxn ang="0">
                  <a:pos x="connsiteX7349" y="connsiteY7349"/>
                </a:cxn>
                <a:cxn ang="0">
                  <a:pos x="connsiteX7350" y="connsiteY7350"/>
                </a:cxn>
                <a:cxn ang="0">
                  <a:pos x="connsiteX7351" y="connsiteY7351"/>
                </a:cxn>
                <a:cxn ang="0">
                  <a:pos x="connsiteX7352" y="connsiteY7352"/>
                </a:cxn>
                <a:cxn ang="0">
                  <a:pos x="connsiteX7353" y="connsiteY7353"/>
                </a:cxn>
                <a:cxn ang="0">
                  <a:pos x="connsiteX7354" y="connsiteY7354"/>
                </a:cxn>
                <a:cxn ang="0">
                  <a:pos x="connsiteX7355" y="connsiteY7355"/>
                </a:cxn>
                <a:cxn ang="0">
                  <a:pos x="connsiteX7356" y="connsiteY7356"/>
                </a:cxn>
                <a:cxn ang="0">
                  <a:pos x="connsiteX7357" y="connsiteY7357"/>
                </a:cxn>
                <a:cxn ang="0">
                  <a:pos x="connsiteX7358" y="connsiteY7358"/>
                </a:cxn>
                <a:cxn ang="0">
                  <a:pos x="connsiteX7359" y="connsiteY7359"/>
                </a:cxn>
                <a:cxn ang="0">
                  <a:pos x="connsiteX7360" y="connsiteY7360"/>
                </a:cxn>
                <a:cxn ang="0">
                  <a:pos x="connsiteX7361" y="connsiteY7361"/>
                </a:cxn>
                <a:cxn ang="0">
                  <a:pos x="connsiteX7362" y="connsiteY7362"/>
                </a:cxn>
                <a:cxn ang="0">
                  <a:pos x="connsiteX7363" y="connsiteY7363"/>
                </a:cxn>
                <a:cxn ang="0">
                  <a:pos x="connsiteX7364" y="connsiteY7364"/>
                </a:cxn>
                <a:cxn ang="0">
                  <a:pos x="connsiteX7365" y="connsiteY7365"/>
                </a:cxn>
                <a:cxn ang="0">
                  <a:pos x="connsiteX7366" y="connsiteY7366"/>
                </a:cxn>
                <a:cxn ang="0">
                  <a:pos x="connsiteX7367" y="connsiteY7367"/>
                </a:cxn>
                <a:cxn ang="0">
                  <a:pos x="connsiteX7368" y="connsiteY7368"/>
                </a:cxn>
                <a:cxn ang="0">
                  <a:pos x="connsiteX7369" y="connsiteY7369"/>
                </a:cxn>
                <a:cxn ang="0">
                  <a:pos x="connsiteX7370" y="connsiteY7370"/>
                </a:cxn>
                <a:cxn ang="0">
                  <a:pos x="connsiteX7371" y="connsiteY7371"/>
                </a:cxn>
                <a:cxn ang="0">
                  <a:pos x="connsiteX7372" y="connsiteY7372"/>
                </a:cxn>
                <a:cxn ang="0">
                  <a:pos x="connsiteX7373" y="connsiteY7373"/>
                </a:cxn>
                <a:cxn ang="0">
                  <a:pos x="connsiteX7374" y="connsiteY7374"/>
                </a:cxn>
                <a:cxn ang="0">
                  <a:pos x="connsiteX7375" y="connsiteY7375"/>
                </a:cxn>
                <a:cxn ang="0">
                  <a:pos x="connsiteX7376" y="connsiteY7376"/>
                </a:cxn>
                <a:cxn ang="0">
                  <a:pos x="connsiteX7377" y="connsiteY7377"/>
                </a:cxn>
                <a:cxn ang="0">
                  <a:pos x="connsiteX7378" y="connsiteY7378"/>
                </a:cxn>
                <a:cxn ang="0">
                  <a:pos x="connsiteX7379" y="connsiteY7379"/>
                </a:cxn>
                <a:cxn ang="0">
                  <a:pos x="connsiteX7380" y="connsiteY7380"/>
                </a:cxn>
                <a:cxn ang="0">
                  <a:pos x="connsiteX7381" y="connsiteY7381"/>
                </a:cxn>
                <a:cxn ang="0">
                  <a:pos x="connsiteX7382" y="connsiteY7382"/>
                </a:cxn>
                <a:cxn ang="0">
                  <a:pos x="connsiteX7383" y="connsiteY7383"/>
                </a:cxn>
                <a:cxn ang="0">
                  <a:pos x="connsiteX7384" y="connsiteY7384"/>
                </a:cxn>
                <a:cxn ang="0">
                  <a:pos x="connsiteX7385" y="connsiteY7385"/>
                </a:cxn>
                <a:cxn ang="0">
                  <a:pos x="connsiteX7386" y="connsiteY7386"/>
                </a:cxn>
                <a:cxn ang="0">
                  <a:pos x="connsiteX7387" y="connsiteY7387"/>
                </a:cxn>
                <a:cxn ang="0">
                  <a:pos x="connsiteX7388" y="connsiteY7388"/>
                </a:cxn>
                <a:cxn ang="0">
                  <a:pos x="connsiteX7389" y="connsiteY7389"/>
                </a:cxn>
                <a:cxn ang="0">
                  <a:pos x="connsiteX7390" y="connsiteY7390"/>
                </a:cxn>
                <a:cxn ang="0">
                  <a:pos x="connsiteX7391" y="connsiteY7391"/>
                </a:cxn>
                <a:cxn ang="0">
                  <a:pos x="connsiteX7392" y="connsiteY7392"/>
                </a:cxn>
                <a:cxn ang="0">
                  <a:pos x="connsiteX7393" y="connsiteY7393"/>
                </a:cxn>
                <a:cxn ang="0">
                  <a:pos x="connsiteX7394" y="connsiteY7394"/>
                </a:cxn>
                <a:cxn ang="0">
                  <a:pos x="connsiteX7395" y="connsiteY7395"/>
                </a:cxn>
                <a:cxn ang="0">
                  <a:pos x="connsiteX7396" y="connsiteY7396"/>
                </a:cxn>
                <a:cxn ang="0">
                  <a:pos x="connsiteX7397" y="connsiteY7397"/>
                </a:cxn>
                <a:cxn ang="0">
                  <a:pos x="connsiteX7398" y="connsiteY7398"/>
                </a:cxn>
                <a:cxn ang="0">
                  <a:pos x="connsiteX7399" y="connsiteY7399"/>
                </a:cxn>
                <a:cxn ang="0">
                  <a:pos x="connsiteX7400" y="connsiteY7400"/>
                </a:cxn>
                <a:cxn ang="0">
                  <a:pos x="connsiteX7401" y="connsiteY7401"/>
                </a:cxn>
                <a:cxn ang="0">
                  <a:pos x="connsiteX7402" y="connsiteY7402"/>
                </a:cxn>
                <a:cxn ang="0">
                  <a:pos x="connsiteX7403" y="connsiteY7403"/>
                </a:cxn>
                <a:cxn ang="0">
                  <a:pos x="connsiteX7404" y="connsiteY7404"/>
                </a:cxn>
                <a:cxn ang="0">
                  <a:pos x="connsiteX7405" y="connsiteY7405"/>
                </a:cxn>
                <a:cxn ang="0">
                  <a:pos x="connsiteX7406" y="connsiteY7406"/>
                </a:cxn>
                <a:cxn ang="0">
                  <a:pos x="connsiteX7407" y="connsiteY7407"/>
                </a:cxn>
                <a:cxn ang="0">
                  <a:pos x="connsiteX7408" y="connsiteY7408"/>
                </a:cxn>
                <a:cxn ang="0">
                  <a:pos x="connsiteX7409" y="connsiteY7409"/>
                </a:cxn>
                <a:cxn ang="0">
                  <a:pos x="connsiteX7410" y="connsiteY7410"/>
                </a:cxn>
                <a:cxn ang="0">
                  <a:pos x="connsiteX7411" y="connsiteY7411"/>
                </a:cxn>
                <a:cxn ang="0">
                  <a:pos x="connsiteX7412" y="connsiteY7412"/>
                </a:cxn>
                <a:cxn ang="0">
                  <a:pos x="connsiteX7413" y="connsiteY7413"/>
                </a:cxn>
                <a:cxn ang="0">
                  <a:pos x="connsiteX7414" y="connsiteY7414"/>
                </a:cxn>
                <a:cxn ang="0">
                  <a:pos x="connsiteX7415" y="connsiteY7415"/>
                </a:cxn>
                <a:cxn ang="0">
                  <a:pos x="connsiteX7416" y="connsiteY7416"/>
                </a:cxn>
                <a:cxn ang="0">
                  <a:pos x="connsiteX7417" y="connsiteY7417"/>
                </a:cxn>
                <a:cxn ang="0">
                  <a:pos x="connsiteX7418" y="connsiteY7418"/>
                </a:cxn>
                <a:cxn ang="0">
                  <a:pos x="connsiteX7419" y="connsiteY7419"/>
                </a:cxn>
                <a:cxn ang="0">
                  <a:pos x="connsiteX7420" y="connsiteY7420"/>
                </a:cxn>
                <a:cxn ang="0">
                  <a:pos x="connsiteX7421" y="connsiteY7421"/>
                </a:cxn>
                <a:cxn ang="0">
                  <a:pos x="connsiteX7422" y="connsiteY7422"/>
                </a:cxn>
                <a:cxn ang="0">
                  <a:pos x="connsiteX7423" y="connsiteY7423"/>
                </a:cxn>
                <a:cxn ang="0">
                  <a:pos x="connsiteX7424" y="connsiteY7424"/>
                </a:cxn>
                <a:cxn ang="0">
                  <a:pos x="connsiteX7425" y="connsiteY7425"/>
                </a:cxn>
                <a:cxn ang="0">
                  <a:pos x="connsiteX7426" y="connsiteY7426"/>
                </a:cxn>
                <a:cxn ang="0">
                  <a:pos x="connsiteX7427" y="connsiteY7427"/>
                </a:cxn>
                <a:cxn ang="0">
                  <a:pos x="connsiteX7428" y="connsiteY7428"/>
                </a:cxn>
                <a:cxn ang="0">
                  <a:pos x="connsiteX7429" y="connsiteY7429"/>
                </a:cxn>
                <a:cxn ang="0">
                  <a:pos x="connsiteX7430" y="connsiteY7430"/>
                </a:cxn>
                <a:cxn ang="0">
                  <a:pos x="connsiteX7431" y="connsiteY7431"/>
                </a:cxn>
                <a:cxn ang="0">
                  <a:pos x="connsiteX7432" y="connsiteY7432"/>
                </a:cxn>
                <a:cxn ang="0">
                  <a:pos x="connsiteX7433" y="connsiteY7433"/>
                </a:cxn>
                <a:cxn ang="0">
                  <a:pos x="connsiteX7434" y="connsiteY7434"/>
                </a:cxn>
                <a:cxn ang="0">
                  <a:pos x="connsiteX7435" y="connsiteY7435"/>
                </a:cxn>
                <a:cxn ang="0">
                  <a:pos x="connsiteX7436" y="connsiteY7436"/>
                </a:cxn>
                <a:cxn ang="0">
                  <a:pos x="connsiteX7437" y="connsiteY7437"/>
                </a:cxn>
                <a:cxn ang="0">
                  <a:pos x="connsiteX7438" y="connsiteY7438"/>
                </a:cxn>
                <a:cxn ang="0">
                  <a:pos x="connsiteX7439" y="connsiteY7439"/>
                </a:cxn>
                <a:cxn ang="0">
                  <a:pos x="connsiteX7440" y="connsiteY7440"/>
                </a:cxn>
                <a:cxn ang="0">
                  <a:pos x="connsiteX7441" y="connsiteY7441"/>
                </a:cxn>
                <a:cxn ang="0">
                  <a:pos x="connsiteX7442" y="connsiteY7442"/>
                </a:cxn>
                <a:cxn ang="0">
                  <a:pos x="connsiteX7443" y="connsiteY7443"/>
                </a:cxn>
                <a:cxn ang="0">
                  <a:pos x="connsiteX7444" y="connsiteY7444"/>
                </a:cxn>
                <a:cxn ang="0">
                  <a:pos x="connsiteX7445" y="connsiteY7445"/>
                </a:cxn>
                <a:cxn ang="0">
                  <a:pos x="connsiteX7446" y="connsiteY7446"/>
                </a:cxn>
                <a:cxn ang="0">
                  <a:pos x="connsiteX7447" y="connsiteY7447"/>
                </a:cxn>
                <a:cxn ang="0">
                  <a:pos x="connsiteX7448" y="connsiteY7448"/>
                </a:cxn>
                <a:cxn ang="0">
                  <a:pos x="connsiteX7449" y="connsiteY7449"/>
                </a:cxn>
                <a:cxn ang="0">
                  <a:pos x="connsiteX7450" y="connsiteY7450"/>
                </a:cxn>
                <a:cxn ang="0">
                  <a:pos x="connsiteX7451" y="connsiteY7451"/>
                </a:cxn>
                <a:cxn ang="0">
                  <a:pos x="connsiteX7452" y="connsiteY7452"/>
                </a:cxn>
                <a:cxn ang="0">
                  <a:pos x="connsiteX7453" y="connsiteY7453"/>
                </a:cxn>
                <a:cxn ang="0">
                  <a:pos x="connsiteX7454" y="connsiteY7454"/>
                </a:cxn>
                <a:cxn ang="0">
                  <a:pos x="connsiteX7455" y="connsiteY7455"/>
                </a:cxn>
                <a:cxn ang="0">
                  <a:pos x="connsiteX7456" y="connsiteY7456"/>
                </a:cxn>
                <a:cxn ang="0">
                  <a:pos x="connsiteX7457" y="connsiteY7457"/>
                </a:cxn>
                <a:cxn ang="0">
                  <a:pos x="connsiteX7458" y="connsiteY7458"/>
                </a:cxn>
                <a:cxn ang="0">
                  <a:pos x="connsiteX7459" y="connsiteY7459"/>
                </a:cxn>
                <a:cxn ang="0">
                  <a:pos x="connsiteX7460" y="connsiteY7460"/>
                </a:cxn>
                <a:cxn ang="0">
                  <a:pos x="connsiteX7461" y="connsiteY7461"/>
                </a:cxn>
                <a:cxn ang="0">
                  <a:pos x="connsiteX7462" y="connsiteY7462"/>
                </a:cxn>
                <a:cxn ang="0">
                  <a:pos x="connsiteX7463" y="connsiteY7463"/>
                </a:cxn>
                <a:cxn ang="0">
                  <a:pos x="connsiteX7464" y="connsiteY7464"/>
                </a:cxn>
                <a:cxn ang="0">
                  <a:pos x="connsiteX7465" y="connsiteY7465"/>
                </a:cxn>
                <a:cxn ang="0">
                  <a:pos x="connsiteX7466" y="connsiteY7466"/>
                </a:cxn>
                <a:cxn ang="0">
                  <a:pos x="connsiteX7467" y="connsiteY7467"/>
                </a:cxn>
                <a:cxn ang="0">
                  <a:pos x="connsiteX7468" y="connsiteY7468"/>
                </a:cxn>
                <a:cxn ang="0">
                  <a:pos x="connsiteX7469" y="connsiteY7469"/>
                </a:cxn>
                <a:cxn ang="0">
                  <a:pos x="connsiteX7470" y="connsiteY7470"/>
                </a:cxn>
                <a:cxn ang="0">
                  <a:pos x="connsiteX7471" y="connsiteY7471"/>
                </a:cxn>
                <a:cxn ang="0">
                  <a:pos x="connsiteX7472" y="connsiteY7472"/>
                </a:cxn>
                <a:cxn ang="0">
                  <a:pos x="connsiteX7473" y="connsiteY7473"/>
                </a:cxn>
                <a:cxn ang="0">
                  <a:pos x="connsiteX7474" y="connsiteY7474"/>
                </a:cxn>
                <a:cxn ang="0">
                  <a:pos x="connsiteX7475" y="connsiteY7475"/>
                </a:cxn>
                <a:cxn ang="0">
                  <a:pos x="connsiteX7476" y="connsiteY7476"/>
                </a:cxn>
                <a:cxn ang="0">
                  <a:pos x="connsiteX7477" y="connsiteY7477"/>
                </a:cxn>
                <a:cxn ang="0">
                  <a:pos x="connsiteX7478" y="connsiteY7478"/>
                </a:cxn>
                <a:cxn ang="0">
                  <a:pos x="connsiteX7479" y="connsiteY7479"/>
                </a:cxn>
                <a:cxn ang="0">
                  <a:pos x="connsiteX7480" y="connsiteY7480"/>
                </a:cxn>
                <a:cxn ang="0">
                  <a:pos x="connsiteX7481" y="connsiteY7481"/>
                </a:cxn>
                <a:cxn ang="0">
                  <a:pos x="connsiteX7482" y="connsiteY7482"/>
                </a:cxn>
                <a:cxn ang="0">
                  <a:pos x="connsiteX7483" y="connsiteY7483"/>
                </a:cxn>
                <a:cxn ang="0">
                  <a:pos x="connsiteX7484" y="connsiteY7484"/>
                </a:cxn>
                <a:cxn ang="0">
                  <a:pos x="connsiteX7485" y="connsiteY7485"/>
                </a:cxn>
                <a:cxn ang="0">
                  <a:pos x="connsiteX7486" y="connsiteY7486"/>
                </a:cxn>
                <a:cxn ang="0">
                  <a:pos x="connsiteX7487" y="connsiteY7487"/>
                </a:cxn>
                <a:cxn ang="0">
                  <a:pos x="connsiteX7488" y="connsiteY7488"/>
                </a:cxn>
                <a:cxn ang="0">
                  <a:pos x="connsiteX7489" y="connsiteY7489"/>
                </a:cxn>
                <a:cxn ang="0">
                  <a:pos x="connsiteX7490" y="connsiteY7490"/>
                </a:cxn>
                <a:cxn ang="0">
                  <a:pos x="connsiteX7491" y="connsiteY7491"/>
                </a:cxn>
                <a:cxn ang="0">
                  <a:pos x="connsiteX7492" y="connsiteY7492"/>
                </a:cxn>
                <a:cxn ang="0">
                  <a:pos x="connsiteX7493" y="connsiteY7493"/>
                </a:cxn>
                <a:cxn ang="0">
                  <a:pos x="connsiteX7494" y="connsiteY7494"/>
                </a:cxn>
                <a:cxn ang="0">
                  <a:pos x="connsiteX7495" y="connsiteY7495"/>
                </a:cxn>
                <a:cxn ang="0">
                  <a:pos x="connsiteX7496" y="connsiteY7496"/>
                </a:cxn>
                <a:cxn ang="0">
                  <a:pos x="connsiteX7497" y="connsiteY7497"/>
                </a:cxn>
                <a:cxn ang="0">
                  <a:pos x="connsiteX7498" y="connsiteY7498"/>
                </a:cxn>
                <a:cxn ang="0">
                  <a:pos x="connsiteX7499" y="connsiteY7499"/>
                </a:cxn>
                <a:cxn ang="0">
                  <a:pos x="connsiteX7500" y="connsiteY7500"/>
                </a:cxn>
                <a:cxn ang="0">
                  <a:pos x="connsiteX7501" y="connsiteY7501"/>
                </a:cxn>
                <a:cxn ang="0">
                  <a:pos x="connsiteX7502" y="connsiteY7502"/>
                </a:cxn>
                <a:cxn ang="0">
                  <a:pos x="connsiteX7503" y="connsiteY7503"/>
                </a:cxn>
                <a:cxn ang="0">
                  <a:pos x="connsiteX7504" y="connsiteY7504"/>
                </a:cxn>
                <a:cxn ang="0">
                  <a:pos x="connsiteX7505" y="connsiteY7505"/>
                </a:cxn>
                <a:cxn ang="0">
                  <a:pos x="connsiteX7506" y="connsiteY7506"/>
                </a:cxn>
                <a:cxn ang="0">
                  <a:pos x="connsiteX7507" y="connsiteY7507"/>
                </a:cxn>
                <a:cxn ang="0">
                  <a:pos x="connsiteX7508" y="connsiteY7508"/>
                </a:cxn>
                <a:cxn ang="0">
                  <a:pos x="connsiteX7509" y="connsiteY7509"/>
                </a:cxn>
                <a:cxn ang="0">
                  <a:pos x="connsiteX7510" y="connsiteY7510"/>
                </a:cxn>
                <a:cxn ang="0">
                  <a:pos x="connsiteX7511" y="connsiteY7511"/>
                </a:cxn>
                <a:cxn ang="0">
                  <a:pos x="connsiteX7512" y="connsiteY7512"/>
                </a:cxn>
                <a:cxn ang="0">
                  <a:pos x="connsiteX7513" y="connsiteY7513"/>
                </a:cxn>
                <a:cxn ang="0">
                  <a:pos x="connsiteX7514" y="connsiteY7514"/>
                </a:cxn>
                <a:cxn ang="0">
                  <a:pos x="connsiteX7515" y="connsiteY7515"/>
                </a:cxn>
                <a:cxn ang="0">
                  <a:pos x="connsiteX7516" y="connsiteY7516"/>
                </a:cxn>
                <a:cxn ang="0">
                  <a:pos x="connsiteX7517" y="connsiteY7517"/>
                </a:cxn>
                <a:cxn ang="0">
                  <a:pos x="connsiteX7518" y="connsiteY7518"/>
                </a:cxn>
                <a:cxn ang="0">
                  <a:pos x="connsiteX7519" y="connsiteY7519"/>
                </a:cxn>
                <a:cxn ang="0">
                  <a:pos x="connsiteX7520" y="connsiteY7520"/>
                </a:cxn>
                <a:cxn ang="0">
                  <a:pos x="connsiteX7521" y="connsiteY7521"/>
                </a:cxn>
                <a:cxn ang="0">
                  <a:pos x="connsiteX7522" y="connsiteY7522"/>
                </a:cxn>
                <a:cxn ang="0">
                  <a:pos x="connsiteX7523" y="connsiteY7523"/>
                </a:cxn>
                <a:cxn ang="0">
                  <a:pos x="connsiteX7524" y="connsiteY7524"/>
                </a:cxn>
                <a:cxn ang="0">
                  <a:pos x="connsiteX7525" y="connsiteY7525"/>
                </a:cxn>
                <a:cxn ang="0">
                  <a:pos x="connsiteX7526" y="connsiteY7526"/>
                </a:cxn>
                <a:cxn ang="0">
                  <a:pos x="connsiteX7527" y="connsiteY7527"/>
                </a:cxn>
                <a:cxn ang="0">
                  <a:pos x="connsiteX7528" y="connsiteY7528"/>
                </a:cxn>
                <a:cxn ang="0">
                  <a:pos x="connsiteX7529" y="connsiteY7529"/>
                </a:cxn>
                <a:cxn ang="0">
                  <a:pos x="connsiteX7530" y="connsiteY7530"/>
                </a:cxn>
                <a:cxn ang="0">
                  <a:pos x="connsiteX7531" y="connsiteY7531"/>
                </a:cxn>
                <a:cxn ang="0">
                  <a:pos x="connsiteX7532" y="connsiteY7532"/>
                </a:cxn>
                <a:cxn ang="0">
                  <a:pos x="connsiteX7533" y="connsiteY7533"/>
                </a:cxn>
                <a:cxn ang="0">
                  <a:pos x="connsiteX7534" y="connsiteY7534"/>
                </a:cxn>
                <a:cxn ang="0">
                  <a:pos x="connsiteX7535" y="connsiteY7535"/>
                </a:cxn>
                <a:cxn ang="0">
                  <a:pos x="connsiteX7536" y="connsiteY7536"/>
                </a:cxn>
                <a:cxn ang="0">
                  <a:pos x="connsiteX7537" y="connsiteY7537"/>
                </a:cxn>
                <a:cxn ang="0">
                  <a:pos x="connsiteX7538" y="connsiteY7538"/>
                </a:cxn>
                <a:cxn ang="0">
                  <a:pos x="connsiteX7539" y="connsiteY7539"/>
                </a:cxn>
                <a:cxn ang="0">
                  <a:pos x="connsiteX7540" y="connsiteY7540"/>
                </a:cxn>
                <a:cxn ang="0">
                  <a:pos x="connsiteX7541" y="connsiteY7541"/>
                </a:cxn>
                <a:cxn ang="0">
                  <a:pos x="connsiteX7542" y="connsiteY7542"/>
                </a:cxn>
                <a:cxn ang="0">
                  <a:pos x="connsiteX7543" y="connsiteY7543"/>
                </a:cxn>
                <a:cxn ang="0">
                  <a:pos x="connsiteX7544" y="connsiteY7544"/>
                </a:cxn>
                <a:cxn ang="0">
                  <a:pos x="connsiteX7545" y="connsiteY7545"/>
                </a:cxn>
                <a:cxn ang="0">
                  <a:pos x="connsiteX7546" y="connsiteY7546"/>
                </a:cxn>
                <a:cxn ang="0">
                  <a:pos x="connsiteX7547" y="connsiteY7547"/>
                </a:cxn>
                <a:cxn ang="0">
                  <a:pos x="connsiteX7548" y="connsiteY7548"/>
                </a:cxn>
                <a:cxn ang="0">
                  <a:pos x="connsiteX7549" y="connsiteY7549"/>
                </a:cxn>
                <a:cxn ang="0">
                  <a:pos x="connsiteX7550" y="connsiteY7550"/>
                </a:cxn>
                <a:cxn ang="0">
                  <a:pos x="connsiteX7551" y="connsiteY7551"/>
                </a:cxn>
                <a:cxn ang="0">
                  <a:pos x="connsiteX7552" y="connsiteY7552"/>
                </a:cxn>
                <a:cxn ang="0">
                  <a:pos x="connsiteX7553" y="connsiteY7553"/>
                </a:cxn>
                <a:cxn ang="0">
                  <a:pos x="connsiteX7554" y="connsiteY7554"/>
                </a:cxn>
                <a:cxn ang="0">
                  <a:pos x="connsiteX7555" y="connsiteY7555"/>
                </a:cxn>
                <a:cxn ang="0">
                  <a:pos x="connsiteX7556" y="connsiteY7556"/>
                </a:cxn>
                <a:cxn ang="0">
                  <a:pos x="connsiteX7557" y="connsiteY7557"/>
                </a:cxn>
                <a:cxn ang="0">
                  <a:pos x="connsiteX7558" y="connsiteY7558"/>
                </a:cxn>
                <a:cxn ang="0">
                  <a:pos x="connsiteX7559" y="connsiteY7559"/>
                </a:cxn>
                <a:cxn ang="0">
                  <a:pos x="connsiteX7560" y="connsiteY7560"/>
                </a:cxn>
                <a:cxn ang="0">
                  <a:pos x="connsiteX7561" y="connsiteY7561"/>
                </a:cxn>
                <a:cxn ang="0">
                  <a:pos x="connsiteX7562" y="connsiteY7562"/>
                </a:cxn>
                <a:cxn ang="0">
                  <a:pos x="connsiteX7563" y="connsiteY7563"/>
                </a:cxn>
                <a:cxn ang="0">
                  <a:pos x="connsiteX7564" y="connsiteY7564"/>
                </a:cxn>
                <a:cxn ang="0">
                  <a:pos x="connsiteX7565" y="connsiteY7565"/>
                </a:cxn>
                <a:cxn ang="0">
                  <a:pos x="connsiteX7566" y="connsiteY7566"/>
                </a:cxn>
                <a:cxn ang="0">
                  <a:pos x="connsiteX7567" y="connsiteY7567"/>
                </a:cxn>
                <a:cxn ang="0">
                  <a:pos x="connsiteX7568" y="connsiteY7568"/>
                </a:cxn>
                <a:cxn ang="0">
                  <a:pos x="connsiteX7569" y="connsiteY7569"/>
                </a:cxn>
                <a:cxn ang="0">
                  <a:pos x="connsiteX7570" y="connsiteY7570"/>
                </a:cxn>
                <a:cxn ang="0">
                  <a:pos x="connsiteX7571" y="connsiteY7571"/>
                </a:cxn>
                <a:cxn ang="0">
                  <a:pos x="connsiteX7572" y="connsiteY7572"/>
                </a:cxn>
                <a:cxn ang="0">
                  <a:pos x="connsiteX7573" y="connsiteY7573"/>
                </a:cxn>
                <a:cxn ang="0">
                  <a:pos x="connsiteX7574" y="connsiteY7574"/>
                </a:cxn>
                <a:cxn ang="0">
                  <a:pos x="connsiteX7575" y="connsiteY7575"/>
                </a:cxn>
                <a:cxn ang="0">
                  <a:pos x="connsiteX7576" y="connsiteY7576"/>
                </a:cxn>
                <a:cxn ang="0">
                  <a:pos x="connsiteX7577" y="connsiteY7577"/>
                </a:cxn>
                <a:cxn ang="0">
                  <a:pos x="connsiteX7578" y="connsiteY7578"/>
                </a:cxn>
                <a:cxn ang="0">
                  <a:pos x="connsiteX7579" y="connsiteY7579"/>
                </a:cxn>
                <a:cxn ang="0">
                  <a:pos x="connsiteX7580" y="connsiteY7580"/>
                </a:cxn>
                <a:cxn ang="0">
                  <a:pos x="connsiteX7581" y="connsiteY7581"/>
                </a:cxn>
                <a:cxn ang="0">
                  <a:pos x="connsiteX7582" y="connsiteY7582"/>
                </a:cxn>
                <a:cxn ang="0">
                  <a:pos x="connsiteX7583" y="connsiteY7583"/>
                </a:cxn>
                <a:cxn ang="0">
                  <a:pos x="connsiteX7584" y="connsiteY7584"/>
                </a:cxn>
                <a:cxn ang="0">
                  <a:pos x="connsiteX7585" y="connsiteY7585"/>
                </a:cxn>
                <a:cxn ang="0">
                  <a:pos x="connsiteX7586" y="connsiteY7586"/>
                </a:cxn>
                <a:cxn ang="0">
                  <a:pos x="connsiteX7587" y="connsiteY7587"/>
                </a:cxn>
                <a:cxn ang="0">
                  <a:pos x="connsiteX7588" y="connsiteY7588"/>
                </a:cxn>
                <a:cxn ang="0">
                  <a:pos x="connsiteX7589" y="connsiteY7589"/>
                </a:cxn>
                <a:cxn ang="0">
                  <a:pos x="connsiteX7590" y="connsiteY7590"/>
                </a:cxn>
                <a:cxn ang="0">
                  <a:pos x="connsiteX7591" y="connsiteY7591"/>
                </a:cxn>
                <a:cxn ang="0">
                  <a:pos x="connsiteX7592" y="connsiteY7592"/>
                </a:cxn>
                <a:cxn ang="0">
                  <a:pos x="connsiteX7593" y="connsiteY7593"/>
                </a:cxn>
                <a:cxn ang="0">
                  <a:pos x="connsiteX7594" y="connsiteY7594"/>
                </a:cxn>
                <a:cxn ang="0">
                  <a:pos x="connsiteX7595" y="connsiteY7595"/>
                </a:cxn>
                <a:cxn ang="0">
                  <a:pos x="connsiteX7596" y="connsiteY7596"/>
                </a:cxn>
                <a:cxn ang="0">
                  <a:pos x="connsiteX7597" y="connsiteY7597"/>
                </a:cxn>
                <a:cxn ang="0">
                  <a:pos x="connsiteX7598" y="connsiteY7598"/>
                </a:cxn>
                <a:cxn ang="0">
                  <a:pos x="connsiteX7599" y="connsiteY7599"/>
                </a:cxn>
                <a:cxn ang="0">
                  <a:pos x="connsiteX7600" y="connsiteY7600"/>
                </a:cxn>
                <a:cxn ang="0">
                  <a:pos x="connsiteX7601" y="connsiteY7601"/>
                </a:cxn>
                <a:cxn ang="0">
                  <a:pos x="connsiteX7602" y="connsiteY7602"/>
                </a:cxn>
                <a:cxn ang="0">
                  <a:pos x="connsiteX7603" y="connsiteY7603"/>
                </a:cxn>
                <a:cxn ang="0">
                  <a:pos x="connsiteX7604" y="connsiteY7604"/>
                </a:cxn>
                <a:cxn ang="0">
                  <a:pos x="connsiteX7605" y="connsiteY7605"/>
                </a:cxn>
                <a:cxn ang="0">
                  <a:pos x="connsiteX7606" y="connsiteY7606"/>
                </a:cxn>
                <a:cxn ang="0">
                  <a:pos x="connsiteX7607" y="connsiteY7607"/>
                </a:cxn>
                <a:cxn ang="0">
                  <a:pos x="connsiteX7608" y="connsiteY7608"/>
                </a:cxn>
                <a:cxn ang="0">
                  <a:pos x="connsiteX7609" y="connsiteY7609"/>
                </a:cxn>
                <a:cxn ang="0">
                  <a:pos x="connsiteX7610" y="connsiteY7610"/>
                </a:cxn>
                <a:cxn ang="0">
                  <a:pos x="connsiteX7611" y="connsiteY7611"/>
                </a:cxn>
                <a:cxn ang="0">
                  <a:pos x="connsiteX7612" y="connsiteY7612"/>
                </a:cxn>
                <a:cxn ang="0">
                  <a:pos x="connsiteX7613" y="connsiteY7613"/>
                </a:cxn>
                <a:cxn ang="0">
                  <a:pos x="connsiteX7614" y="connsiteY7614"/>
                </a:cxn>
                <a:cxn ang="0">
                  <a:pos x="connsiteX7615" y="connsiteY7615"/>
                </a:cxn>
                <a:cxn ang="0">
                  <a:pos x="connsiteX7616" y="connsiteY7616"/>
                </a:cxn>
                <a:cxn ang="0">
                  <a:pos x="connsiteX7617" y="connsiteY7617"/>
                </a:cxn>
                <a:cxn ang="0">
                  <a:pos x="connsiteX7618" y="connsiteY7618"/>
                </a:cxn>
                <a:cxn ang="0">
                  <a:pos x="connsiteX7619" y="connsiteY7619"/>
                </a:cxn>
                <a:cxn ang="0">
                  <a:pos x="connsiteX7620" y="connsiteY7620"/>
                </a:cxn>
                <a:cxn ang="0">
                  <a:pos x="connsiteX7621" y="connsiteY7621"/>
                </a:cxn>
                <a:cxn ang="0">
                  <a:pos x="connsiteX7622" y="connsiteY7622"/>
                </a:cxn>
                <a:cxn ang="0">
                  <a:pos x="connsiteX7623" y="connsiteY7623"/>
                </a:cxn>
                <a:cxn ang="0">
                  <a:pos x="connsiteX7624" y="connsiteY7624"/>
                </a:cxn>
                <a:cxn ang="0">
                  <a:pos x="connsiteX7625" y="connsiteY7625"/>
                </a:cxn>
                <a:cxn ang="0">
                  <a:pos x="connsiteX7626" y="connsiteY7626"/>
                </a:cxn>
                <a:cxn ang="0">
                  <a:pos x="connsiteX7627" y="connsiteY7627"/>
                </a:cxn>
                <a:cxn ang="0">
                  <a:pos x="connsiteX7628" y="connsiteY7628"/>
                </a:cxn>
                <a:cxn ang="0">
                  <a:pos x="connsiteX7629" y="connsiteY7629"/>
                </a:cxn>
                <a:cxn ang="0">
                  <a:pos x="connsiteX7630" y="connsiteY7630"/>
                </a:cxn>
                <a:cxn ang="0">
                  <a:pos x="connsiteX7631" y="connsiteY7631"/>
                </a:cxn>
                <a:cxn ang="0">
                  <a:pos x="connsiteX7632" y="connsiteY7632"/>
                </a:cxn>
                <a:cxn ang="0">
                  <a:pos x="connsiteX7633" y="connsiteY7633"/>
                </a:cxn>
                <a:cxn ang="0">
                  <a:pos x="connsiteX7634" y="connsiteY7634"/>
                </a:cxn>
                <a:cxn ang="0">
                  <a:pos x="connsiteX7635" y="connsiteY7635"/>
                </a:cxn>
                <a:cxn ang="0">
                  <a:pos x="connsiteX7636" y="connsiteY7636"/>
                </a:cxn>
                <a:cxn ang="0">
                  <a:pos x="connsiteX7637" y="connsiteY7637"/>
                </a:cxn>
                <a:cxn ang="0">
                  <a:pos x="connsiteX7638" y="connsiteY7638"/>
                </a:cxn>
                <a:cxn ang="0">
                  <a:pos x="connsiteX7639" y="connsiteY7639"/>
                </a:cxn>
                <a:cxn ang="0">
                  <a:pos x="connsiteX7640" y="connsiteY7640"/>
                </a:cxn>
                <a:cxn ang="0">
                  <a:pos x="connsiteX7641" y="connsiteY7641"/>
                </a:cxn>
                <a:cxn ang="0">
                  <a:pos x="connsiteX7642" y="connsiteY7642"/>
                </a:cxn>
                <a:cxn ang="0">
                  <a:pos x="connsiteX7643" y="connsiteY7643"/>
                </a:cxn>
                <a:cxn ang="0">
                  <a:pos x="connsiteX7644" y="connsiteY7644"/>
                </a:cxn>
                <a:cxn ang="0">
                  <a:pos x="connsiteX7645" y="connsiteY7645"/>
                </a:cxn>
                <a:cxn ang="0">
                  <a:pos x="connsiteX7646" y="connsiteY7646"/>
                </a:cxn>
                <a:cxn ang="0">
                  <a:pos x="connsiteX7647" y="connsiteY7647"/>
                </a:cxn>
                <a:cxn ang="0">
                  <a:pos x="connsiteX7648" y="connsiteY7648"/>
                </a:cxn>
                <a:cxn ang="0">
                  <a:pos x="connsiteX7649" y="connsiteY7649"/>
                </a:cxn>
                <a:cxn ang="0">
                  <a:pos x="connsiteX7650" y="connsiteY7650"/>
                </a:cxn>
                <a:cxn ang="0">
                  <a:pos x="connsiteX7651" y="connsiteY7651"/>
                </a:cxn>
                <a:cxn ang="0">
                  <a:pos x="connsiteX7652" y="connsiteY7652"/>
                </a:cxn>
                <a:cxn ang="0">
                  <a:pos x="connsiteX7653" y="connsiteY7653"/>
                </a:cxn>
                <a:cxn ang="0">
                  <a:pos x="connsiteX7654" y="connsiteY7654"/>
                </a:cxn>
                <a:cxn ang="0">
                  <a:pos x="connsiteX7655" y="connsiteY7655"/>
                </a:cxn>
                <a:cxn ang="0">
                  <a:pos x="connsiteX7656" y="connsiteY7656"/>
                </a:cxn>
                <a:cxn ang="0">
                  <a:pos x="connsiteX7657" y="connsiteY7657"/>
                </a:cxn>
                <a:cxn ang="0">
                  <a:pos x="connsiteX7658" y="connsiteY7658"/>
                </a:cxn>
                <a:cxn ang="0">
                  <a:pos x="connsiteX7659" y="connsiteY7659"/>
                </a:cxn>
                <a:cxn ang="0">
                  <a:pos x="connsiteX7660" y="connsiteY7660"/>
                </a:cxn>
                <a:cxn ang="0">
                  <a:pos x="connsiteX7661" y="connsiteY7661"/>
                </a:cxn>
                <a:cxn ang="0">
                  <a:pos x="connsiteX7662" y="connsiteY7662"/>
                </a:cxn>
                <a:cxn ang="0">
                  <a:pos x="connsiteX7663" y="connsiteY7663"/>
                </a:cxn>
                <a:cxn ang="0">
                  <a:pos x="connsiteX7664" y="connsiteY7664"/>
                </a:cxn>
                <a:cxn ang="0">
                  <a:pos x="connsiteX7665" y="connsiteY7665"/>
                </a:cxn>
                <a:cxn ang="0">
                  <a:pos x="connsiteX7666" y="connsiteY7666"/>
                </a:cxn>
                <a:cxn ang="0">
                  <a:pos x="connsiteX7667" y="connsiteY7667"/>
                </a:cxn>
                <a:cxn ang="0">
                  <a:pos x="connsiteX7668" y="connsiteY7668"/>
                </a:cxn>
                <a:cxn ang="0">
                  <a:pos x="connsiteX7669" y="connsiteY7669"/>
                </a:cxn>
                <a:cxn ang="0">
                  <a:pos x="connsiteX7670" y="connsiteY7670"/>
                </a:cxn>
                <a:cxn ang="0">
                  <a:pos x="connsiteX7671" y="connsiteY7671"/>
                </a:cxn>
                <a:cxn ang="0">
                  <a:pos x="connsiteX7672" y="connsiteY7672"/>
                </a:cxn>
                <a:cxn ang="0">
                  <a:pos x="connsiteX7673" y="connsiteY7673"/>
                </a:cxn>
                <a:cxn ang="0">
                  <a:pos x="connsiteX7674" y="connsiteY7674"/>
                </a:cxn>
                <a:cxn ang="0">
                  <a:pos x="connsiteX7675" y="connsiteY7675"/>
                </a:cxn>
                <a:cxn ang="0">
                  <a:pos x="connsiteX7676" y="connsiteY7676"/>
                </a:cxn>
                <a:cxn ang="0">
                  <a:pos x="connsiteX7677" y="connsiteY7677"/>
                </a:cxn>
                <a:cxn ang="0">
                  <a:pos x="connsiteX7678" y="connsiteY7678"/>
                </a:cxn>
                <a:cxn ang="0">
                  <a:pos x="connsiteX7679" y="connsiteY7679"/>
                </a:cxn>
                <a:cxn ang="0">
                  <a:pos x="connsiteX7680" y="connsiteY7680"/>
                </a:cxn>
                <a:cxn ang="0">
                  <a:pos x="connsiteX7681" y="connsiteY7681"/>
                </a:cxn>
                <a:cxn ang="0">
                  <a:pos x="connsiteX7682" y="connsiteY7682"/>
                </a:cxn>
                <a:cxn ang="0">
                  <a:pos x="connsiteX7683" y="connsiteY7683"/>
                </a:cxn>
                <a:cxn ang="0">
                  <a:pos x="connsiteX7684" y="connsiteY7684"/>
                </a:cxn>
                <a:cxn ang="0">
                  <a:pos x="connsiteX7685" y="connsiteY7685"/>
                </a:cxn>
                <a:cxn ang="0">
                  <a:pos x="connsiteX7686" y="connsiteY7686"/>
                </a:cxn>
                <a:cxn ang="0">
                  <a:pos x="connsiteX7687" y="connsiteY7687"/>
                </a:cxn>
                <a:cxn ang="0">
                  <a:pos x="connsiteX7688" y="connsiteY7688"/>
                </a:cxn>
                <a:cxn ang="0">
                  <a:pos x="connsiteX7689" y="connsiteY7689"/>
                </a:cxn>
                <a:cxn ang="0">
                  <a:pos x="connsiteX7690" y="connsiteY7690"/>
                </a:cxn>
                <a:cxn ang="0">
                  <a:pos x="connsiteX7691" y="connsiteY7691"/>
                </a:cxn>
                <a:cxn ang="0">
                  <a:pos x="connsiteX7692" y="connsiteY7692"/>
                </a:cxn>
                <a:cxn ang="0">
                  <a:pos x="connsiteX7693" y="connsiteY7693"/>
                </a:cxn>
                <a:cxn ang="0">
                  <a:pos x="connsiteX7694" y="connsiteY7694"/>
                </a:cxn>
                <a:cxn ang="0">
                  <a:pos x="connsiteX7695" y="connsiteY7695"/>
                </a:cxn>
                <a:cxn ang="0">
                  <a:pos x="connsiteX7696" y="connsiteY7696"/>
                </a:cxn>
                <a:cxn ang="0">
                  <a:pos x="connsiteX7697" y="connsiteY7697"/>
                </a:cxn>
                <a:cxn ang="0">
                  <a:pos x="connsiteX7698" y="connsiteY7698"/>
                </a:cxn>
                <a:cxn ang="0">
                  <a:pos x="connsiteX7699" y="connsiteY7699"/>
                </a:cxn>
                <a:cxn ang="0">
                  <a:pos x="connsiteX7700" y="connsiteY7700"/>
                </a:cxn>
                <a:cxn ang="0">
                  <a:pos x="connsiteX7701" y="connsiteY7701"/>
                </a:cxn>
                <a:cxn ang="0">
                  <a:pos x="connsiteX7702" y="connsiteY7702"/>
                </a:cxn>
                <a:cxn ang="0">
                  <a:pos x="connsiteX7703" y="connsiteY7703"/>
                </a:cxn>
                <a:cxn ang="0">
                  <a:pos x="connsiteX7704" y="connsiteY7704"/>
                </a:cxn>
                <a:cxn ang="0">
                  <a:pos x="connsiteX7705" y="connsiteY7705"/>
                </a:cxn>
                <a:cxn ang="0">
                  <a:pos x="connsiteX7706" y="connsiteY7706"/>
                </a:cxn>
                <a:cxn ang="0">
                  <a:pos x="connsiteX7707" y="connsiteY7707"/>
                </a:cxn>
                <a:cxn ang="0">
                  <a:pos x="connsiteX7708" y="connsiteY7708"/>
                </a:cxn>
                <a:cxn ang="0">
                  <a:pos x="connsiteX7709" y="connsiteY7709"/>
                </a:cxn>
                <a:cxn ang="0">
                  <a:pos x="connsiteX7710" y="connsiteY7710"/>
                </a:cxn>
                <a:cxn ang="0">
                  <a:pos x="connsiteX7711" y="connsiteY7711"/>
                </a:cxn>
                <a:cxn ang="0">
                  <a:pos x="connsiteX7712" y="connsiteY7712"/>
                </a:cxn>
                <a:cxn ang="0">
                  <a:pos x="connsiteX7713" y="connsiteY7713"/>
                </a:cxn>
                <a:cxn ang="0">
                  <a:pos x="connsiteX7714" y="connsiteY7714"/>
                </a:cxn>
                <a:cxn ang="0">
                  <a:pos x="connsiteX7715" y="connsiteY7715"/>
                </a:cxn>
                <a:cxn ang="0">
                  <a:pos x="connsiteX7716" y="connsiteY7716"/>
                </a:cxn>
                <a:cxn ang="0">
                  <a:pos x="connsiteX7717" y="connsiteY7717"/>
                </a:cxn>
                <a:cxn ang="0">
                  <a:pos x="connsiteX7718" y="connsiteY7718"/>
                </a:cxn>
                <a:cxn ang="0">
                  <a:pos x="connsiteX7719" y="connsiteY7719"/>
                </a:cxn>
                <a:cxn ang="0">
                  <a:pos x="connsiteX7720" y="connsiteY7720"/>
                </a:cxn>
                <a:cxn ang="0">
                  <a:pos x="connsiteX7721" y="connsiteY7721"/>
                </a:cxn>
                <a:cxn ang="0">
                  <a:pos x="connsiteX7722" y="connsiteY7722"/>
                </a:cxn>
                <a:cxn ang="0">
                  <a:pos x="connsiteX7723" y="connsiteY7723"/>
                </a:cxn>
                <a:cxn ang="0">
                  <a:pos x="connsiteX7724" y="connsiteY7724"/>
                </a:cxn>
                <a:cxn ang="0">
                  <a:pos x="connsiteX7725" y="connsiteY7725"/>
                </a:cxn>
                <a:cxn ang="0">
                  <a:pos x="connsiteX7726" y="connsiteY7726"/>
                </a:cxn>
                <a:cxn ang="0">
                  <a:pos x="connsiteX7727" y="connsiteY7727"/>
                </a:cxn>
                <a:cxn ang="0">
                  <a:pos x="connsiteX7728" y="connsiteY7728"/>
                </a:cxn>
                <a:cxn ang="0">
                  <a:pos x="connsiteX7729" y="connsiteY7729"/>
                </a:cxn>
                <a:cxn ang="0">
                  <a:pos x="connsiteX7730" y="connsiteY7730"/>
                </a:cxn>
                <a:cxn ang="0">
                  <a:pos x="connsiteX7731" y="connsiteY7731"/>
                </a:cxn>
                <a:cxn ang="0">
                  <a:pos x="connsiteX7732" y="connsiteY7732"/>
                </a:cxn>
                <a:cxn ang="0">
                  <a:pos x="connsiteX7733" y="connsiteY7733"/>
                </a:cxn>
                <a:cxn ang="0">
                  <a:pos x="connsiteX7734" y="connsiteY7734"/>
                </a:cxn>
                <a:cxn ang="0">
                  <a:pos x="connsiteX7735" y="connsiteY7735"/>
                </a:cxn>
                <a:cxn ang="0">
                  <a:pos x="connsiteX7736" y="connsiteY7736"/>
                </a:cxn>
                <a:cxn ang="0">
                  <a:pos x="connsiteX7737" y="connsiteY7737"/>
                </a:cxn>
                <a:cxn ang="0">
                  <a:pos x="connsiteX7738" y="connsiteY7738"/>
                </a:cxn>
                <a:cxn ang="0">
                  <a:pos x="connsiteX7739" y="connsiteY7739"/>
                </a:cxn>
                <a:cxn ang="0">
                  <a:pos x="connsiteX7740" y="connsiteY7740"/>
                </a:cxn>
                <a:cxn ang="0">
                  <a:pos x="connsiteX7741" y="connsiteY7741"/>
                </a:cxn>
                <a:cxn ang="0">
                  <a:pos x="connsiteX7742" y="connsiteY7742"/>
                </a:cxn>
                <a:cxn ang="0">
                  <a:pos x="connsiteX7743" y="connsiteY7743"/>
                </a:cxn>
                <a:cxn ang="0">
                  <a:pos x="connsiteX7744" y="connsiteY7744"/>
                </a:cxn>
                <a:cxn ang="0">
                  <a:pos x="connsiteX7745" y="connsiteY7745"/>
                </a:cxn>
                <a:cxn ang="0">
                  <a:pos x="connsiteX7746" y="connsiteY7746"/>
                </a:cxn>
                <a:cxn ang="0">
                  <a:pos x="connsiteX7747" y="connsiteY7747"/>
                </a:cxn>
                <a:cxn ang="0">
                  <a:pos x="connsiteX7748" y="connsiteY7748"/>
                </a:cxn>
                <a:cxn ang="0">
                  <a:pos x="connsiteX7749" y="connsiteY7749"/>
                </a:cxn>
                <a:cxn ang="0">
                  <a:pos x="connsiteX7750" y="connsiteY7750"/>
                </a:cxn>
                <a:cxn ang="0">
                  <a:pos x="connsiteX7751" y="connsiteY7751"/>
                </a:cxn>
                <a:cxn ang="0">
                  <a:pos x="connsiteX7752" y="connsiteY7752"/>
                </a:cxn>
                <a:cxn ang="0">
                  <a:pos x="connsiteX7753" y="connsiteY7753"/>
                </a:cxn>
                <a:cxn ang="0">
                  <a:pos x="connsiteX7754" y="connsiteY7754"/>
                </a:cxn>
                <a:cxn ang="0">
                  <a:pos x="connsiteX7755" y="connsiteY7755"/>
                </a:cxn>
                <a:cxn ang="0">
                  <a:pos x="connsiteX7756" y="connsiteY7756"/>
                </a:cxn>
                <a:cxn ang="0">
                  <a:pos x="connsiteX7757" y="connsiteY7757"/>
                </a:cxn>
                <a:cxn ang="0">
                  <a:pos x="connsiteX7758" y="connsiteY7758"/>
                </a:cxn>
                <a:cxn ang="0">
                  <a:pos x="connsiteX7759" y="connsiteY7759"/>
                </a:cxn>
                <a:cxn ang="0">
                  <a:pos x="connsiteX7760" y="connsiteY7760"/>
                </a:cxn>
                <a:cxn ang="0">
                  <a:pos x="connsiteX7761" y="connsiteY7761"/>
                </a:cxn>
                <a:cxn ang="0">
                  <a:pos x="connsiteX7762" y="connsiteY7762"/>
                </a:cxn>
                <a:cxn ang="0">
                  <a:pos x="connsiteX7763" y="connsiteY7763"/>
                </a:cxn>
                <a:cxn ang="0">
                  <a:pos x="connsiteX7764" y="connsiteY7764"/>
                </a:cxn>
                <a:cxn ang="0">
                  <a:pos x="connsiteX7765" y="connsiteY7765"/>
                </a:cxn>
                <a:cxn ang="0">
                  <a:pos x="connsiteX7766" y="connsiteY7766"/>
                </a:cxn>
                <a:cxn ang="0">
                  <a:pos x="connsiteX7767" y="connsiteY7767"/>
                </a:cxn>
                <a:cxn ang="0">
                  <a:pos x="connsiteX7768" y="connsiteY7768"/>
                </a:cxn>
                <a:cxn ang="0">
                  <a:pos x="connsiteX7769" y="connsiteY7769"/>
                </a:cxn>
                <a:cxn ang="0">
                  <a:pos x="connsiteX7770" y="connsiteY7770"/>
                </a:cxn>
                <a:cxn ang="0">
                  <a:pos x="connsiteX7771" y="connsiteY7771"/>
                </a:cxn>
                <a:cxn ang="0">
                  <a:pos x="connsiteX7772" y="connsiteY7772"/>
                </a:cxn>
                <a:cxn ang="0">
                  <a:pos x="connsiteX7773" y="connsiteY7773"/>
                </a:cxn>
                <a:cxn ang="0">
                  <a:pos x="connsiteX7774" y="connsiteY7774"/>
                </a:cxn>
                <a:cxn ang="0">
                  <a:pos x="connsiteX7775" y="connsiteY7775"/>
                </a:cxn>
                <a:cxn ang="0">
                  <a:pos x="connsiteX7776" y="connsiteY7776"/>
                </a:cxn>
                <a:cxn ang="0">
                  <a:pos x="connsiteX7777" y="connsiteY7777"/>
                </a:cxn>
                <a:cxn ang="0">
                  <a:pos x="connsiteX7778" y="connsiteY7778"/>
                </a:cxn>
                <a:cxn ang="0">
                  <a:pos x="connsiteX7779" y="connsiteY7779"/>
                </a:cxn>
                <a:cxn ang="0">
                  <a:pos x="connsiteX7780" y="connsiteY7780"/>
                </a:cxn>
                <a:cxn ang="0">
                  <a:pos x="connsiteX7781" y="connsiteY7781"/>
                </a:cxn>
                <a:cxn ang="0">
                  <a:pos x="connsiteX7782" y="connsiteY7782"/>
                </a:cxn>
                <a:cxn ang="0">
                  <a:pos x="connsiteX7783" y="connsiteY7783"/>
                </a:cxn>
                <a:cxn ang="0">
                  <a:pos x="connsiteX7784" y="connsiteY7784"/>
                </a:cxn>
                <a:cxn ang="0">
                  <a:pos x="connsiteX7785" y="connsiteY7785"/>
                </a:cxn>
                <a:cxn ang="0">
                  <a:pos x="connsiteX7786" y="connsiteY7786"/>
                </a:cxn>
                <a:cxn ang="0">
                  <a:pos x="connsiteX7787" y="connsiteY7787"/>
                </a:cxn>
                <a:cxn ang="0">
                  <a:pos x="connsiteX7788" y="connsiteY7788"/>
                </a:cxn>
                <a:cxn ang="0">
                  <a:pos x="connsiteX7789" y="connsiteY7789"/>
                </a:cxn>
                <a:cxn ang="0">
                  <a:pos x="connsiteX7790" y="connsiteY7790"/>
                </a:cxn>
                <a:cxn ang="0">
                  <a:pos x="connsiteX7791" y="connsiteY7791"/>
                </a:cxn>
                <a:cxn ang="0">
                  <a:pos x="connsiteX7792" y="connsiteY7792"/>
                </a:cxn>
                <a:cxn ang="0">
                  <a:pos x="connsiteX7793" y="connsiteY7793"/>
                </a:cxn>
                <a:cxn ang="0">
                  <a:pos x="connsiteX7794" y="connsiteY7794"/>
                </a:cxn>
                <a:cxn ang="0">
                  <a:pos x="connsiteX7795" y="connsiteY7795"/>
                </a:cxn>
                <a:cxn ang="0">
                  <a:pos x="connsiteX7796" y="connsiteY7796"/>
                </a:cxn>
                <a:cxn ang="0">
                  <a:pos x="connsiteX7797" y="connsiteY7797"/>
                </a:cxn>
                <a:cxn ang="0">
                  <a:pos x="connsiteX7798" y="connsiteY7798"/>
                </a:cxn>
                <a:cxn ang="0">
                  <a:pos x="connsiteX7799" y="connsiteY7799"/>
                </a:cxn>
                <a:cxn ang="0">
                  <a:pos x="connsiteX7800" y="connsiteY7800"/>
                </a:cxn>
                <a:cxn ang="0">
                  <a:pos x="connsiteX7801" y="connsiteY7801"/>
                </a:cxn>
                <a:cxn ang="0">
                  <a:pos x="connsiteX7802" y="connsiteY7802"/>
                </a:cxn>
                <a:cxn ang="0">
                  <a:pos x="connsiteX7803" y="connsiteY7803"/>
                </a:cxn>
                <a:cxn ang="0">
                  <a:pos x="connsiteX7804" y="connsiteY7804"/>
                </a:cxn>
                <a:cxn ang="0">
                  <a:pos x="connsiteX7805" y="connsiteY7805"/>
                </a:cxn>
                <a:cxn ang="0">
                  <a:pos x="connsiteX7806" y="connsiteY7806"/>
                </a:cxn>
                <a:cxn ang="0">
                  <a:pos x="connsiteX7807" y="connsiteY7807"/>
                </a:cxn>
                <a:cxn ang="0">
                  <a:pos x="connsiteX7808" y="connsiteY7808"/>
                </a:cxn>
                <a:cxn ang="0">
                  <a:pos x="connsiteX7809" y="connsiteY7809"/>
                </a:cxn>
                <a:cxn ang="0">
                  <a:pos x="connsiteX7810" y="connsiteY7810"/>
                </a:cxn>
                <a:cxn ang="0">
                  <a:pos x="connsiteX7811" y="connsiteY7811"/>
                </a:cxn>
                <a:cxn ang="0">
                  <a:pos x="connsiteX7812" y="connsiteY7812"/>
                </a:cxn>
                <a:cxn ang="0">
                  <a:pos x="connsiteX7813" y="connsiteY7813"/>
                </a:cxn>
                <a:cxn ang="0">
                  <a:pos x="connsiteX7814" y="connsiteY7814"/>
                </a:cxn>
                <a:cxn ang="0">
                  <a:pos x="connsiteX7815" y="connsiteY7815"/>
                </a:cxn>
                <a:cxn ang="0">
                  <a:pos x="connsiteX7816" y="connsiteY7816"/>
                </a:cxn>
                <a:cxn ang="0">
                  <a:pos x="connsiteX7817" y="connsiteY7817"/>
                </a:cxn>
                <a:cxn ang="0">
                  <a:pos x="connsiteX7818" y="connsiteY7818"/>
                </a:cxn>
                <a:cxn ang="0">
                  <a:pos x="connsiteX7819" y="connsiteY7819"/>
                </a:cxn>
                <a:cxn ang="0">
                  <a:pos x="connsiteX7820" y="connsiteY7820"/>
                </a:cxn>
                <a:cxn ang="0">
                  <a:pos x="connsiteX7821" y="connsiteY7821"/>
                </a:cxn>
                <a:cxn ang="0">
                  <a:pos x="connsiteX7822" y="connsiteY7822"/>
                </a:cxn>
                <a:cxn ang="0">
                  <a:pos x="connsiteX7823" y="connsiteY7823"/>
                </a:cxn>
                <a:cxn ang="0">
                  <a:pos x="connsiteX7824" y="connsiteY7824"/>
                </a:cxn>
                <a:cxn ang="0">
                  <a:pos x="connsiteX7825" y="connsiteY7825"/>
                </a:cxn>
                <a:cxn ang="0">
                  <a:pos x="connsiteX7826" y="connsiteY7826"/>
                </a:cxn>
                <a:cxn ang="0">
                  <a:pos x="connsiteX7827" y="connsiteY7827"/>
                </a:cxn>
                <a:cxn ang="0">
                  <a:pos x="connsiteX7828" y="connsiteY7828"/>
                </a:cxn>
                <a:cxn ang="0">
                  <a:pos x="connsiteX7829" y="connsiteY7829"/>
                </a:cxn>
                <a:cxn ang="0">
                  <a:pos x="connsiteX7830" y="connsiteY7830"/>
                </a:cxn>
                <a:cxn ang="0">
                  <a:pos x="connsiteX7831" y="connsiteY7831"/>
                </a:cxn>
                <a:cxn ang="0">
                  <a:pos x="connsiteX7832" y="connsiteY7832"/>
                </a:cxn>
                <a:cxn ang="0">
                  <a:pos x="connsiteX7833" y="connsiteY7833"/>
                </a:cxn>
                <a:cxn ang="0">
                  <a:pos x="connsiteX7834" y="connsiteY7834"/>
                </a:cxn>
                <a:cxn ang="0">
                  <a:pos x="connsiteX7835" y="connsiteY7835"/>
                </a:cxn>
                <a:cxn ang="0">
                  <a:pos x="connsiteX7836" y="connsiteY7836"/>
                </a:cxn>
                <a:cxn ang="0">
                  <a:pos x="connsiteX7837" y="connsiteY7837"/>
                </a:cxn>
                <a:cxn ang="0">
                  <a:pos x="connsiteX7838" y="connsiteY7838"/>
                </a:cxn>
                <a:cxn ang="0">
                  <a:pos x="connsiteX7839" y="connsiteY7839"/>
                </a:cxn>
                <a:cxn ang="0">
                  <a:pos x="connsiteX7840" y="connsiteY7840"/>
                </a:cxn>
                <a:cxn ang="0">
                  <a:pos x="connsiteX7841" y="connsiteY7841"/>
                </a:cxn>
                <a:cxn ang="0">
                  <a:pos x="connsiteX7842" y="connsiteY7842"/>
                </a:cxn>
                <a:cxn ang="0">
                  <a:pos x="connsiteX7843" y="connsiteY7843"/>
                </a:cxn>
                <a:cxn ang="0">
                  <a:pos x="connsiteX7844" y="connsiteY7844"/>
                </a:cxn>
                <a:cxn ang="0">
                  <a:pos x="connsiteX7845" y="connsiteY7845"/>
                </a:cxn>
                <a:cxn ang="0">
                  <a:pos x="connsiteX7846" y="connsiteY7846"/>
                </a:cxn>
                <a:cxn ang="0">
                  <a:pos x="connsiteX7847" y="connsiteY7847"/>
                </a:cxn>
                <a:cxn ang="0">
                  <a:pos x="connsiteX7848" y="connsiteY7848"/>
                </a:cxn>
                <a:cxn ang="0">
                  <a:pos x="connsiteX7849" y="connsiteY7849"/>
                </a:cxn>
                <a:cxn ang="0">
                  <a:pos x="connsiteX7850" y="connsiteY7850"/>
                </a:cxn>
                <a:cxn ang="0">
                  <a:pos x="connsiteX7851" y="connsiteY7851"/>
                </a:cxn>
                <a:cxn ang="0">
                  <a:pos x="connsiteX7852" y="connsiteY7852"/>
                </a:cxn>
                <a:cxn ang="0">
                  <a:pos x="connsiteX7853" y="connsiteY7853"/>
                </a:cxn>
                <a:cxn ang="0">
                  <a:pos x="connsiteX7854" y="connsiteY7854"/>
                </a:cxn>
                <a:cxn ang="0">
                  <a:pos x="connsiteX7855" y="connsiteY7855"/>
                </a:cxn>
                <a:cxn ang="0">
                  <a:pos x="connsiteX7856" y="connsiteY7856"/>
                </a:cxn>
                <a:cxn ang="0">
                  <a:pos x="connsiteX7857" y="connsiteY7857"/>
                </a:cxn>
                <a:cxn ang="0">
                  <a:pos x="connsiteX7858" y="connsiteY7858"/>
                </a:cxn>
                <a:cxn ang="0">
                  <a:pos x="connsiteX7859" y="connsiteY7859"/>
                </a:cxn>
                <a:cxn ang="0">
                  <a:pos x="connsiteX7860" y="connsiteY7860"/>
                </a:cxn>
                <a:cxn ang="0">
                  <a:pos x="connsiteX7861" y="connsiteY7861"/>
                </a:cxn>
                <a:cxn ang="0">
                  <a:pos x="connsiteX7862" y="connsiteY7862"/>
                </a:cxn>
                <a:cxn ang="0">
                  <a:pos x="connsiteX7863" y="connsiteY7863"/>
                </a:cxn>
                <a:cxn ang="0">
                  <a:pos x="connsiteX7864" y="connsiteY7864"/>
                </a:cxn>
                <a:cxn ang="0">
                  <a:pos x="connsiteX7865" y="connsiteY7865"/>
                </a:cxn>
                <a:cxn ang="0">
                  <a:pos x="connsiteX7866" y="connsiteY7866"/>
                </a:cxn>
                <a:cxn ang="0">
                  <a:pos x="connsiteX7867" y="connsiteY7867"/>
                </a:cxn>
                <a:cxn ang="0">
                  <a:pos x="connsiteX7868" y="connsiteY7868"/>
                </a:cxn>
                <a:cxn ang="0">
                  <a:pos x="connsiteX7869" y="connsiteY7869"/>
                </a:cxn>
                <a:cxn ang="0">
                  <a:pos x="connsiteX7870" y="connsiteY7870"/>
                </a:cxn>
                <a:cxn ang="0">
                  <a:pos x="connsiteX7871" y="connsiteY7871"/>
                </a:cxn>
                <a:cxn ang="0">
                  <a:pos x="connsiteX7872" y="connsiteY7872"/>
                </a:cxn>
                <a:cxn ang="0">
                  <a:pos x="connsiteX7873" y="connsiteY7873"/>
                </a:cxn>
                <a:cxn ang="0">
                  <a:pos x="connsiteX7874" y="connsiteY7874"/>
                </a:cxn>
                <a:cxn ang="0">
                  <a:pos x="connsiteX7875" y="connsiteY7875"/>
                </a:cxn>
                <a:cxn ang="0">
                  <a:pos x="connsiteX7876" y="connsiteY7876"/>
                </a:cxn>
                <a:cxn ang="0">
                  <a:pos x="connsiteX7877" y="connsiteY7877"/>
                </a:cxn>
                <a:cxn ang="0">
                  <a:pos x="connsiteX7878" y="connsiteY7878"/>
                </a:cxn>
                <a:cxn ang="0">
                  <a:pos x="connsiteX7879" y="connsiteY7879"/>
                </a:cxn>
                <a:cxn ang="0">
                  <a:pos x="connsiteX7880" y="connsiteY7880"/>
                </a:cxn>
                <a:cxn ang="0">
                  <a:pos x="connsiteX7881" y="connsiteY7881"/>
                </a:cxn>
                <a:cxn ang="0">
                  <a:pos x="connsiteX7882" y="connsiteY7882"/>
                </a:cxn>
                <a:cxn ang="0">
                  <a:pos x="connsiteX7883" y="connsiteY7883"/>
                </a:cxn>
                <a:cxn ang="0">
                  <a:pos x="connsiteX7884" y="connsiteY7884"/>
                </a:cxn>
                <a:cxn ang="0">
                  <a:pos x="connsiteX7885" y="connsiteY7885"/>
                </a:cxn>
                <a:cxn ang="0">
                  <a:pos x="connsiteX7886" y="connsiteY7886"/>
                </a:cxn>
                <a:cxn ang="0">
                  <a:pos x="connsiteX7887" y="connsiteY7887"/>
                </a:cxn>
                <a:cxn ang="0">
                  <a:pos x="connsiteX7888" y="connsiteY7888"/>
                </a:cxn>
                <a:cxn ang="0">
                  <a:pos x="connsiteX7889" y="connsiteY7889"/>
                </a:cxn>
                <a:cxn ang="0">
                  <a:pos x="connsiteX7890" y="connsiteY7890"/>
                </a:cxn>
                <a:cxn ang="0">
                  <a:pos x="connsiteX7891" y="connsiteY7891"/>
                </a:cxn>
                <a:cxn ang="0">
                  <a:pos x="connsiteX7892" y="connsiteY7892"/>
                </a:cxn>
                <a:cxn ang="0">
                  <a:pos x="connsiteX7893" y="connsiteY7893"/>
                </a:cxn>
                <a:cxn ang="0">
                  <a:pos x="connsiteX7894" y="connsiteY7894"/>
                </a:cxn>
                <a:cxn ang="0">
                  <a:pos x="connsiteX7895" y="connsiteY7895"/>
                </a:cxn>
                <a:cxn ang="0">
                  <a:pos x="connsiteX7896" y="connsiteY7896"/>
                </a:cxn>
                <a:cxn ang="0">
                  <a:pos x="connsiteX7897" y="connsiteY7897"/>
                </a:cxn>
                <a:cxn ang="0">
                  <a:pos x="connsiteX7898" y="connsiteY7898"/>
                </a:cxn>
                <a:cxn ang="0">
                  <a:pos x="connsiteX7899" y="connsiteY7899"/>
                </a:cxn>
                <a:cxn ang="0">
                  <a:pos x="connsiteX7900" y="connsiteY7900"/>
                </a:cxn>
                <a:cxn ang="0">
                  <a:pos x="connsiteX7901" y="connsiteY7901"/>
                </a:cxn>
                <a:cxn ang="0">
                  <a:pos x="connsiteX7902" y="connsiteY7902"/>
                </a:cxn>
                <a:cxn ang="0">
                  <a:pos x="connsiteX7903" y="connsiteY7903"/>
                </a:cxn>
                <a:cxn ang="0">
                  <a:pos x="connsiteX7904" y="connsiteY7904"/>
                </a:cxn>
                <a:cxn ang="0">
                  <a:pos x="connsiteX7905" y="connsiteY7905"/>
                </a:cxn>
                <a:cxn ang="0">
                  <a:pos x="connsiteX7906" y="connsiteY7906"/>
                </a:cxn>
                <a:cxn ang="0">
                  <a:pos x="connsiteX7907" y="connsiteY7907"/>
                </a:cxn>
                <a:cxn ang="0">
                  <a:pos x="connsiteX7908" y="connsiteY7908"/>
                </a:cxn>
                <a:cxn ang="0">
                  <a:pos x="connsiteX7909" y="connsiteY7909"/>
                </a:cxn>
                <a:cxn ang="0">
                  <a:pos x="connsiteX7910" y="connsiteY7910"/>
                </a:cxn>
                <a:cxn ang="0">
                  <a:pos x="connsiteX7911" y="connsiteY7911"/>
                </a:cxn>
                <a:cxn ang="0">
                  <a:pos x="connsiteX7912" y="connsiteY7912"/>
                </a:cxn>
                <a:cxn ang="0">
                  <a:pos x="connsiteX7913" y="connsiteY7913"/>
                </a:cxn>
                <a:cxn ang="0">
                  <a:pos x="connsiteX7914" y="connsiteY7914"/>
                </a:cxn>
                <a:cxn ang="0">
                  <a:pos x="connsiteX7915" y="connsiteY7915"/>
                </a:cxn>
                <a:cxn ang="0">
                  <a:pos x="connsiteX7916" y="connsiteY7916"/>
                </a:cxn>
                <a:cxn ang="0">
                  <a:pos x="connsiteX7917" y="connsiteY7917"/>
                </a:cxn>
                <a:cxn ang="0">
                  <a:pos x="connsiteX7918" y="connsiteY7918"/>
                </a:cxn>
                <a:cxn ang="0">
                  <a:pos x="connsiteX7919" y="connsiteY7919"/>
                </a:cxn>
                <a:cxn ang="0">
                  <a:pos x="connsiteX7920" y="connsiteY7920"/>
                </a:cxn>
                <a:cxn ang="0">
                  <a:pos x="connsiteX7921" y="connsiteY7921"/>
                </a:cxn>
                <a:cxn ang="0">
                  <a:pos x="connsiteX7922" y="connsiteY7922"/>
                </a:cxn>
                <a:cxn ang="0">
                  <a:pos x="connsiteX7923" y="connsiteY7923"/>
                </a:cxn>
                <a:cxn ang="0">
                  <a:pos x="connsiteX7924" y="connsiteY7924"/>
                </a:cxn>
                <a:cxn ang="0">
                  <a:pos x="connsiteX7925" y="connsiteY7925"/>
                </a:cxn>
                <a:cxn ang="0">
                  <a:pos x="connsiteX7926" y="connsiteY7926"/>
                </a:cxn>
                <a:cxn ang="0">
                  <a:pos x="connsiteX7927" y="connsiteY7927"/>
                </a:cxn>
                <a:cxn ang="0">
                  <a:pos x="connsiteX7928" y="connsiteY7928"/>
                </a:cxn>
                <a:cxn ang="0">
                  <a:pos x="connsiteX7929" y="connsiteY7929"/>
                </a:cxn>
                <a:cxn ang="0">
                  <a:pos x="connsiteX7930" y="connsiteY7930"/>
                </a:cxn>
                <a:cxn ang="0">
                  <a:pos x="connsiteX7931" y="connsiteY7931"/>
                </a:cxn>
                <a:cxn ang="0">
                  <a:pos x="connsiteX7932" y="connsiteY7932"/>
                </a:cxn>
                <a:cxn ang="0">
                  <a:pos x="connsiteX7933" y="connsiteY7933"/>
                </a:cxn>
                <a:cxn ang="0">
                  <a:pos x="connsiteX7934" y="connsiteY7934"/>
                </a:cxn>
                <a:cxn ang="0">
                  <a:pos x="connsiteX7935" y="connsiteY7935"/>
                </a:cxn>
                <a:cxn ang="0">
                  <a:pos x="connsiteX7936" y="connsiteY7936"/>
                </a:cxn>
                <a:cxn ang="0">
                  <a:pos x="connsiteX7937" y="connsiteY7937"/>
                </a:cxn>
                <a:cxn ang="0">
                  <a:pos x="connsiteX7938" y="connsiteY7938"/>
                </a:cxn>
                <a:cxn ang="0">
                  <a:pos x="connsiteX7939" y="connsiteY7939"/>
                </a:cxn>
                <a:cxn ang="0">
                  <a:pos x="connsiteX7940" y="connsiteY7940"/>
                </a:cxn>
                <a:cxn ang="0">
                  <a:pos x="connsiteX7941" y="connsiteY7941"/>
                </a:cxn>
                <a:cxn ang="0">
                  <a:pos x="connsiteX7942" y="connsiteY7942"/>
                </a:cxn>
                <a:cxn ang="0">
                  <a:pos x="connsiteX7943" y="connsiteY7943"/>
                </a:cxn>
                <a:cxn ang="0">
                  <a:pos x="connsiteX7944" y="connsiteY7944"/>
                </a:cxn>
                <a:cxn ang="0">
                  <a:pos x="connsiteX7945" y="connsiteY7945"/>
                </a:cxn>
                <a:cxn ang="0">
                  <a:pos x="connsiteX7946" y="connsiteY7946"/>
                </a:cxn>
                <a:cxn ang="0">
                  <a:pos x="connsiteX7947" y="connsiteY7947"/>
                </a:cxn>
                <a:cxn ang="0">
                  <a:pos x="connsiteX7948" y="connsiteY7948"/>
                </a:cxn>
                <a:cxn ang="0">
                  <a:pos x="connsiteX7949" y="connsiteY7949"/>
                </a:cxn>
                <a:cxn ang="0">
                  <a:pos x="connsiteX7950" y="connsiteY7950"/>
                </a:cxn>
                <a:cxn ang="0">
                  <a:pos x="connsiteX7951" y="connsiteY7951"/>
                </a:cxn>
                <a:cxn ang="0">
                  <a:pos x="connsiteX7952" y="connsiteY7952"/>
                </a:cxn>
                <a:cxn ang="0">
                  <a:pos x="connsiteX7953" y="connsiteY7953"/>
                </a:cxn>
                <a:cxn ang="0">
                  <a:pos x="connsiteX7954" y="connsiteY7954"/>
                </a:cxn>
                <a:cxn ang="0">
                  <a:pos x="connsiteX7955" y="connsiteY7955"/>
                </a:cxn>
                <a:cxn ang="0">
                  <a:pos x="connsiteX7956" y="connsiteY7956"/>
                </a:cxn>
                <a:cxn ang="0">
                  <a:pos x="connsiteX7957" y="connsiteY7957"/>
                </a:cxn>
                <a:cxn ang="0">
                  <a:pos x="connsiteX7958" y="connsiteY7958"/>
                </a:cxn>
                <a:cxn ang="0">
                  <a:pos x="connsiteX7959" y="connsiteY7959"/>
                </a:cxn>
                <a:cxn ang="0">
                  <a:pos x="connsiteX7960" y="connsiteY7960"/>
                </a:cxn>
                <a:cxn ang="0">
                  <a:pos x="connsiteX7961" y="connsiteY7961"/>
                </a:cxn>
                <a:cxn ang="0">
                  <a:pos x="connsiteX7962" y="connsiteY7962"/>
                </a:cxn>
                <a:cxn ang="0">
                  <a:pos x="connsiteX7963" y="connsiteY7963"/>
                </a:cxn>
                <a:cxn ang="0">
                  <a:pos x="connsiteX7964" y="connsiteY7964"/>
                </a:cxn>
                <a:cxn ang="0">
                  <a:pos x="connsiteX7965" y="connsiteY7965"/>
                </a:cxn>
                <a:cxn ang="0">
                  <a:pos x="connsiteX7966" y="connsiteY7966"/>
                </a:cxn>
                <a:cxn ang="0">
                  <a:pos x="connsiteX7967" y="connsiteY7967"/>
                </a:cxn>
                <a:cxn ang="0">
                  <a:pos x="connsiteX7968" y="connsiteY7968"/>
                </a:cxn>
                <a:cxn ang="0">
                  <a:pos x="connsiteX7969" y="connsiteY7969"/>
                </a:cxn>
                <a:cxn ang="0">
                  <a:pos x="connsiteX7970" y="connsiteY7970"/>
                </a:cxn>
                <a:cxn ang="0">
                  <a:pos x="connsiteX7971" y="connsiteY7971"/>
                </a:cxn>
                <a:cxn ang="0">
                  <a:pos x="connsiteX7972" y="connsiteY7972"/>
                </a:cxn>
                <a:cxn ang="0">
                  <a:pos x="connsiteX7973" y="connsiteY7973"/>
                </a:cxn>
                <a:cxn ang="0">
                  <a:pos x="connsiteX7974" y="connsiteY7974"/>
                </a:cxn>
                <a:cxn ang="0">
                  <a:pos x="connsiteX7975" y="connsiteY7975"/>
                </a:cxn>
                <a:cxn ang="0">
                  <a:pos x="connsiteX7976" y="connsiteY7976"/>
                </a:cxn>
                <a:cxn ang="0">
                  <a:pos x="connsiteX7977" y="connsiteY7977"/>
                </a:cxn>
                <a:cxn ang="0">
                  <a:pos x="connsiteX7978" y="connsiteY7978"/>
                </a:cxn>
                <a:cxn ang="0">
                  <a:pos x="connsiteX7979" y="connsiteY7979"/>
                </a:cxn>
                <a:cxn ang="0">
                  <a:pos x="connsiteX7980" y="connsiteY7980"/>
                </a:cxn>
                <a:cxn ang="0">
                  <a:pos x="connsiteX7981" y="connsiteY7981"/>
                </a:cxn>
                <a:cxn ang="0">
                  <a:pos x="connsiteX7982" y="connsiteY7982"/>
                </a:cxn>
                <a:cxn ang="0">
                  <a:pos x="connsiteX7983" y="connsiteY7983"/>
                </a:cxn>
                <a:cxn ang="0">
                  <a:pos x="connsiteX7984" y="connsiteY7984"/>
                </a:cxn>
                <a:cxn ang="0">
                  <a:pos x="connsiteX7985" y="connsiteY7985"/>
                </a:cxn>
                <a:cxn ang="0">
                  <a:pos x="connsiteX7986" y="connsiteY7986"/>
                </a:cxn>
                <a:cxn ang="0">
                  <a:pos x="connsiteX7987" y="connsiteY7987"/>
                </a:cxn>
                <a:cxn ang="0">
                  <a:pos x="connsiteX7988" y="connsiteY7988"/>
                </a:cxn>
                <a:cxn ang="0">
                  <a:pos x="connsiteX7989" y="connsiteY7989"/>
                </a:cxn>
                <a:cxn ang="0">
                  <a:pos x="connsiteX7990" y="connsiteY7990"/>
                </a:cxn>
                <a:cxn ang="0">
                  <a:pos x="connsiteX7991" y="connsiteY7991"/>
                </a:cxn>
                <a:cxn ang="0">
                  <a:pos x="connsiteX7992" y="connsiteY7992"/>
                </a:cxn>
                <a:cxn ang="0">
                  <a:pos x="connsiteX7993" y="connsiteY7993"/>
                </a:cxn>
                <a:cxn ang="0">
                  <a:pos x="connsiteX7994" y="connsiteY7994"/>
                </a:cxn>
                <a:cxn ang="0">
                  <a:pos x="connsiteX7995" y="connsiteY7995"/>
                </a:cxn>
                <a:cxn ang="0">
                  <a:pos x="connsiteX7996" y="connsiteY7996"/>
                </a:cxn>
                <a:cxn ang="0">
                  <a:pos x="connsiteX7997" y="connsiteY7997"/>
                </a:cxn>
                <a:cxn ang="0">
                  <a:pos x="connsiteX7998" y="connsiteY7998"/>
                </a:cxn>
                <a:cxn ang="0">
                  <a:pos x="connsiteX7999" y="connsiteY7999"/>
                </a:cxn>
                <a:cxn ang="0">
                  <a:pos x="connsiteX8000" y="connsiteY8000"/>
                </a:cxn>
                <a:cxn ang="0">
                  <a:pos x="connsiteX8001" y="connsiteY8001"/>
                </a:cxn>
                <a:cxn ang="0">
                  <a:pos x="connsiteX8002" y="connsiteY8002"/>
                </a:cxn>
                <a:cxn ang="0">
                  <a:pos x="connsiteX8003" y="connsiteY8003"/>
                </a:cxn>
                <a:cxn ang="0">
                  <a:pos x="connsiteX8004" y="connsiteY8004"/>
                </a:cxn>
                <a:cxn ang="0">
                  <a:pos x="connsiteX8005" y="connsiteY8005"/>
                </a:cxn>
                <a:cxn ang="0">
                  <a:pos x="connsiteX8006" y="connsiteY8006"/>
                </a:cxn>
                <a:cxn ang="0">
                  <a:pos x="connsiteX8007" y="connsiteY8007"/>
                </a:cxn>
                <a:cxn ang="0">
                  <a:pos x="connsiteX8008" y="connsiteY8008"/>
                </a:cxn>
                <a:cxn ang="0">
                  <a:pos x="connsiteX8009" y="connsiteY8009"/>
                </a:cxn>
                <a:cxn ang="0">
                  <a:pos x="connsiteX8010" y="connsiteY8010"/>
                </a:cxn>
                <a:cxn ang="0">
                  <a:pos x="connsiteX8011" y="connsiteY8011"/>
                </a:cxn>
                <a:cxn ang="0">
                  <a:pos x="connsiteX8012" y="connsiteY8012"/>
                </a:cxn>
                <a:cxn ang="0">
                  <a:pos x="connsiteX8013" y="connsiteY8013"/>
                </a:cxn>
                <a:cxn ang="0">
                  <a:pos x="connsiteX8014" y="connsiteY8014"/>
                </a:cxn>
                <a:cxn ang="0">
                  <a:pos x="connsiteX8015" y="connsiteY8015"/>
                </a:cxn>
                <a:cxn ang="0">
                  <a:pos x="connsiteX8016" y="connsiteY8016"/>
                </a:cxn>
                <a:cxn ang="0">
                  <a:pos x="connsiteX8017" y="connsiteY8017"/>
                </a:cxn>
                <a:cxn ang="0">
                  <a:pos x="connsiteX8018" y="connsiteY8018"/>
                </a:cxn>
                <a:cxn ang="0">
                  <a:pos x="connsiteX8019" y="connsiteY8019"/>
                </a:cxn>
                <a:cxn ang="0">
                  <a:pos x="connsiteX8020" y="connsiteY8020"/>
                </a:cxn>
                <a:cxn ang="0">
                  <a:pos x="connsiteX8021" y="connsiteY8021"/>
                </a:cxn>
                <a:cxn ang="0">
                  <a:pos x="connsiteX8022" y="connsiteY8022"/>
                </a:cxn>
                <a:cxn ang="0">
                  <a:pos x="connsiteX8023" y="connsiteY8023"/>
                </a:cxn>
                <a:cxn ang="0">
                  <a:pos x="connsiteX8024" y="connsiteY8024"/>
                </a:cxn>
                <a:cxn ang="0">
                  <a:pos x="connsiteX8025" y="connsiteY8025"/>
                </a:cxn>
                <a:cxn ang="0">
                  <a:pos x="connsiteX8026" y="connsiteY8026"/>
                </a:cxn>
                <a:cxn ang="0">
                  <a:pos x="connsiteX8027" y="connsiteY8027"/>
                </a:cxn>
                <a:cxn ang="0">
                  <a:pos x="connsiteX8028" y="connsiteY8028"/>
                </a:cxn>
                <a:cxn ang="0">
                  <a:pos x="connsiteX8029" y="connsiteY8029"/>
                </a:cxn>
                <a:cxn ang="0">
                  <a:pos x="connsiteX8030" y="connsiteY8030"/>
                </a:cxn>
                <a:cxn ang="0">
                  <a:pos x="connsiteX8031" y="connsiteY8031"/>
                </a:cxn>
                <a:cxn ang="0">
                  <a:pos x="connsiteX8032" y="connsiteY8032"/>
                </a:cxn>
                <a:cxn ang="0">
                  <a:pos x="connsiteX8033" y="connsiteY8033"/>
                </a:cxn>
                <a:cxn ang="0">
                  <a:pos x="connsiteX8034" y="connsiteY8034"/>
                </a:cxn>
                <a:cxn ang="0">
                  <a:pos x="connsiteX8035" y="connsiteY8035"/>
                </a:cxn>
                <a:cxn ang="0">
                  <a:pos x="connsiteX8036" y="connsiteY8036"/>
                </a:cxn>
                <a:cxn ang="0">
                  <a:pos x="connsiteX8037" y="connsiteY8037"/>
                </a:cxn>
                <a:cxn ang="0">
                  <a:pos x="connsiteX8038" y="connsiteY8038"/>
                </a:cxn>
                <a:cxn ang="0">
                  <a:pos x="connsiteX8039" y="connsiteY8039"/>
                </a:cxn>
                <a:cxn ang="0">
                  <a:pos x="connsiteX8040" y="connsiteY8040"/>
                </a:cxn>
                <a:cxn ang="0">
                  <a:pos x="connsiteX8041" y="connsiteY8041"/>
                </a:cxn>
                <a:cxn ang="0">
                  <a:pos x="connsiteX8042" y="connsiteY8042"/>
                </a:cxn>
                <a:cxn ang="0">
                  <a:pos x="connsiteX8043" y="connsiteY8043"/>
                </a:cxn>
                <a:cxn ang="0">
                  <a:pos x="connsiteX8044" y="connsiteY8044"/>
                </a:cxn>
                <a:cxn ang="0">
                  <a:pos x="connsiteX8045" y="connsiteY8045"/>
                </a:cxn>
                <a:cxn ang="0">
                  <a:pos x="connsiteX8046" y="connsiteY8046"/>
                </a:cxn>
                <a:cxn ang="0">
                  <a:pos x="connsiteX8047" y="connsiteY8047"/>
                </a:cxn>
                <a:cxn ang="0">
                  <a:pos x="connsiteX8048" y="connsiteY8048"/>
                </a:cxn>
                <a:cxn ang="0">
                  <a:pos x="connsiteX8049" y="connsiteY8049"/>
                </a:cxn>
                <a:cxn ang="0">
                  <a:pos x="connsiteX8050" y="connsiteY8050"/>
                </a:cxn>
                <a:cxn ang="0">
                  <a:pos x="connsiteX8051" y="connsiteY8051"/>
                </a:cxn>
                <a:cxn ang="0">
                  <a:pos x="connsiteX8052" y="connsiteY8052"/>
                </a:cxn>
                <a:cxn ang="0">
                  <a:pos x="connsiteX8053" y="connsiteY8053"/>
                </a:cxn>
                <a:cxn ang="0">
                  <a:pos x="connsiteX8054" y="connsiteY8054"/>
                </a:cxn>
                <a:cxn ang="0">
                  <a:pos x="connsiteX8055" y="connsiteY8055"/>
                </a:cxn>
                <a:cxn ang="0">
                  <a:pos x="connsiteX8056" y="connsiteY8056"/>
                </a:cxn>
                <a:cxn ang="0">
                  <a:pos x="connsiteX8057" y="connsiteY8057"/>
                </a:cxn>
                <a:cxn ang="0">
                  <a:pos x="connsiteX8058" y="connsiteY8058"/>
                </a:cxn>
                <a:cxn ang="0">
                  <a:pos x="connsiteX8059" y="connsiteY8059"/>
                </a:cxn>
                <a:cxn ang="0">
                  <a:pos x="connsiteX8060" y="connsiteY8060"/>
                </a:cxn>
                <a:cxn ang="0">
                  <a:pos x="connsiteX8061" y="connsiteY8061"/>
                </a:cxn>
                <a:cxn ang="0">
                  <a:pos x="connsiteX8062" y="connsiteY8062"/>
                </a:cxn>
                <a:cxn ang="0">
                  <a:pos x="connsiteX8063" y="connsiteY8063"/>
                </a:cxn>
                <a:cxn ang="0">
                  <a:pos x="connsiteX8064" y="connsiteY8064"/>
                </a:cxn>
                <a:cxn ang="0">
                  <a:pos x="connsiteX8065" y="connsiteY8065"/>
                </a:cxn>
                <a:cxn ang="0">
                  <a:pos x="connsiteX8066" y="connsiteY8066"/>
                </a:cxn>
                <a:cxn ang="0">
                  <a:pos x="connsiteX8067" y="connsiteY8067"/>
                </a:cxn>
                <a:cxn ang="0">
                  <a:pos x="connsiteX8068" y="connsiteY8068"/>
                </a:cxn>
                <a:cxn ang="0">
                  <a:pos x="connsiteX8069" y="connsiteY8069"/>
                </a:cxn>
                <a:cxn ang="0">
                  <a:pos x="connsiteX8070" y="connsiteY8070"/>
                </a:cxn>
                <a:cxn ang="0">
                  <a:pos x="connsiteX8071" y="connsiteY8071"/>
                </a:cxn>
                <a:cxn ang="0">
                  <a:pos x="connsiteX8072" y="connsiteY8072"/>
                </a:cxn>
                <a:cxn ang="0">
                  <a:pos x="connsiteX8073" y="connsiteY8073"/>
                </a:cxn>
                <a:cxn ang="0">
                  <a:pos x="connsiteX8074" y="connsiteY8074"/>
                </a:cxn>
                <a:cxn ang="0">
                  <a:pos x="connsiteX8075" y="connsiteY8075"/>
                </a:cxn>
                <a:cxn ang="0">
                  <a:pos x="connsiteX8076" y="connsiteY8076"/>
                </a:cxn>
                <a:cxn ang="0">
                  <a:pos x="connsiteX8077" y="connsiteY8077"/>
                </a:cxn>
                <a:cxn ang="0">
                  <a:pos x="connsiteX8078" y="connsiteY8078"/>
                </a:cxn>
                <a:cxn ang="0">
                  <a:pos x="connsiteX8079" y="connsiteY8079"/>
                </a:cxn>
                <a:cxn ang="0">
                  <a:pos x="connsiteX8080" y="connsiteY8080"/>
                </a:cxn>
                <a:cxn ang="0">
                  <a:pos x="connsiteX8081" y="connsiteY8081"/>
                </a:cxn>
                <a:cxn ang="0">
                  <a:pos x="connsiteX8082" y="connsiteY8082"/>
                </a:cxn>
                <a:cxn ang="0">
                  <a:pos x="connsiteX8083" y="connsiteY8083"/>
                </a:cxn>
                <a:cxn ang="0">
                  <a:pos x="connsiteX8084" y="connsiteY8084"/>
                </a:cxn>
                <a:cxn ang="0">
                  <a:pos x="connsiteX8085" y="connsiteY8085"/>
                </a:cxn>
                <a:cxn ang="0">
                  <a:pos x="connsiteX8086" y="connsiteY8086"/>
                </a:cxn>
                <a:cxn ang="0">
                  <a:pos x="connsiteX8087" y="connsiteY8087"/>
                </a:cxn>
                <a:cxn ang="0">
                  <a:pos x="connsiteX8088" y="connsiteY8088"/>
                </a:cxn>
                <a:cxn ang="0">
                  <a:pos x="connsiteX8089" y="connsiteY8089"/>
                </a:cxn>
                <a:cxn ang="0">
                  <a:pos x="connsiteX8090" y="connsiteY8090"/>
                </a:cxn>
                <a:cxn ang="0">
                  <a:pos x="connsiteX8091" y="connsiteY8091"/>
                </a:cxn>
                <a:cxn ang="0">
                  <a:pos x="connsiteX8092" y="connsiteY8092"/>
                </a:cxn>
                <a:cxn ang="0">
                  <a:pos x="connsiteX8093" y="connsiteY8093"/>
                </a:cxn>
                <a:cxn ang="0">
                  <a:pos x="connsiteX8094" y="connsiteY8094"/>
                </a:cxn>
                <a:cxn ang="0">
                  <a:pos x="connsiteX8095" y="connsiteY8095"/>
                </a:cxn>
                <a:cxn ang="0">
                  <a:pos x="connsiteX8096" y="connsiteY8096"/>
                </a:cxn>
                <a:cxn ang="0">
                  <a:pos x="connsiteX8097" y="connsiteY8097"/>
                </a:cxn>
                <a:cxn ang="0">
                  <a:pos x="connsiteX8098" y="connsiteY8098"/>
                </a:cxn>
                <a:cxn ang="0">
                  <a:pos x="connsiteX8099" y="connsiteY8099"/>
                </a:cxn>
                <a:cxn ang="0">
                  <a:pos x="connsiteX8100" y="connsiteY8100"/>
                </a:cxn>
                <a:cxn ang="0">
                  <a:pos x="connsiteX8101" y="connsiteY8101"/>
                </a:cxn>
                <a:cxn ang="0">
                  <a:pos x="connsiteX8102" y="connsiteY8102"/>
                </a:cxn>
                <a:cxn ang="0">
                  <a:pos x="connsiteX8103" y="connsiteY8103"/>
                </a:cxn>
                <a:cxn ang="0">
                  <a:pos x="connsiteX8104" y="connsiteY8104"/>
                </a:cxn>
                <a:cxn ang="0">
                  <a:pos x="connsiteX8105" y="connsiteY8105"/>
                </a:cxn>
                <a:cxn ang="0">
                  <a:pos x="connsiteX8106" y="connsiteY8106"/>
                </a:cxn>
                <a:cxn ang="0">
                  <a:pos x="connsiteX8107" y="connsiteY8107"/>
                </a:cxn>
                <a:cxn ang="0">
                  <a:pos x="connsiteX8108" y="connsiteY8108"/>
                </a:cxn>
                <a:cxn ang="0">
                  <a:pos x="connsiteX8109" y="connsiteY8109"/>
                </a:cxn>
                <a:cxn ang="0">
                  <a:pos x="connsiteX8110" y="connsiteY8110"/>
                </a:cxn>
                <a:cxn ang="0">
                  <a:pos x="connsiteX8111" y="connsiteY8111"/>
                </a:cxn>
                <a:cxn ang="0">
                  <a:pos x="connsiteX8112" y="connsiteY8112"/>
                </a:cxn>
                <a:cxn ang="0">
                  <a:pos x="connsiteX8113" y="connsiteY8113"/>
                </a:cxn>
                <a:cxn ang="0">
                  <a:pos x="connsiteX8114" y="connsiteY8114"/>
                </a:cxn>
                <a:cxn ang="0">
                  <a:pos x="connsiteX8115" y="connsiteY8115"/>
                </a:cxn>
                <a:cxn ang="0">
                  <a:pos x="connsiteX8116" y="connsiteY8116"/>
                </a:cxn>
                <a:cxn ang="0">
                  <a:pos x="connsiteX8117" y="connsiteY8117"/>
                </a:cxn>
                <a:cxn ang="0">
                  <a:pos x="connsiteX8118" y="connsiteY8118"/>
                </a:cxn>
                <a:cxn ang="0">
                  <a:pos x="connsiteX8119" y="connsiteY8119"/>
                </a:cxn>
                <a:cxn ang="0">
                  <a:pos x="connsiteX8120" y="connsiteY8120"/>
                </a:cxn>
                <a:cxn ang="0">
                  <a:pos x="connsiteX8121" y="connsiteY8121"/>
                </a:cxn>
                <a:cxn ang="0">
                  <a:pos x="connsiteX8122" y="connsiteY8122"/>
                </a:cxn>
                <a:cxn ang="0">
                  <a:pos x="connsiteX8123" y="connsiteY8123"/>
                </a:cxn>
                <a:cxn ang="0">
                  <a:pos x="connsiteX8124" y="connsiteY8124"/>
                </a:cxn>
                <a:cxn ang="0">
                  <a:pos x="connsiteX8125" y="connsiteY8125"/>
                </a:cxn>
                <a:cxn ang="0">
                  <a:pos x="connsiteX8126" y="connsiteY8126"/>
                </a:cxn>
                <a:cxn ang="0">
                  <a:pos x="connsiteX8127" y="connsiteY8127"/>
                </a:cxn>
                <a:cxn ang="0">
                  <a:pos x="connsiteX8128" y="connsiteY8128"/>
                </a:cxn>
                <a:cxn ang="0">
                  <a:pos x="connsiteX8129" y="connsiteY8129"/>
                </a:cxn>
                <a:cxn ang="0">
                  <a:pos x="connsiteX8130" y="connsiteY8130"/>
                </a:cxn>
                <a:cxn ang="0">
                  <a:pos x="connsiteX8131" y="connsiteY8131"/>
                </a:cxn>
                <a:cxn ang="0">
                  <a:pos x="connsiteX8132" y="connsiteY8132"/>
                </a:cxn>
                <a:cxn ang="0">
                  <a:pos x="connsiteX8133" y="connsiteY8133"/>
                </a:cxn>
                <a:cxn ang="0">
                  <a:pos x="connsiteX8134" y="connsiteY8134"/>
                </a:cxn>
                <a:cxn ang="0">
                  <a:pos x="connsiteX8135" y="connsiteY8135"/>
                </a:cxn>
                <a:cxn ang="0">
                  <a:pos x="connsiteX8136" y="connsiteY8136"/>
                </a:cxn>
                <a:cxn ang="0">
                  <a:pos x="connsiteX8137" y="connsiteY8137"/>
                </a:cxn>
                <a:cxn ang="0">
                  <a:pos x="connsiteX8138" y="connsiteY8138"/>
                </a:cxn>
                <a:cxn ang="0">
                  <a:pos x="connsiteX8139" y="connsiteY8139"/>
                </a:cxn>
                <a:cxn ang="0">
                  <a:pos x="connsiteX8140" y="connsiteY8140"/>
                </a:cxn>
                <a:cxn ang="0">
                  <a:pos x="connsiteX8141" y="connsiteY8141"/>
                </a:cxn>
                <a:cxn ang="0">
                  <a:pos x="connsiteX8142" y="connsiteY8142"/>
                </a:cxn>
                <a:cxn ang="0">
                  <a:pos x="connsiteX8143" y="connsiteY8143"/>
                </a:cxn>
                <a:cxn ang="0">
                  <a:pos x="connsiteX8144" y="connsiteY8144"/>
                </a:cxn>
                <a:cxn ang="0">
                  <a:pos x="connsiteX8145" y="connsiteY8145"/>
                </a:cxn>
                <a:cxn ang="0">
                  <a:pos x="connsiteX8146" y="connsiteY8146"/>
                </a:cxn>
                <a:cxn ang="0">
                  <a:pos x="connsiteX8147" y="connsiteY8147"/>
                </a:cxn>
                <a:cxn ang="0">
                  <a:pos x="connsiteX8148" y="connsiteY8148"/>
                </a:cxn>
                <a:cxn ang="0">
                  <a:pos x="connsiteX8149" y="connsiteY8149"/>
                </a:cxn>
                <a:cxn ang="0">
                  <a:pos x="connsiteX8150" y="connsiteY8150"/>
                </a:cxn>
                <a:cxn ang="0">
                  <a:pos x="connsiteX8151" y="connsiteY8151"/>
                </a:cxn>
                <a:cxn ang="0">
                  <a:pos x="connsiteX8152" y="connsiteY8152"/>
                </a:cxn>
                <a:cxn ang="0">
                  <a:pos x="connsiteX8153" y="connsiteY8153"/>
                </a:cxn>
                <a:cxn ang="0">
                  <a:pos x="connsiteX8154" y="connsiteY8154"/>
                </a:cxn>
                <a:cxn ang="0">
                  <a:pos x="connsiteX8155" y="connsiteY8155"/>
                </a:cxn>
                <a:cxn ang="0">
                  <a:pos x="connsiteX8156" y="connsiteY8156"/>
                </a:cxn>
                <a:cxn ang="0">
                  <a:pos x="connsiteX8157" y="connsiteY8157"/>
                </a:cxn>
                <a:cxn ang="0">
                  <a:pos x="connsiteX8158" y="connsiteY8158"/>
                </a:cxn>
                <a:cxn ang="0">
                  <a:pos x="connsiteX8159" y="connsiteY8159"/>
                </a:cxn>
                <a:cxn ang="0">
                  <a:pos x="connsiteX8160" y="connsiteY8160"/>
                </a:cxn>
                <a:cxn ang="0">
                  <a:pos x="connsiteX8161" y="connsiteY8161"/>
                </a:cxn>
                <a:cxn ang="0">
                  <a:pos x="connsiteX8162" y="connsiteY8162"/>
                </a:cxn>
                <a:cxn ang="0">
                  <a:pos x="connsiteX8163" y="connsiteY8163"/>
                </a:cxn>
                <a:cxn ang="0">
                  <a:pos x="connsiteX8164" y="connsiteY8164"/>
                </a:cxn>
                <a:cxn ang="0">
                  <a:pos x="connsiteX8165" y="connsiteY8165"/>
                </a:cxn>
                <a:cxn ang="0">
                  <a:pos x="connsiteX8166" y="connsiteY8166"/>
                </a:cxn>
                <a:cxn ang="0">
                  <a:pos x="connsiteX8167" y="connsiteY8167"/>
                </a:cxn>
                <a:cxn ang="0">
                  <a:pos x="connsiteX8168" y="connsiteY8168"/>
                </a:cxn>
                <a:cxn ang="0">
                  <a:pos x="connsiteX8169" y="connsiteY8169"/>
                </a:cxn>
                <a:cxn ang="0">
                  <a:pos x="connsiteX8170" y="connsiteY8170"/>
                </a:cxn>
                <a:cxn ang="0">
                  <a:pos x="connsiteX8171" y="connsiteY8171"/>
                </a:cxn>
                <a:cxn ang="0">
                  <a:pos x="connsiteX8172" y="connsiteY8172"/>
                </a:cxn>
                <a:cxn ang="0">
                  <a:pos x="connsiteX8173" y="connsiteY8173"/>
                </a:cxn>
                <a:cxn ang="0">
                  <a:pos x="connsiteX8174" y="connsiteY8174"/>
                </a:cxn>
                <a:cxn ang="0">
                  <a:pos x="connsiteX8175" y="connsiteY8175"/>
                </a:cxn>
                <a:cxn ang="0">
                  <a:pos x="connsiteX8176" y="connsiteY8176"/>
                </a:cxn>
                <a:cxn ang="0">
                  <a:pos x="connsiteX8177" y="connsiteY8177"/>
                </a:cxn>
                <a:cxn ang="0">
                  <a:pos x="connsiteX8178" y="connsiteY8178"/>
                </a:cxn>
                <a:cxn ang="0">
                  <a:pos x="connsiteX8179" y="connsiteY8179"/>
                </a:cxn>
                <a:cxn ang="0">
                  <a:pos x="connsiteX8180" y="connsiteY8180"/>
                </a:cxn>
                <a:cxn ang="0">
                  <a:pos x="connsiteX8181" y="connsiteY8181"/>
                </a:cxn>
                <a:cxn ang="0">
                  <a:pos x="connsiteX8182" y="connsiteY8182"/>
                </a:cxn>
                <a:cxn ang="0">
                  <a:pos x="connsiteX8183" y="connsiteY8183"/>
                </a:cxn>
                <a:cxn ang="0">
                  <a:pos x="connsiteX8184" y="connsiteY8184"/>
                </a:cxn>
                <a:cxn ang="0">
                  <a:pos x="connsiteX8185" y="connsiteY8185"/>
                </a:cxn>
                <a:cxn ang="0">
                  <a:pos x="connsiteX8186" y="connsiteY8186"/>
                </a:cxn>
                <a:cxn ang="0">
                  <a:pos x="connsiteX8187" y="connsiteY8187"/>
                </a:cxn>
                <a:cxn ang="0">
                  <a:pos x="connsiteX8188" y="connsiteY8188"/>
                </a:cxn>
                <a:cxn ang="0">
                  <a:pos x="connsiteX8189" y="connsiteY8189"/>
                </a:cxn>
                <a:cxn ang="0">
                  <a:pos x="connsiteX8190" y="connsiteY8190"/>
                </a:cxn>
                <a:cxn ang="0">
                  <a:pos x="connsiteX8191" y="connsiteY8191"/>
                </a:cxn>
                <a:cxn ang="0">
                  <a:pos x="connsiteX8192" y="connsiteY8192"/>
                </a:cxn>
                <a:cxn ang="0">
                  <a:pos x="connsiteX8193" y="connsiteY8193"/>
                </a:cxn>
                <a:cxn ang="0">
                  <a:pos x="connsiteX8194" y="connsiteY8194"/>
                </a:cxn>
                <a:cxn ang="0">
                  <a:pos x="connsiteX8195" y="connsiteY8195"/>
                </a:cxn>
                <a:cxn ang="0">
                  <a:pos x="connsiteX8196" y="connsiteY8196"/>
                </a:cxn>
                <a:cxn ang="0">
                  <a:pos x="connsiteX8197" y="connsiteY8197"/>
                </a:cxn>
                <a:cxn ang="0">
                  <a:pos x="connsiteX8198" y="connsiteY8198"/>
                </a:cxn>
                <a:cxn ang="0">
                  <a:pos x="connsiteX8199" y="connsiteY8199"/>
                </a:cxn>
                <a:cxn ang="0">
                  <a:pos x="connsiteX8200" y="connsiteY8200"/>
                </a:cxn>
                <a:cxn ang="0">
                  <a:pos x="connsiteX8201" y="connsiteY8201"/>
                </a:cxn>
                <a:cxn ang="0">
                  <a:pos x="connsiteX8202" y="connsiteY8202"/>
                </a:cxn>
                <a:cxn ang="0">
                  <a:pos x="connsiteX8203" y="connsiteY8203"/>
                </a:cxn>
                <a:cxn ang="0">
                  <a:pos x="connsiteX8204" y="connsiteY8204"/>
                </a:cxn>
                <a:cxn ang="0">
                  <a:pos x="connsiteX8205" y="connsiteY8205"/>
                </a:cxn>
                <a:cxn ang="0">
                  <a:pos x="connsiteX8206" y="connsiteY8206"/>
                </a:cxn>
                <a:cxn ang="0">
                  <a:pos x="connsiteX8207" y="connsiteY8207"/>
                </a:cxn>
                <a:cxn ang="0">
                  <a:pos x="connsiteX8208" y="connsiteY8208"/>
                </a:cxn>
                <a:cxn ang="0">
                  <a:pos x="connsiteX8209" y="connsiteY8209"/>
                </a:cxn>
                <a:cxn ang="0">
                  <a:pos x="connsiteX8210" y="connsiteY8210"/>
                </a:cxn>
                <a:cxn ang="0">
                  <a:pos x="connsiteX8211" y="connsiteY8211"/>
                </a:cxn>
                <a:cxn ang="0">
                  <a:pos x="connsiteX8212" y="connsiteY8212"/>
                </a:cxn>
                <a:cxn ang="0">
                  <a:pos x="connsiteX8213" y="connsiteY8213"/>
                </a:cxn>
                <a:cxn ang="0">
                  <a:pos x="connsiteX8214" y="connsiteY8214"/>
                </a:cxn>
                <a:cxn ang="0">
                  <a:pos x="connsiteX8215" y="connsiteY8215"/>
                </a:cxn>
                <a:cxn ang="0">
                  <a:pos x="connsiteX8216" y="connsiteY8216"/>
                </a:cxn>
                <a:cxn ang="0">
                  <a:pos x="connsiteX8217" y="connsiteY8217"/>
                </a:cxn>
                <a:cxn ang="0">
                  <a:pos x="connsiteX8218" y="connsiteY8218"/>
                </a:cxn>
                <a:cxn ang="0">
                  <a:pos x="connsiteX8219" y="connsiteY8219"/>
                </a:cxn>
                <a:cxn ang="0">
                  <a:pos x="connsiteX8220" y="connsiteY8220"/>
                </a:cxn>
                <a:cxn ang="0">
                  <a:pos x="connsiteX8221" y="connsiteY8221"/>
                </a:cxn>
                <a:cxn ang="0">
                  <a:pos x="connsiteX8222" y="connsiteY8222"/>
                </a:cxn>
                <a:cxn ang="0">
                  <a:pos x="connsiteX8223" y="connsiteY8223"/>
                </a:cxn>
                <a:cxn ang="0">
                  <a:pos x="connsiteX8224" y="connsiteY8224"/>
                </a:cxn>
                <a:cxn ang="0">
                  <a:pos x="connsiteX8225" y="connsiteY8225"/>
                </a:cxn>
                <a:cxn ang="0">
                  <a:pos x="connsiteX8226" y="connsiteY8226"/>
                </a:cxn>
                <a:cxn ang="0">
                  <a:pos x="connsiteX8227" y="connsiteY8227"/>
                </a:cxn>
                <a:cxn ang="0">
                  <a:pos x="connsiteX8228" y="connsiteY8228"/>
                </a:cxn>
                <a:cxn ang="0">
                  <a:pos x="connsiteX8229" y="connsiteY8229"/>
                </a:cxn>
                <a:cxn ang="0">
                  <a:pos x="connsiteX8230" y="connsiteY8230"/>
                </a:cxn>
                <a:cxn ang="0">
                  <a:pos x="connsiteX8231" y="connsiteY8231"/>
                </a:cxn>
                <a:cxn ang="0">
                  <a:pos x="connsiteX8232" y="connsiteY8232"/>
                </a:cxn>
                <a:cxn ang="0">
                  <a:pos x="connsiteX8233" y="connsiteY8233"/>
                </a:cxn>
                <a:cxn ang="0">
                  <a:pos x="connsiteX8234" y="connsiteY8234"/>
                </a:cxn>
                <a:cxn ang="0">
                  <a:pos x="connsiteX8235" y="connsiteY8235"/>
                </a:cxn>
                <a:cxn ang="0">
                  <a:pos x="connsiteX8236" y="connsiteY8236"/>
                </a:cxn>
                <a:cxn ang="0">
                  <a:pos x="connsiteX8237" y="connsiteY8237"/>
                </a:cxn>
                <a:cxn ang="0">
                  <a:pos x="connsiteX8238" y="connsiteY8238"/>
                </a:cxn>
                <a:cxn ang="0">
                  <a:pos x="connsiteX8239" y="connsiteY8239"/>
                </a:cxn>
                <a:cxn ang="0">
                  <a:pos x="connsiteX8240" y="connsiteY8240"/>
                </a:cxn>
                <a:cxn ang="0">
                  <a:pos x="connsiteX8241" y="connsiteY8241"/>
                </a:cxn>
                <a:cxn ang="0">
                  <a:pos x="connsiteX8242" y="connsiteY8242"/>
                </a:cxn>
                <a:cxn ang="0">
                  <a:pos x="connsiteX8243" y="connsiteY8243"/>
                </a:cxn>
                <a:cxn ang="0">
                  <a:pos x="connsiteX8244" y="connsiteY8244"/>
                </a:cxn>
                <a:cxn ang="0">
                  <a:pos x="connsiteX8245" y="connsiteY8245"/>
                </a:cxn>
                <a:cxn ang="0">
                  <a:pos x="connsiteX8246" y="connsiteY8246"/>
                </a:cxn>
                <a:cxn ang="0">
                  <a:pos x="connsiteX8247" y="connsiteY8247"/>
                </a:cxn>
                <a:cxn ang="0">
                  <a:pos x="connsiteX8248" y="connsiteY8248"/>
                </a:cxn>
                <a:cxn ang="0">
                  <a:pos x="connsiteX8249" y="connsiteY8249"/>
                </a:cxn>
                <a:cxn ang="0">
                  <a:pos x="connsiteX8250" y="connsiteY8250"/>
                </a:cxn>
                <a:cxn ang="0">
                  <a:pos x="connsiteX8251" y="connsiteY8251"/>
                </a:cxn>
                <a:cxn ang="0">
                  <a:pos x="connsiteX8252" y="connsiteY8252"/>
                </a:cxn>
                <a:cxn ang="0">
                  <a:pos x="connsiteX8253" y="connsiteY8253"/>
                </a:cxn>
                <a:cxn ang="0">
                  <a:pos x="connsiteX8254" y="connsiteY8254"/>
                </a:cxn>
                <a:cxn ang="0">
                  <a:pos x="connsiteX8255" y="connsiteY8255"/>
                </a:cxn>
                <a:cxn ang="0">
                  <a:pos x="connsiteX8256" y="connsiteY8256"/>
                </a:cxn>
                <a:cxn ang="0">
                  <a:pos x="connsiteX8257" y="connsiteY8257"/>
                </a:cxn>
                <a:cxn ang="0">
                  <a:pos x="connsiteX8258" y="connsiteY8258"/>
                </a:cxn>
                <a:cxn ang="0">
                  <a:pos x="connsiteX8259" y="connsiteY8259"/>
                </a:cxn>
                <a:cxn ang="0">
                  <a:pos x="connsiteX8260" y="connsiteY8260"/>
                </a:cxn>
                <a:cxn ang="0">
                  <a:pos x="connsiteX8261" y="connsiteY8261"/>
                </a:cxn>
                <a:cxn ang="0">
                  <a:pos x="connsiteX8262" y="connsiteY8262"/>
                </a:cxn>
                <a:cxn ang="0">
                  <a:pos x="connsiteX8263" y="connsiteY8263"/>
                </a:cxn>
                <a:cxn ang="0">
                  <a:pos x="connsiteX8264" y="connsiteY8264"/>
                </a:cxn>
                <a:cxn ang="0">
                  <a:pos x="connsiteX8265" y="connsiteY8265"/>
                </a:cxn>
                <a:cxn ang="0">
                  <a:pos x="connsiteX8266" y="connsiteY8266"/>
                </a:cxn>
                <a:cxn ang="0">
                  <a:pos x="connsiteX8267" y="connsiteY8267"/>
                </a:cxn>
                <a:cxn ang="0">
                  <a:pos x="connsiteX8268" y="connsiteY8268"/>
                </a:cxn>
                <a:cxn ang="0">
                  <a:pos x="connsiteX8269" y="connsiteY8269"/>
                </a:cxn>
                <a:cxn ang="0">
                  <a:pos x="connsiteX8270" y="connsiteY8270"/>
                </a:cxn>
                <a:cxn ang="0">
                  <a:pos x="connsiteX8271" y="connsiteY8271"/>
                </a:cxn>
                <a:cxn ang="0">
                  <a:pos x="connsiteX8272" y="connsiteY8272"/>
                </a:cxn>
                <a:cxn ang="0">
                  <a:pos x="connsiteX8273" y="connsiteY8273"/>
                </a:cxn>
                <a:cxn ang="0">
                  <a:pos x="connsiteX8274" y="connsiteY8274"/>
                </a:cxn>
                <a:cxn ang="0">
                  <a:pos x="connsiteX8275" y="connsiteY8275"/>
                </a:cxn>
                <a:cxn ang="0">
                  <a:pos x="connsiteX8276" y="connsiteY8276"/>
                </a:cxn>
                <a:cxn ang="0">
                  <a:pos x="connsiteX8277" y="connsiteY8277"/>
                </a:cxn>
                <a:cxn ang="0">
                  <a:pos x="connsiteX8278" y="connsiteY8278"/>
                </a:cxn>
                <a:cxn ang="0">
                  <a:pos x="connsiteX8279" y="connsiteY8279"/>
                </a:cxn>
                <a:cxn ang="0">
                  <a:pos x="connsiteX8280" y="connsiteY8280"/>
                </a:cxn>
                <a:cxn ang="0">
                  <a:pos x="connsiteX8281" y="connsiteY8281"/>
                </a:cxn>
                <a:cxn ang="0">
                  <a:pos x="connsiteX8282" y="connsiteY8282"/>
                </a:cxn>
                <a:cxn ang="0">
                  <a:pos x="connsiteX8283" y="connsiteY8283"/>
                </a:cxn>
                <a:cxn ang="0">
                  <a:pos x="connsiteX8284" y="connsiteY8284"/>
                </a:cxn>
                <a:cxn ang="0">
                  <a:pos x="connsiteX8285" y="connsiteY8285"/>
                </a:cxn>
                <a:cxn ang="0">
                  <a:pos x="connsiteX8286" y="connsiteY8286"/>
                </a:cxn>
                <a:cxn ang="0">
                  <a:pos x="connsiteX8287" y="connsiteY8287"/>
                </a:cxn>
                <a:cxn ang="0">
                  <a:pos x="connsiteX8288" y="connsiteY8288"/>
                </a:cxn>
                <a:cxn ang="0">
                  <a:pos x="connsiteX8289" y="connsiteY8289"/>
                </a:cxn>
                <a:cxn ang="0">
                  <a:pos x="connsiteX8290" y="connsiteY8290"/>
                </a:cxn>
                <a:cxn ang="0">
                  <a:pos x="connsiteX8291" y="connsiteY8291"/>
                </a:cxn>
                <a:cxn ang="0">
                  <a:pos x="connsiteX8292" y="connsiteY8292"/>
                </a:cxn>
              </a:cxnLst>
              <a:rect l="l" t="t" r="r" b="b"/>
              <a:pathLst>
                <a:path w="10020123" h="957091">
                  <a:moveTo>
                    <a:pt x="6441076" y="957091"/>
                  </a:moveTo>
                  <a:cubicBezTo>
                    <a:pt x="6436612" y="957091"/>
                    <a:pt x="6431192" y="953903"/>
                    <a:pt x="6428960" y="946889"/>
                  </a:cubicBezTo>
                  <a:cubicBezTo>
                    <a:pt x="6390384" y="846461"/>
                    <a:pt x="6358183" y="746034"/>
                    <a:pt x="6348300" y="645606"/>
                  </a:cubicBezTo>
                  <a:lnTo>
                    <a:pt x="6337460" y="648157"/>
                  </a:lnTo>
                  <a:lnTo>
                    <a:pt x="6312911" y="648157"/>
                  </a:lnTo>
                  <a:lnTo>
                    <a:pt x="6303027" y="641143"/>
                  </a:lnTo>
                  <a:lnTo>
                    <a:pt x="6297926" y="635723"/>
                  </a:lnTo>
                  <a:lnTo>
                    <a:pt x="6295057" y="632216"/>
                  </a:lnTo>
                  <a:lnTo>
                    <a:pt x="6303027" y="631259"/>
                  </a:lnTo>
                  <a:lnTo>
                    <a:pt x="6310042" y="629346"/>
                  </a:lnTo>
                  <a:lnTo>
                    <a:pt x="6308129" y="626796"/>
                  </a:lnTo>
                  <a:cubicBezTo>
                    <a:pt x="6172950" y="596189"/>
                    <a:pt x="6050205" y="556975"/>
                    <a:pt x="5934156" y="513934"/>
                  </a:cubicBezTo>
                  <a:cubicBezTo>
                    <a:pt x="5916620" y="508515"/>
                    <a:pt x="5920128" y="503732"/>
                    <a:pt x="5937663" y="508515"/>
                  </a:cubicBezTo>
                  <a:cubicBezTo>
                    <a:pt x="6075711" y="541990"/>
                    <a:pt x="6209933" y="577698"/>
                    <a:pt x="6334909" y="618507"/>
                  </a:cubicBezTo>
                  <a:lnTo>
                    <a:pt x="6347024" y="619782"/>
                  </a:lnTo>
                  <a:lnTo>
                    <a:pt x="6366472" y="619782"/>
                  </a:lnTo>
                  <a:lnTo>
                    <a:pt x="6371254" y="615956"/>
                  </a:lnTo>
                  <a:lnTo>
                    <a:pt x="6381138" y="610855"/>
                  </a:lnTo>
                  <a:lnTo>
                    <a:pt x="6355951" y="92138"/>
                  </a:lnTo>
                  <a:lnTo>
                    <a:pt x="6202281" y="92138"/>
                  </a:lnTo>
                  <a:lnTo>
                    <a:pt x="6223642" y="92138"/>
                  </a:lnTo>
                  <a:lnTo>
                    <a:pt x="6308129" y="155902"/>
                  </a:lnTo>
                  <a:lnTo>
                    <a:pt x="6310042" y="159409"/>
                  </a:lnTo>
                  <a:lnTo>
                    <a:pt x="6164342" y="151120"/>
                  </a:lnTo>
                  <a:lnTo>
                    <a:pt x="6081768" y="101384"/>
                  </a:lnTo>
                  <a:lnTo>
                    <a:pt x="6192717" y="101384"/>
                  </a:lnTo>
                  <a:lnTo>
                    <a:pt x="6192717" y="91820"/>
                  </a:lnTo>
                  <a:lnTo>
                    <a:pt x="5959980" y="91820"/>
                  </a:lnTo>
                  <a:lnTo>
                    <a:pt x="5951053" y="393421"/>
                  </a:lnTo>
                  <a:lnTo>
                    <a:pt x="5965718" y="393421"/>
                  </a:lnTo>
                  <a:lnTo>
                    <a:pt x="5970501" y="402986"/>
                  </a:lnTo>
                  <a:lnTo>
                    <a:pt x="5995687" y="402986"/>
                  </a:lnTo>
                  <a:cubicBezTo>
                    <a:pt x="5995687" y="402986"/>
                    <a:pt x="5996963" y="404261"/>
                    <a:pt x="5996963" y="404261"/>
                  </a:cubicBezTo>
                  <a:lnTo>
                    <a:pt x="5998238" y="406812"/>
                  </a:lnTo>
                  <a:lnTo>
                    <a:pt x="6000470" y="410637"/>
                  </a:lnTo>
                  <a:lnTo>
                    <a:pt x="6153183" y="418289"/>
                  </a:lnTo>
                  <a:cubicBezTo>
                    <a:pt x="6171356" y="419245"/>
                    <a:pt x="6161791" y="424347"/>
                    <a:pt x="6154458" y="424347"/>
                  </a:cubicBezTo>
                  <a:cubicBezTo>
                    <a:pt x="6086869" y="424347"/>
                    <a:pt x="6007802" y="425622"/>
                    <a:pt x="5943082" y="417014"/>
                  </a:cubicBezTo>
                  <a:lnTo>
                    <a:pt x="5923953" y="417970"/>
                  </a:lnTo>
                  <a:lnTo>
                    <a:pt x="5920128" y="419564"/>
                  </a:lnTo>
                  <a:lnTo>
                    <a:pt x="5802165" y="574510"/>
                  </a:lnTo>
                  <a:lnTo>
                    <a:pt x="5791644" y="576742"/>
                  </a:lnTo>
                  <a:lnTo>
                    <a:pt x="5790688" y="570046"/>
                  </a:lnTo>
                  <a:cubicBezTo>
                    <a:pt x="5814918" y="517122"/>
                    <a:pt x="5860827" y="469619"/>
                    <a:pt x="5902911" y="420840"/>
                  </a:cubicBezTo>
                  <a:lnTo>
                    <a:pt x="5902911" y="421796"/>
                  </a:lnTo>
                  <a:lnTo>
                    <a:pt x="5893347" y="421796"/>
                  </a:lnTo>
                  <a:lnTo>
                    <a:pt x="5884101" y="415738"/>
                  </a:lnTo>
                  <a:lnTo>
                    <a:pt x="5881550" y="414144"/>
                  </a:lnTo>
                  <a:lnTo>
                    <a:pt x="5883782" y="411275"/>
                  </a:lnTo>
                  <a:lnTo>
                    <a:pt x="5895578" y="409362"/>
                  </a:lnTo>
                  <a:lnTo>
                    <a:pt x="5901636" y="407449"/>
                  </a:lnTo>
                  <a:lnTo>
                    <a:pt x="5901636" y="403305"/>
                  </a:lnTo>
                  <a:cubicBezTo>
                    <a:pt x="5856683" y="351656"/>
                    <a:pt x="5819381" y="298732"/>
                    <a:pt x="5788456" y="244214"/>
                  </a:cubicBezTo>
                  <a:cubicBezTo>
                    <a:pt x="5784311" y="237838"/>
                    <a:pt x="5791963" y="237201"/>
                    <a:pt x="5794832" y="241345"/>
                  </a:cubicBezTo>
                  <a:cubicBezTo>
                    <a:pt x="5841061" y="293312"/>
                    <a:pt x="5880913" y="346555"/>
                    <a:pt x="5915345" y="401392"/>
                  </a:cubicBezTo>
                  <a:lnTo>
                    <a:pt x="5917896" y="402986"/>
                  </a:lnTo>
                  <a:lnTo>
                    <a:pt x="5926185" y="402986"/>
                  </a:lnTo>
                  <a:cubicBezTo>
                    <a:pt x="5926185" y="402986"/>
                    <a:pt x="5930967" y="402986"/>
                    <a:pt x="5930967" y="402986"/>
                  </a:cubicBezTo>
                  <a:lnTo>
                    <a:pt x="5914389" y="91820"/>
                  </a:lnTo>
                  <a:lnTo>
                    <a:pt x="5486217" y="91820"/>
                  </a:lnTo>
                  <a:lnTo>
                    <a:pt x="5475377" y="478227"/>
                  </a:lnTo>
                  <a:lnTo>
                    <a:pt x="5494506" y="478227"/>
                  </a:lnTo>
                  <a:lnTo>
                    <a:pt x="5500563" y="475995"/>
                  </a:lnTo>
                  <a:lnTo>
                    <a:pt x="5517142" y="475995"/>
                  </a:lnTo>
                  <a:cubicBezTo>
                    <a:pt x="5517142" y="475995"/>
                    <a:pt x="5533401" y="476951"/>
                    <a:pt x="5533401" y="476951"/>
                  </a:cubicBezTo>
                  <a:lnTo>
                    <a:pt x="5534996" y="479183"/>
                  </a:lnTo>
                  <a:lnTo>
                    <a:pt x="5536590" y="482690"/>
                  </a:lnTo>
                  <a:lnTo>
                    <a:pt x="5539459" y="488110"/>
                  </a:lnTo>
                  <a:lnTo>
                    <a:pt x="5735851" y="498631"/>
                  </a:lnTo>
                  <a:cubicBezTo>
                    <a:pt x="5759443" y="499906"/>
                    <a:pt x="5747328" y="507239"/>
                    <a:pt x="5737764" y="507239"/>
                  </a:cubicBezTo>
                  <a:cubicBezTo>
                    <a:pt x="5650727" y="507558"/>
                    <a:pt x="5548705" y="508833"/>
                    <a:pt x="5464856" y="497037"/>
                  </a:cubicBezTo>
                  <a:lnTo>
                    <a:pt x="5439988" y="497993"/>
                  </a:lnTo>
                  <a:lnTo>
                    <a:pt x="5435205" y="500544"/>
                  </a:lnTo>
                  <a:lnTo>
                    <a:pt x="5283130" y="716065"/>
                  </a:lnTo>
                  <a:lnTo>
                    <a:pt x="5269420" y="718934"/>
                  </a:lnTo>
                  <a:lnTo>
                    <a:pt x="5268145" y="709688"/>
                  </a:lnTo>
                  <a:cubicBezTo>
                    <a:pt x="5299389" y="636042"/>
                    <a:pt x="5359008" y="570046"/>
                    <a:pt x="5413526" y="501819"/>
                  </a:cubicBezTo>
                  <a:lnTo>
                    <a:pt x="5412888" y="496399"/>
                  </a:lnTo>
                  <a:lnTo>
                    <a:pt x="5404280" y="496399"/>
                  </a:lnTo>
                  <a:lnTo>
                    <a:pt x="5391846" y="494805"/>
                  </a:lnTo>
                  <a:lnTo>
                    <a:pt x="5388021" y="492574"/>
                  </a:lnTo>
                  <a:lnTo>
                    <a:pt x="5391209" y="488429"/>
                  </a:lnTo>
                  <a:lnTo>
                    <a:pt x="5407468" y="485878"/>
                  </a:lnTo>
                  <a:lnTo>
                    <a:pt x="5416077" y="483328"/>
                  </a:lnTo>
                  <a:lnTo>
                    <a:pt x="5416077" y="477270"/>
                  </a:lnTo>
                  <a:cubicBezTo>
                    <a:pt x="5354226" y="406174"/>
                    <a:pt x="5302896" y="333165"/>
                    <a:pt x="5260175" y="257924"/>
                  </a:cubicBezTo>
                  <a:cubicBezTo>
                    <a:pt x="5254117" y="249316"/>
                    <a:pt x="5264957" y="248359"/>
                    <a:pt x="5269102" y="254098"/>
                  </a:cubicBezTo>
                  <a:cubicBezTo>
                    <a:pt x="5332546" y="325832"/>
                    <a:pt x="5388021" y="399160"/>
                    <a:pt x="5435525" y="474720"/>
                  </a:cubicBezTo>
                  <a:lnTo>
                    <a:pt x="5439032" y="476633"/>
                  </a:lnTo>
                  <a:lnTo>
                    <a:pt x="5450828" y="477270"/>
                  </a:lnTo>
                  <a:lnTo>
                    <a:pt x="5450509" y="477270"/>
                  </a:lnTo>
                  <a:lnTo>
                    <a:pt x="5429467" y="90863"/>
                  </a:lnTo>
                  <a:lnTo>
                    <a:pt x="5322982" y="90863"/>
                  </a:lnTo>
                  <a:cubicBezTo>
                    <a:pt x="5322982" y="90863"/>
                    <a:pt x="5323619" y="90863"/>
                    <a:pt x="5324257" y="90863"/>
                  </a:cubicBezTo>
                  <a:cubicBezTo>
                    <a:pt x="5334140" y="94370"/>
                    <a:pt x="5333503" y="100109"/>
                    <a:pt x="5334140" y="104891"/>
                  </a:cubicBezTo>
                  <a:cubicBezTo>
                    <a:pt x="5336691" y="110949"/>
                    <a:pt x="5323301" y="106804"/>
                    <a:pt x="5312461" y="107442"/>
                  </a:cubicBezTo>
                  <a:cubicBezTo>
                    <a:pt x="5290781" y="109992"/>
                    <a:pt x="5323938" y="114456"/>
                    <a:pt x="5309273" y="117325"/>
                  </a:cubicBezTo>
                  <a:cubicBezTo>
                    <a:pt x="5313417" y="123064"/>
                    <a:pt x="5293013" y="121470"/>
                    <a:pt x="5283767" y="123064"/>
                  </a:cubicBezTo>
                  <a:cubicBezTo>
                    <a:pt x="5280260" y="128484"/>
                    <a:pt x="5303853" y="122426"/>
                    <a:pt x="5312780" y="123701"/>
                  </a:cubicBezTo>
                  <a:cubicBezTo>
                    <a:pt x="5330633" y="125295"/>
                    <a:pt x="5317243" y="116369"/>
                    <a:pt x="5329677" y="123064"/>
                  </a:cubicBezTo>
                  <a:cubicBezTo>
                    <a:pt x="5348487" y="124977"/>
                    <a:pt x="5328402" y="130396"/>
                    <a:pt x="5340836" y="133903"/>
                  </a:cubicBezTo>
                  <a:cubicBezTo>
                    <a:pt x="5356139" y="132309"/>
                    <a:pt x="5348487" y="137729"/>
                    <a:pt x="5354864" y="140280"/>
                  </a:cubicBezTo>
                  <a:cubicBezTo>
                    <a:pt x="5366978" y="137411"/>
                    <a:pt x="5385151" y="144106"/>
                    <a:pt x="5364747" y="144743"/>
                  </a:cubicBezTo>
                  <a:cubicBezTo>
                    <a:pt x="5359327" y="149526"/>
                    <a:pt x="5351357" y="154945"/>
                    <a:pt x="5333184" y="154945"/>
                  </a:cubicBezTo>
                  <a:cubicBezTo>
                    <a:pt x="5339879" y="159728"/>
                    <a:pt x="5322663" y="161641"/>
                    <a:pt x="5315330" y="165148"/>
                  </a:cubicBezTo>
                  <a:cubicBezTo>
                    <a:pt x="5302259" y="163554"/>
                    <a:pt x="5259218" y="169611"/>
                    <a:pt x="5280579" y="169292"/>
                  </a:cubicBezTo>
                  <a:cubicBezTo>
                    <a:pt x="5280898" y="170886"/>
                    <a:pt x="5254117" y="169930"/>
                    <a:pt x="5245190" y="166742"/>
                  </a:cubicBezTo>
                  <a:cubicBezTo>
                    <a:pt x="5238814" y="168336"/>
                    <a:pt x="5229568" y="170249"/>
                    <a:pt x="5218091" y="170568"/>
                  </a:cubicBezTo>
                  <a:cubicBezTo>
                    <a:pt x="5204382" y="169292"/>
                    <a:pt x="5185571" y="168655"/>
                    <a:pt x="5174094" y="165785"/>
                  </a:cubicBezTo>
                  <a:cubicBezTo>
                    <a:pt x="5169312" y="161322"/>
                    <a:pt x="5150501" y="159728"/>
                    <a:pt x="5138068" y="162278"/>
                  </a:cubicBezTo>
                  <a:cubicBezTo>
                    <a:pt x="5133923" y="166742"/>
                    <a:pt x="5121808" y="165148"/>
                    <a:pt x="5112562" y="165785"/>
                  </a:cubicBezTo>
                  <a:cubicBezTo>
                    <a:pt x="5109693" y="161641"/>
                    <a:pt x="5106186" y="156858"/>
                    <a:pt x="5109055" y="152395"/>
                  </a:cubicBezTo>
                  <a:cubicBezTo>
                    <a:pt x="5098215" y="153670"/>
                    <a:pt x="5079724" y="152714"/>
                    <a:pt x="5083231" y="147294"/>
                  </a:cubicBezTo>
                  <a:cubicBezTo>
                    <a:pt x="5064102" y="145381"/>
                    <a:pt x="5095983" y="135498"/>
                    <a:pt x="5073348" y="136454"/>
                  </a:cubicBezTo>
                  <a:cubicBezTo>
                    <a:pt x="5053262" y="136773"/>
                    <a:pt x="5074304" y="130396"/>
                    <a:pt x="5081955" y="128802"/>
                  </a:cubicBezTo>
                  <a:cubicBezTo>
                    <a:pt x="5088969" y="122745"/>
                    <a:pt x="5065058" y="130078"/>
                    <a:pt x="5057407" y="126890"/>
                  </a:cubicBezTo>
                  <a:cubicBezTo>
                    <a:pt x="5047523" y="126890"/>
                    <a:pt x="5041784" y="129440"/>
                    <a:pt x="5045929" y="121788"/>
                  </a:cubicBezTo>
                  <a:cubicBezTo>
                    <a:pt x="5041466" y="116687"/>
                    <a:pt x="5042103" y="110949"/>
                    <a:pt x="5053581" y="106804"/>
                  </a:cubicBezTo>
                  <a:cubicBezTo>
                    <a:pt x="5061870" y="102341"/>
                    <a:pt x="5046567" y="100428"/>
                    <a:pt x="5060914" y="97877"/>
                  </a:cubicBezTo>
                  <a:cubicBezTo>
                    <a:pt x="5073028" y="92776"/>
                    <a:pt x="5087376" y="102978"/>
                    <a:pt x="5095983" y="96602"/>
                  </a:cubicBezTo>
                  <a:cubicBezTo>
                    <a:pt x="5098215" y="95327"/>
                    <a:pt x="5103635" y="92776"/>
                    <a:pt x="5109374" y="91182"/>
                  </a:cubicBezTo>
                  <a:lnTo>
                    <a:pt x="4967819" y="91182"/>
                  </a:lnTo>
                  <a:lnTo>
                    <a:pt x="4956660" y="367916"/>
                  </a:lnTo>
                  <a:cubicBezTo>
                    <a:pt x="5000657" y="337947"/>
                    <a:pt x="5053581" y="307022"/>
                    <a:pt x="5112562" y="275459"/>
                  </a:cubicBezTo>
                  <a:cubicBezTo>
                    <a:pt x="5117025" y="273227"/>
                    <a:pt x="5125315" y="273546"/>
                    <a:pt x="5117663" y="278647"/>
                  </a:cubicBezTo>
                  <a:cubicBezTo>
                    <a:pt x="5073348" y="312760"/>
                    <a:pt x="5018192" y="344961"/>
                    <a:pt x="4957935" y="375886"/>
                  </a:cubicBezTo>
                  <a:lnTo>
                    <a:pt x="4957935" y="383219"/>
                  </a:lnTo>
                  <a:lnTo>
                    <a:pt x="4995556" y="383219"/>
                  </a:lnTo>
                  <a:lnTo>
                    <a:pt x="4995556" y="392784"/>
                  </a:lnTo>
                  <a:lnTo>
                    <a:pt x="5005121" y="392784"/>
                  </a:lnTo>
                  <a:lnTo>
                    <a:pt x="5005121" y="402348"/>
                  </a:lnTo>
                  <a:lnTo>
                    <a:pt x="4995556" y="402348"/>
                  </a:lnTo>
                  <a:lnTo>
                    <a:pt x="4995556" y="403305"/>
                  </a:lnTo>
                  <a:lnTo>
                    <a:pt x="5005121" y="404899"/>
                  </a:lnTo>
                  <a:lnTo>
                    <a:pt x="5005121" y="411913"/>
                  </a:lnTo>
                  <a:lnTo>
                    <a:pt x="4986310" y="411913"/>
                  </a:lnTo>
                  <a:lnTo>
                    <a:pt x="4986310" y="407130"/>
                  </a:lnTo>
                  <a:lnTo>
                    <a:pt x="4984079" y="404899"/>
                  </a:lnTo>
                  <a:lnTo>
                    <a:pt x="4979934" y="402667"/>
                  </a:lnTo>
                  <a:lnTo>
                    <a:pt x="4947096" y="402667"/>
                  </a:lnTo>
                  <a:lnTo>
                    <a:pt x="4933705" y="405855"/>
                  </a:lnTo>
                  <a:cubicBezTo>
                    <a:pt x="4952197" y="465155"/>
                    <a:pt x="4963993" y="524455"/>
                    <a:pt x="4975152" y="583756"/>
                  </a:cubicBezTo>
                  <a:cubicBezTo>
                    <a:pt x="4977383" y="592364"/>
                    <a:pt x="4967181" y="592364"/>
                    <a:pt x="4964631" y="584393"/>
                  </a:cubicBezTo>
                  <a:cubicBezTo>
                    <a:pt x="4941994" y="525093"/>
                    <a:pt x="4922546" y="465793"/>
                    <a:pt x="4916489" y="406174"/>
                  </a:cubicBezTo>
                  <a:lnTo>
                    <a:pt x="4910432" y="411913"/>
                  </a:lnTo>
                  <a:lnTo>
                    <a:pt x="4895766" y="411913"/>
                  </a:lnTo>
                  <a:lnTo>
                    <a:pt x="4890027" y="403305"/>
                  </a:lnTo>
                  <a:lnTo>
                    <a:pt x="4887158" y="400116"/>
                  </a:lnTo>
                  <a:lnTo>
                    <a:pt x="4885245" y="398203"/>
                  </a:lnTo>
                  <a:lnTo>
                    <a:pt x="4890027" y="397566"/>
                  </a:lnTo>
                  <a:lnTo>
                    <a:pt x="4894172" y="396291"/>
                  </a:lnTo>
                  <a:lnTo>
                    <a:pt x="4893215" y="394696"/>
                  </a:lnTo>
                  <a:cubicBezTo>
                    <a:pt x="4813192" y="376524"/>
                    <a:pt x="4740820" y="353569"/>
                    <a:pt x="4671956" y="328064"/>
                  </a:cubicBezTo>
                  <a:cubicBezTo>
                    <a:pt x="4661754" y="324875"/>
                    <a:pt x="4663667" y="322006"/>
                    <a:pt x="4673869" y="324875"/>
                  </a:cubicBezTo>
                  <a:cubicBezTo>
                    <a:pt x="4755486" y="344642"/>
                    <a:pt x="4834872" y="366003"/>
                    <a:pt x="4908838" y="390233"/>
                  </a:cubicBezTo>
                  <a:lnTo>
                    <a:pt x="4915852" y="383538"/>
                  </a:lnTo>
                  <a:lnTo>
                    <a:pt x="4925416" y="383538"/>
                  </a:lnTo>
                  <a:lnTo>
                    <a:pt x="4928285" y="380987"/>
                  </a:lnTo>
                  <a:lnTo>
                    <a:pt x="4933705" y="378118"/>
                  </a:lnTo>
                  <a:lnTo>
                    <a:pt x="4919677" y="91182"/>
                  </a:lnTo>
                  <a:lnTo>
                    <a:pt x="4847625" y="91182"/>
                  </a:lnTo>
                  <a:cubicBezTo>
                    <a:pt x="4849856" y="94051"/>
                    <a:pt x="4845393" y="97240"/>
                    <a:pt x="4837422" y="97877"/>
                  </a:cubicBezTo>
                  <a:cubicBezTo>
                    <a:pt x="4837422" y="100746"/>
                    <a:pt x="4831684" y="118281"/>
                    <a:pt x="4825626" y="120194"/>
                  </a:cubicBezTo>
                  <a:cubicBezTo>
                    <a:pt x="4824351" y="127846"/>
                    <a:pt x="4800440" y="118600"/>
                    <a:pt x="4799802" y="124339"/>
                  </a:cubicBezTo>
                  <a:cubicBezTo>
                    <a:pt x="4796933" y="128802"/>
                    <a:pt x="4807135" y="132947"/>
                    <a:pt x="4797889" y="136454"/>
                  </a:cubicBezTo>
                  <a:cubicBezTo>
                    <a:pt x="4788324" y="142193"/>
                    <a:pt x="4779716" y="131353"/>
                    <a:pt x="4768239" y="134222"/>
                  </a:cubicBezTo>
                  <a:cubicBezTo>
                    <a:pt x="4760587" y="138367"/>
                    <a:pt x="4744327" y="135179"/>
                    <a:pt x="4736676" y="140599"/>
                  </a:cubicBezTo>
                  <a:cubicBezTo>
                    <a:pt x="4733169" y="143149"/>
                    <a:pt x="4723604" y="145062"/>
                    <a:pt x="4715634" y="144743"/>
                  </a:cubicBezTo>
                  <a:cubicBezTo>
                    <a:pt x="4709576" y="144743"/>
                    <a:pt x="4704157" y="143468"/>
                    <a:pt x="4703519" y="140599"/>
                  </a:cubicBezTo>
                  <a:cubicBezTo>
                    <a:pt x="4704475" y="135816"/>
                    <a:pt x="4695230" y="139961"/>
                    <a:pt x="4692998" y="136454"/>
                  </a:cubicBezTo>
                  <a:cubicBezTo>
                    <a:pt x="4679289" y="133585"/>
                    <a:pt x="4680564" y="143149"/>
                    <a:pt x="4668768" y="142193"/>
                  </a:cubicBezTo>
                  <a:cubicBezTo>
                    <a:pt x="4656015" y="142193"/>
                    <a:pt x="4654102" y="135816"/>
                    <a:pt x="4641031" y="135498"/>
                  </a:cubicBezTo>
                  <a:cubicBezTo>
                    <a:pt x="4633698" y="131991"/>
                    <a:pt x="4624771" y="127208"/>
                    <a:pt x="4612337" y="130078"/>
                  </a:cubicBezTo>
                  <a:cubicBezTo>
                    <a:pt x="4598628" y="132309"/>
                    <a:pt x="4607555" y="123701"/>
                    <a:pt x="4606598" y="120513"/>
                  </a:cubicBezTo>
                  <a:cubicBezTo>
                    <a:pt x="4600222" y="121151"/>
                    <a:pt x="4594483" y="103297"/>
                    <a:pt x="4587788" y="102659"/>
                  </a:cubicBezTo>
                  <a:cubicBezTo>
                    <a:pt x="4576629" y="102659"/>
                    <a:pt x="4567383" y="96602"/>
                    <a:pt x="4570572" y="91182"/>
                  </a:cubicBezTo>
                  <a:lnTo>
                    <a:pt x="4516373" y="91182"/>
                  </a:lnTo>
                  <a:lnTo>
                    <a:pt x="4502345" y="581205"/>
                  </a:lnTo>
                  <a:lnTo>
                    <a:pt x="4533908" y="581205"/>
                  </a:lnTo>
                  <a:cubicBezTo>
                    <a:pt x="4533908" y="581205"/>
                    <a:pt x="4554950" y="581842"/>
                    <a:pt x="4554950" y="581842"/>
                  </a:cubicBezTo>
                  <a:lnTo>
                    <a:pt x="4575354" y="582799"/>
                  </a:lnTo>
                  <a:lnTo>
                    <a:pt x="4577267" y="585349"/>
                  </a:lnTo>
                  <a:lnTo>
                    <a:pt x="4579180" y="589175"/>
                  </a:lnTo>
                  <a:lnTo>
                    <a:pt x="4583006" y="595552"/>
                  </a:lnTo>
                  <a:lnTo>
                    <a:pt x="4830727" y="607986"/>
                  </a:lnTo>
                  <a:cubicBezTo>
                    <a:pt x="4860377" y="609261"/>
                    <a:pt x="4845074" y="617869"/>
                    <a:pt x="4832640" y="618188"/>
                  </a:cubicBezTo>
                  <a:cubicBezTo>
                    <a:pt x="4722648" y="618507"/>
                    <a:pt x="4594483" y="620101"/>
                    <a:pt x="4488955" y="606392"/>
                  </a:cubicBezTo>
                  <a:lnTo>
                    <a:pt x="4457391" y="607667"/>
                  </a:lnTo>
                  <a:lnTo>
                    <a:pt x="4451653" y="610536"/>
                  </a:lnTo>
                  <a:lnTo>
                    <a:pt x="4260043" y="862402"/>
                  </a:lnTo>
                  <a:lnTo>
                    <a:pt x="4242509" y="865909"/>
                  </a:lnTo>
                  <a:lnTo>
                    <a:pt x="4240914" y="855069"/>
                  </a:lnTo>
                  <a:cubicBezTo>
                    <a:pt x="4280447" y="769307"/>
                    <a:pt x="4355370" y="691835"/>
                    <a:pt x="4423915" y="612449"/>
                  </a:cubicBezTo>
                  <a:lnTo>
                    <a:pt x="4423278" y="600334"/>
                  </a:lnTo>
                  <a:lnTo>
                    <a:pt x="4407975" y="600334"/>
                  </a:lnTo>
                  <a:lnTo>
                    <a:pt x="4393309" y="604479"/>
                  </a:lnTo>
                  <a:lnTo>
                    <a:pt x="4389164" y="601928"/>
                  </a:lnTo>
                  <a:lnTo>
                    <a:pt x="4392990" y="597464"/>
                  </a:lnTo>
                  <a:lnTo>
                    <a:pt x="4412119" y="594276"/>
                  </a:lnTo>
                  <a:lnTo>
                    <a:pt x="4422003" y="591407"/>
                  </a:lnTo>
                  <a:lnTo>
                    <a:pt x="4421365" y="584393"/>
                  </a:lnTo>
                  <a:cubicBezTo>
                    <a:pt x="4348994" y="500544"/>
                    <a:pt x="4288418" y="414463"/>
                    <a:pt x="4238045" y="325832"/>
                  </a:cubicBezTo>
                  <a:cubicBezTo>
                    <a:pt x="4231031" y="315630"/>
                    <a:pt x="4243465" y="314354"/>
                    <a:pt x="4248247" y="321368"/>
                  </a:cubicBezTo>
                  <a:cubicBezTo>
                    <a:pt x="4323169" y="406174"/>
                    <a:pt x="4388527" y="492574"/>
                    <a:pt x="4444320" y="581524"/>
                  </a:cubicBezTo>
                  <a:lnTo>
                    <a:pt x="4448465" y="583756"/>
                  </a:lnTo>
                  <a:lnTo>
                    <a:pt x="4462174" y="581842"/>
                  </a:lnTo>
                  <a:lnTo>
                    <a:pt x="4469507" y="581842"/>
                  </a:lnTo>
                  <a:lnTo>
                    <a:pt x="4443363" y="91820"/>
                  </a:lnTo>
                  <a:lnTo>
                    <a:pt x="4018698" y="91820"/>
                  </a:lnTo>
                  <a:cubicBezTo>
                    <a:pt x="4015829" y="118281"/>
                    <a:pt x="4009771" y="154308"/>
                    <a:pt x="4013597" y="161003"/>
                  </a:cubicBezTo>
                  <a:cubicBezTo>
                    <a:pt x="4020611" y="172799"/>
                    <a:pt x="4043247" y="178538"/>
                    <a:pt x="4061101" y="181089"/>
                  </a:cubicBezTo>
                  <a:cubicBezTo>
                    <a:pt x="4076404" y="179494"/>
                    <a:pt x="4093939" y="179813"/>
                    <a:pt x="4105417" y="171524"/>
                  </a:cubicBezTo>
                  <a:cubicBezTo>
                    <a:pt x="4126458" y="179176"/>
                    <a:pt x="4139849" y="161959"/>
                    <a:pt x="4156746" y="160684"/>
                  </a:cubicBezTo>
                  <a:cubicBezTo>
                    <a:pt x="4162166" y="165467"/>
                    <a:pt x="4143675" y="184914"/>
                    <a:pt x="4165354" y="177582"/>
                  </a:cubicBezTo>
                  <a:cubicBezTo>
                    <a:pt x="4173325" y="170886"/>
                    <a:pt x="4205526" y="165148"/>
                    <a:pt x="4199787" y="179494"/>
                  </a:cubicBezTo>
                  <a:cubicBezTo>
                    <a:pt x="4190541" y="190972"/>
                    <a:pt x="4215727" y="184914"/>
                    <a:pt x="4216365" y="192885"/>
                  </a:cubicBezTo>
                  <a:cubicBezTo>
                    <a:pt x="4206482" y="204043"/>
                    <a:pt x="4238364" y="204362"/>
                    <a:pt x="4227524" y="215840"/>
                  </a:cubicBezTo>
                  <a:cubicBezTo>
                    <a:pt x="4231668" y="222216"/>
                    <a:pt x="4224654" y="229549"/>
                    <a:pt x="4212540" y="230505"/>
                  </a:cubicBezTo>
                  <a:cubicBezTo>
                    <a:pt x="4212540" y="236563"/>
                    <a:pt x="4204250" y="242302"/>
                    <a:pt x="4195005" y="246127"/>
                  </a:cubicBezTo>
                  <a:cubicBezTo>
                    <a:pt x="4193092" y="262068"/>
                    <a:pt x="4157384" y="243258"/>
                    <a:pt x="4156427" y="255054"/>
                  </a:cubicBezTo>
                  <a:cubicBezTo>
                    <a:pt x="4152283" y="264619"/>
                    <a:pt x="4167586" y="273227"/>
                    <a:pt x="4153877" y="280241"/>
                  </a:cubicBezTo>
                  <a:cubicBezTo>
                    <a:pt x="4139530" y="292356"/>
                    <a:pt x="4126777" y="270039"/>
                    <a:pt x="4109561" y="276096"/>
                  </a:cubicBezTo>
                  <a:cubicBezTo>
                    <a:pt x="4098403" y="285023"/>
                    <a:pt x="4073535" y="278328"/>
                    <a:pt x="4062376" y="289168"/>
                  </a:cubicBezTo>
                  <a:cubicBezTo>
                    <a:pt x="4056956" y="294588"/>
                    <a:pt x="4042928" y="298413"/>
                    <a:pt x="4031132" y="298095"/>
                  </a:cubicBezTo>
                  <a:cubicBezTo>
                    <a:pt x="4021886" y="298095"/>
                    <a:pt x="4014235" y="295225"/>
                    <a:pt x="4013278" y="289168"/>
                  </a:cubicBezTo>
                  <a:cubicBezTo>
                    <a:pt x="4014872" y="279284"/>
                    <a:pt x="4000526" y="287574"/>
                    <a:pt x="3997337" y="280560"/>
                  </a:cubicBezTo>
                  <a:cubicBezTo>
                    <a:pt x="3976933" y="274502"/>
                    <a:pt x="3978208" y="294588"/>
                    <a:pt x="3960992" y="292675"/>
                  </a:cubicBezTo>
                  <a:cubicBezTo>
                    <a:pt x="3942182" y="292675"/>
                    <a:pt x="3938994" y="278966"/>
                    <a:pt x="3919546" y="278647"/>
                  </a:cubicBezTo>
                  <a:cubicBezTo>
                    <a:pt x="3908387" y="271633"/>
                    <a:pt x="3895635" y="261112"/>
                    <a:pt x="3877143" y="267169"/>
                  </a:cubicBezTo>
                  <a:cubicBezTo>
                    <a:pt x="3856739" y="272270"/>
                    <a:pt x="3870129" y="253460"/>
                    <a:pt x="3868535" y="246765"/>
                  </a:cubicBezTo>
                  <a:cubicBezTo>
                    <a:pt x="3858970" y="248359"/>
                    <a:pt x="3850044" y="241983"/>
                    <a:pt x="3840160" y="240708"/>
                  </a:cubicBezTo>
                  <a:cubicBezTo>
                    <a:pt x="3821987" y="240070"/>
                    <a:pt x="3806684" y="225723"/>
                    <a:pt x="3815611" y="213608"/>
                  </a:cubicBezTo>
                  <a:cubicBezTo>
                    <a:pt x="3823263" y="205956"/>
                    <a:pt x="3813698" y="200536"/>
                    <a:pt x="3818799" y="193522"/>
                  </a:cubicBezTo>
                  <a:cubicBezTo>
                    <a:pt x="3814655" y="182364"/>
                    <a:pt x="3829320" y="174393"/>
                    <a:pt x="3845261" y="171524"/>
                  </a:cubicBezTo>
                  <a:cubicBezTo>
                    <a:pt x="3858333" y="162597"/>
                    <a:pt x="3873955" y="167379"/>
                    <a:pt x="3887345" y="173118"/>
                  </a:cubicBezTo>
                  <a:cubicBezTo>
                    <a:pt x="3895635" y="168336"/>
                    <a:pt x="3919865" y="175987"/>
                    <a:pt x="3916039" y="163872"/>
                  </a:cubicBezTo>
                  <a:cubicBezTo>
                    <a:pt x="3932298" y="161003"/>
                    <a:pt x="3950152" y="178219"/>
                    <a:pt x="3967050" y="167061"/>
                  </a:cubicBezTo>
                  <a:cubicBezTo>
                    <a:pt x="3983628" y="157177"/>
                    <a:pt x="3995743" y="148569"/>
                    <a:pt x="3995424" y="134222"/>
                  </a:cubicBezTo>
                  <a:lnTo>
                    <a:pt x="3994787" y="91820"/>
                  </a:lnTo>
                  <a:lnTo>
                    <a:pt x="3616988" y="91820"/>
                  </a:lnTo>
                  <a:cubicBezTo>
                    <a:pt x="3615075" y="102659"/>
                    <a:pt x="3612843" y="112543"/>
                    <a:pt x="3611887" y="114137"/>
                  </a:cubicBezTo>
                  <a:cubicBezTo>
                    <a:pt x="3611887" y="123383"/>
                    <a:pt x="3607104" y="133585"/>
                    <a:pt x="3616031" y="141874"/>
                  </a:cubicBezTo>
                  <a:cubicBezTo>
                    <a:pt x="3625596" y="150163"/>
                    <a:pt x="3629740" y="158771"/>
                    <a:pt x="3636117" y="167698"/>
                  </a:cubicBezTo>
                  <a:cubicBezTo>
                    <a:pt x="3639624" y="179813"/>
                    <a:pt x="3653971" y="153989"/>
                    <a:pt x="3666086" y="153670"/>
                  </a:cubicBezTo>
                  <a:cubicBezTo>
                    <a:pt x="3673737" y="146656"/>
                    <a:pt x="3683621" y="160047"/>
                    <a:pt x="3690316" y="152395"/>
                  </a:cubicBezTo>
                  <a:cubicBezTo>
                    <a:pt x="3700837" y="146019"/>
                    <a:pt x="3705619" y="154308"/>
                    <a:pt x="3714865" y="154945"/>
                  </a:cubicBezTo>
                  <a:cubicBezTo>
                    <a:pt x="3724429" y="160684"/>
                    <a:pt x="3723792" y="170249"/>
                    <a:pt x="3724429" y="178219"/>
                  </a:cubicBezTo>
                  <a:cubicBezTo>
                    <a:pt x="3726980" y="188421"/>
                    <a:pt x="3713908" y="181726"/>
                    <a:pt x="3703706" y="182683"/>
                  </a:cubicBezTo>
                  <a:cubicBezTo>
                    <a:pt x="3682983" y="186827"/>
                    <a:pt x="3714865" y="194479"/>
                    <a:pt x="3700837" y="199261"/>
                  </a:cubicBezTo>
                  <a:cubicBezTo>
                    <a:pt x="3704981" y="209145"/>
                    <a:pt x="3685534" y="205956"/>
                    <a:pt x="3676288" y="208826"/>
                  </a:cubicBezTo>
                  <a:cubicBezTo>
                    <a:pt x="3673100" y="217753"/>
                    <a:pt x="3695417" y="208188"/>
                    <a:pt x="3704025" y="209782"/>
                  </a:cubicBezTo>
                  <a:cubicBezTo>
                    <a:pt x="3721241" y="212333"/>
                    <a:pt x="3708170" y="197348"/>
                    <a:pt x="3720285" y="208826"/>
                  </a:cubicBezTo>
                  <a:cubicBezTo>
                    <a:pt x="3738457" y="207869"/>
                    <a:pt x="3760456" y="233056"/>
                    <a:pt x="3723473" y="230824"/>
                  </a:cubicBezTo>
                  <a:cubicBezTo>
                    <a:pt x="3729849" y="239113"/>
                    <a:pt x="3713590" y="254735"/>
                    <a:pt x="3706257" y="260155"/>
                  </a:cubicBezTo>
                  <a:cubicBezTo>
                    <a:pt x="3693823" y="257605"/>
                    <a:pt x="3652695" y="267488"/>
                    <a:pt x="3673100" y="267169"/>
                  </a:cubicBezTo>
                  <a:cubicBezTo>
                    <a:pt x="3673100" y="269720"/>
                    <a:pt x="3647594" y="268445"/>
                    <a:pt x="3638986" y="263025"/>
                  </a:cubicBezTo>
                  <a:cubicBezTo>
                    <a:pt x="3632929" y="265894"/>
                    <a:pt x="3624002" y="268763"/>
                    <a:pt x="3612843" y="269401"/>
                  </a:cubicBezTo>
                  <a:cubicBezTo>
                    <a:pt x="3599772" y="267169"/>
                    <a:pt x="3581918" y="253779"/>
                    <a:pt x="3570759" y="248997"/>
                  </a:cubicBezTo>
                  <a:cubicBezTo>
                    <a:pt x="3565977" y="241664"/>
                    <a:pt x="3547804" y="238795"/>
                    <a:pt x="3536008" y="242939"/>
                  </a:cubicBezTo>
                  <a:cubicBezTo>
                    <a:pt x="3532182" y="250272"/>
                    <a:pt x="3520386" y="248040"/>
                    <a:pt x="3511459" y="248997"/>
                  </a:cubicBezTo>
                  <a:cubicBezTo>
                    <a:pt x="3508590" y="241983"/>
                    <a:pt x="3505401" y="234012"/>
                    <a:pt x="3508271" y="226679"/>
                  </a:cubicBezTo>
                  <a:cubicBezTo>
                    <a:pt x="3498069" y="228592"/>
                    <a:pt x="3480215" y="227317"/>
                    <a:pt x="3483403" y="218071"/>
                  </a:cubicBezTo>
                  <a:cubicBezTo>
                    <a:pt x="3474157" y="227317"/>
                    <a:pt x="3468738" y="221260"/>
                    <a:pt x="3458854" y="214883"/>
                  </a:cubicBezTo>
                  <a:cubicBezTo>
                    <a:pt x="3449608" y="214883"/>
                    <a:pt x="3443870" y="219028"/>
                    <a:pt x="3448014" y="205956"/>
                  </a:cubicBezTo>
                  <a:cubicBezTo>
                    <a:pt x="3443551" y="197348"/>
                    <a:pt x="3444188" y="188103"/>
                    <a:pt x="3455347" y="181089"/>
                  </a:cubicBezTo>
                  <a:cubicBezTo>
                    <a:pt x="3463317" y="173437"/>
                    <a:pt x="3448333" y="170568"/>
                    <a:pt x="3462361" y="166423"/>
                  </a:cubicBezTo>
                  <a:cubicBezTo>
                    <a:pt x="3474157" y="157815"/>
                    <a:pt x="3487867" y="175031"/>
                    <a:pt x="3495837" y="164191"/>
                  </a:cubicBezTo>
                  <a:cubicBezTo>
                    <a:pt x="3500619" y="159090"/>
                    <a:pt x="3518792" y="146019"/>
                    <a:pt x="3525168" y="153351"/>
                  </a:cubicBezTo>
                  <a:cubicBezTo>
                    <a:pt x="3520067" y="160365"/>
                    <a:pt x="3532501" y="163554"/>
                    <a:pt x="3537602" y="155902"/>
                  </a:cubicBezTo>
                  <a:cubicBezTo>
                    <a:pt x="3548123" y="154945"/>
                    <a:pt x="3562789" y="157177"/>
                    <a:pt x="3570440" y="149526"/>
                  </a:cubicBezTo>
                  <a:cubicBezTo>
                    <a:pt x="3577773" y="141555"/>
                    <a:pt x="3600728" y="140918"/>
                    <a:pt x="3600728" y="130715"/>
                  </a:cubicBezTo>
                  <a:cubicBezTo>
                    <a:pt x="3599772" y="125295"/>
                    <a:pt x="3600090" y="107760"/>
                    <a:pt x="3599134" y="91501"/>
                  </a:cubicBezTo>
                  <a:lnTo>
                    <a:pt x="3171599" y="91501"/>
                  </a:lnTo>
                  <a:lnTo>
                    <a:pt x="3165861" y="176944"/>
                  </a:ln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cubicBezTo>
                    <a:pt x="3165861" y="176944"/>
                    <a:pt x="3165861" y="176944"/>
                    <a:pt x="3165861" y="176944"/>
                  </a:cubicBezTo>
                  <a:lnTo>
                    <a:pt x="3164585" y="192566"/>
                  </a:lnTo>
                  <a:cubicBezTo>
                    <a:pt x="3164585" y="192566"/>
                    <a:pt x="3164585" y="192566"/>
                    <a:pt x="3164585" y="192566"/>
                  </a:cubicBezTo>
                  <a:cubicBezTo>
                    <a:pt x="3164585" y="192566"/>
                    <a:pt x="3164585" y="192566"/>
                    <a:pt x="3164585" y="192566"/>
                  </a:cubicBezTo>
                  <a:cubicBezTo>
                    <a:pt x="3164585" y="192566"/>
                    <a:pt x="3164585" y="192566"/>
                    <a:pt x="3164585" y="192566"/>
                  </a:cubicBezTo>
                  <a:cubicBezTo>
                    <a:pt x="3164585" y="192566"/>
                    <a:pt x="3164585" y="192566"/>
                    <a:pt x="3164585" y="192566"/>
                  </a:cubicBezTo>
                  <a:cubicBezTo>
                    <a:pt x="3164585" y="192566"/>
                    <a:pt x="3164585" y="192566"/>
                    <a:pt x="3164585" y="192566"/>
                  </a:cubicBezTo>
                  <a:cubicBezTo>
                    <a:pt x="3164585" y="192566"/>
                    <a:pt x="3164585" y="192566"/>
                    <a:pt x="3164585" y="192566"/>
                  </a:cubicBezTo>
                  <a:lnTo>
                    <a:pt x="3159803" y="270995"/>
                  </a:ln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cubicBezTo>
                    <a:pt x="3159803" y="270995"/>
                    <a:pt x="3159803" y="270995"/>
                    <a:pt x="3159803" y="270995"/>
                  </a:cubicBezTo>
                  <a:lnTo>
                    <a:pt x="3159165" y="284386"/>
                  </a:ln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cubicBezTo>
                    <a:pt x="3159165" y="284386"/>
                    <a:pt x="3159165" y="284386"/>
                    <a:pt x="3159165" y="284386"/>
                  </a:cubicBezTo>
                  <a:lnTo>
                    <a:pt x="3156296" y="326151"/>
                  </a:lnTo>
                  <a:cubicBezTo>
                    <a:pt x="3156296" y="326151"/>
                    <a:pt x="3156296" y="326151"/>
                    <a:pt x="3156296" y="326151"/>
                  </a:cubicBezTo>
                  <a:cubicBezTo>
                    <a:pt x="3156296" y="326151"/>
                    <a:pt x="3156296" y="326151"/>
                    <a:pt x="3156296" y="326151"/>
                  </a:cubicBezTo>
                  <a:lnTo>
                    <a:pt x="3154383" y="352294"/>
                  </a:ln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cubicBezTo>
                    <a:pt x="3154383" y="352294"/>
                    <a:pt x="3154383" y="352294"/>
                    <a:pt x="3154383" y="352294"/>
                  </a:cubicBezTo>
                  <a:lnTo>
                    <a:pt x="3154383" y="359308"/>
                  </a:lnTo>
                  <a:cubicBezTo>
                    <a:pt x="3248753" y="387045"/>
                    <a:pt x="3306140" y="424984"/>
                    <a:pt x="3363528" y="471532"/>
                  </a:cubicBezTo>
                  <a:lnTo>
                    <a:pt x="3419958" y="471532"/>
                  </a:lnTo>
                  <a:lnTo>
                    <a:pt x="3420596" y="481096"/>
                  </a:lnTo>
                  <a:lnTo>
                    <a:pt x="3408481" y="481096"/>
                  </a:lnTo>
                  <a:lnTo>
                    <a:pt x="3349181" y="488429"/>
                  </a:lnTo>
                  <a:lnTo>
                    <a:pt x="3165542" y="509471"/>
                  </a:lnTo>
                  <a:lnTo>
                    <a:pt x="3149601" y="509471"/>
                  </a:lnTo>
                  <a:lnTo>
                    <a:pt x="3143862" y="519035"/>
                  </a:lnTo>
                  <a:lnTo>
                    <a:pt x="3214640" y="528600"/>
                  </a:lnTo>
                  <a:lnTo>
                    <a:pt x="3244290" y="528600"/>
                  </a:lnTo>
                  <a:lnTo>
                    <a:pt x="3244290" y="529875"/>
                  </a:lnTo>
                  <a:cubicBezTo>
                    <a:pt x="3244290" y="529875"/>
                    <a:pt x="3217509" y="533063"/>
                    <a:pt x="3217509" y="533063"/>
                  </a:cubicBezTo>
                  <a:lnTo>
                    <a:pt x="3142268" y="541671"/>
                  </a:lnTo>
                  <a:lnTo>
                    <a:pt x="3122183" y="613405"/>
                  </a:lnTo>
                  <a:lnTo>
                    <a:pt x="3113893" y="613405"/>
                  </a:lnTo>
                  <a:lnTo>
                    <a:pt x="3090301" y="541671"/>
                  </a:lnTo>
                  <a:lnTo>
                    <a:pt x="3015697" y="534020"/>
                  </a:lnTo>
                  <a:lnTo>
                    <a:pt x="2988598" y="529875"/>
                  </a:lnTo>
                  <a:lnTo>
                    <a:pt x="2988598" y="528600"/>
                  </a:lnTo>
                  <a:lnTo>
                    <a:pt x="3087431" y="528600"/>
                  </a:lnTo>
                  <a:lnTo>
                    <a:pt x="3081055" y="500225"/>
                  </a:lnTo>
                  <a:lnTo>
                    <a:pt x="3079780" y="500225"/>
                  </a:lnTo>
                  <a:cubicBezTo>
                    <a:pt x="3079780" y="500225"/>
                    <a:pt x="3079780" y="506283"/>
                    <a:pt x="3079780" y="506283"/>
                  </a:cubicBezTo>
                  <a:cubicBezTo>
                    <a:pt x="3079780" y="506283"/>
                    <a:pt x="3079780" y="506283"/>
                    <a:pt x="3079780" y="506283"/>
                  </a:cubicBezTo>
                  <a:cubicBezTo>
                    <a:pt x="3079780" y="506283"/>
                    <a:pt x="3079780" y="506283"/>
                    <a:pt x="3079780" y="506283"/>
                  </a:cubicBezTo>
                  <a:cubicBezTo>
                    <a:pt x="3079780" y="506283"/>
                    <a:pt x="3079780" y="506283"/>
                    <a:pt x="3079780" y="506283"/>
                  </a:cubicBezTo>
                  <a:cubicBezTo>
                    <a:pt x="3079780" y="506283"/>
                    <a:pt x="3079780" y="506283"/>
                    <a:pt x="3079780" y="506283"/>
                  </a:cubicBezTo>
                  <a:cubicBezTo>
                    <a:pt x="3079780" y="506283"/>
                    <a:pt x="3079780" y="510108"/>
                    <a:pt x="3079780" y="510108"/>
                  </a:cubicBezTo>
                  <a:lnTo>
                    <a:pt x="3076273" y="510108"/>
                  </a:lnTo>
                  <a:lnTo>
                    <a:pt x="2885301" y="486197"/>
                  </a:lnTo>
                  <a:lnTo>
                    <a:pt x="2819943" y="475995"/>
                  </a:lnTo>
                  <a:lnTo>
                    <a:pt x="2819943" y="472169"/>
                  </a:lnTo>
                  <a:cubicBezTo>
                    <a:pt x="2819943" y="472169"/>
                    <a:pt x="2864897" y="472169"/>
                    <a:pt x="2864897" y="472169"/>
                  </a:cubicBezTo>
                  <a:cubicBezTo>
                    <a:pt x="2840666" y="435824"/>
                    <a:pt x="2807509" y="408087"/>
                    <a:pt x="2769251" y="386088"/>
                  </a:cubicBezTo>
                  <a:lnTo>
                    <a:pt x="2763831" y="406174"/>
                  </a:lnTo>
                  <a:lnTo>
                    <a:pt x="2762237" y="406174"/>
                  </a:lnTo>
                  <a:lnTo>
                    <a:pt x="2752673" y="377162"/>
                  </a:lnTo>
                  <a:cubicBezTo>
                    <a:pt x="2739920" y="370466"/>
                    <a:pt x="2726211" y="364409"/>
                    <a:pt x="2712820" y="358670"/>
                  </a:cubicBezTo>
                  <a:lnTo>
                    <a:pt x="2702300" y="357395"/>
                  </a:lnTo>
                  <a:lnTo>
                    <a:pt x="2686040" y="354844"/>
                  </a:lnTo>
                  <a:lnTo>
                    <a:pt x="2686040" y="349106"/>
                  </a:lnTo>
                  <a:lnTo>
                    <a:pt x="2701343" y="349106"/>
                  </a:lnTo>
                  <a:cubicBezTo>
                    <a:pt x="2681258" y="341135"/>
                    <a:pt x="2660534" y="334440"/>
                    <a:pt x="2639492" y="328064"/>
                  </a:cubicBezTo>
                  <a:lnTo>
                    <a:pt x="2629609" y="327107"/>
                  </a:lnTo>
                  <a:lnTo>
                    <a:pt x="2593264" y="321687"/>
                  </a:lnTo>
                  <a:lnTo>
                    <a:pt x="2593264" y="321050"/>
                  </a:lnTo>
                  <a:lnTo>
                    <a:pt x="2610480" y="321050"/>
                  </a:lnTo>
                  <a:lnTo>
                    <a:pt x="2610480" y="330614"/>
                  </a:lnTo>
                  <a:lnTo>
                    <a:pt x="2609842" y="330614"/>
                  </a:lnTo>
                  <a:cubicBezTo>
                    <a:pt x="2609842" y="330614"/>
                    <a:pt x="2542572" y="268445"/>
                    <a:pt x="2502720" y="250272"/>
                  </a:cubicBezTo>
                  <a:lnTo>
                    <a:pt x="2500169" y="255373"/>
                  </a:lnTo>
                  <a:lnTo>
                    <a:pt x="2499213" y="255373"/>
                  </a:lnTo>
                  <a:lnTo>
                    <a:pt x="2495068" y="247084"/>
                  </a:lnTo>
                  <a:cubicBezTo>
                    <a:pt x="2483909" y="242302"/>
                    <a:pt x="2472751" y="237519"/>
                    <a:pt x="2462230" y="233693"/>
                  </a:cubicBezTo>
                  <a:lnTo>
                    <a:pt x="2459679" y="233056"/>
                  </a:lnTo>
                  <a:lnTo>
                    <a:pt x="2459679" y="236563"/>
                  </a:lnTo>
                  <a:lnTo>
                    <a:pt x="2459679" y="236563"/>
                  </a:lnTo>
                  <a:cubicBezTo>
                    <a:pt x="2446289" y="227636"/>
                    <a:pt x="2433855" y="223491"/>
                    <a:pt x="2422696" y="219666"/>
                  </a:cubicBezTo>
                  <a:lnTo>
                    <a:pt x="2421102" y="219666"/>
                  </a:lnTo>
                  <a:cubicBezTo>
                    <a:pt x="2419508" y="218709"/>
                    <a:pt x="2417595" y="218071"/>
                    <a:pt x="2416001" y="217753"/>
                  </a:cubicBezTo>
                  <a:lnTo>
                    <a:pt x="2410262" y="217753"/>
                  </a:lnTo>
                  <a:lnTo>
                    <a:pt x="2421102" y="219347"/>
                  </a:lnTo>
                  <a:lnTo>
                    <a:pt x="2412494" y="217434"/>
                  </a:lnTo>
                  <a:lnTo>
                    <a:pt x="2412494" y="208507"/>
                  </a:lnTo>
                  <a:lnTo>
                    <a:pt x="2415682" y="208507"/>
                  </a:lnTo>
                  <a:lnTo>
                    <a:pt x="2415682" y="217115"/>
                  </a:lnTo>
                  <a:cubicBezTo>
                    <a:pt x="2415682" y="217115"/>
                    <a:pt x="2416320" y="217115"/>
                    <a:pt x="2416639" y="208507"/>
                  </a:cubicBezTo>
                  <a:lnTo>
                    <a:pt x="2422059" y="208507"/>
                  </a:lnTo>
                  <a:cubicBezTo>
                    <a:pt x="2421102" y="215521"/>
                    <a:pt x="2420146" y="213927"/>
                    <a:pt x="2418871" y="212333"/>
                  </a:cubicBezTo>
                  <a:cubicBezTo>
                    <a:pt x="2420146" y="213927"/>
                    <a:pt x="2421421" y="215521"/>
                    <a:pt x="2422378" y="208507"/>
                  </a:cubicBezTo>
                  <a:lnTo>
                    <a:pt x="2462867" y="208507"/>
                  </a:lnTo>
                  <a:cubicBezTo>
                    <a:pt x="2452984" y="203406"/>
                    <a:pt x="2441507" y="193841"/>
                    <a:pt x="2429710" y="187146"/>
                  </a:cubicBezTo>
                  <a:cubicBezTo>
                    <a:pt x="2441825" y="193841"/>
                    <a:pt x="2463186" y="218071"/>
                    <a:pt x="2463186" y="218071"/>
                  </a:cubicBezTo>
                  <a:lnTo>
                    <a:pt x="2487416" y="218071"/>
                  </a:lnTo>
                  <a:lnTo>
                    <a:pt x="2486460" y="206913"/>
                  </a:lnTo>
                  <a:cubicBezTo>
                    <a:pt x="2486460" y="206913"/>
                    <a:pt x="2486460" y="206913"/>
                    <a:pt x="2486460" y="206913"/>
                  </a:cubicBezTo>
                  <a:cubicBezTo>
                    <a:pt x="2486460" y="206913"/>
                    <a:pt x="2486460" y="206913"/>
                    <a:pt x="2486460" y="206913"/>
                  </a:cubicBezTo>
                  <a:lnTo>
                    <a:pt x="2485822" y="196073"/>
                  </a:lnTo>
                  <a:cubicBezTo>
                    <a:pt x="2485822" y="196073"/>
                    <a:pt x="2485822" y="196073"/>
                    <a:pt x="2485822" y="196073"/>
                  </a:cubicBezTo>
                  <a:lnTo>
                    <a:pt x="2484866" y="185552"/>
                  </a:lnTo>
                  <a:lnTo>
                    <a:pt x="2484866" y="180770"/>
                  </a:lnTo>
                  <a:cubicBezTo>
                    <a:pt x="2484866" y="180770"/>
                    <a:pt x="2484547" y="180770"/>
                    <a:pt x="2484866" y="180770"/>
                  </a:cubicBezTo>
                  <a:cubicBezTo>
                    <a:pt x="2484866" y="180770"/>
                    <a:pt x="2484866" y="180770"/>
                    <a:pt x="2484866" y="180770"/>
                  </a:cubicBezTo>
                  <a:cubicBezTo>
                    <a:pt x="2484866" y="180770"/>
                    <a:pt x="2484866" y="180770"/>
                    <a:pt x="2484866" y="180770"/>
                  </a:cubicBezTo>
                  <a:cubicBezTo>
                    <a:pt x="2484866" y="180770"/>
                    <a:pt x="2484866" y="180770"/>
                    <a:pt x="2484866" y="180770"/>
                  </a:cubicBezTo>
                  <a:cubicBezTo>
                    <a:pt x="2484866" y="180770"/>
                    <a:pt x="2484866" y="180770"/>
                    <a:pt x="2484866" y="180770"/>
                  </a:cubicBezTo>
                  <a:lnTo>
                    <a:pt x="2484228" y="172480"/>
                  </a:lnTo>
                  <a:cubicBezTo>
                    <a:pt x="2473388" y="170568"/>
                    <a:pt x="2461273" y="168974"/>
                    <a:pt x="2447564" y="167379"/>
                  </a:cubicBezTo>
                  <a:lnTo>
                    <a:pt x="2435130" y="168974"/>
                  </a:lnTo>
                  <a:lnTo>
                    <a:pt x="2425566" y="170249"/>
                  </a:lnTo>
                  <a:cubicBezTo>
                    <a:pt x="2431942" y="171524"/>
                    <a:pt x="2438319" y="172799"/>
                    <a:pt x="2444695" y="174393"/>
                  </a:cubicBezTo>
                  <a:cubicBezTo>
                    <a:pt x="2438000" y="172799"/>
                    <a:pt x="2424609" y="162597"/>
                    <a:pt x="2424609" y="162597"/>
                  </a:cubicBezTo>
                  <a:lnTo>
                    <a:pt x="2423972" y="162597"/>
                  </a:lnTo>
                  <a:cubicBezTo>
                    <a:pt x="2423972" y="162597"/>
                    <a:pt x="2422696" y="169930"/>
                    <a:pt x="2422059" y="169611"/>
                  </a:cubicBezTo>
                  <a:lnTo>
                    <a:pt x="2420465" y="170568"/>
                  </a:lnTo>
                  <a:lnTo>
                    <a:pt x="2394322" y="171843"/>
                  </a:lnTo>
                  <a:lnTo>
                    <a:pt x="2392409" y="171843"/>
                  </a:lnTo>
                  <a:lnTo>
                    <a:pt x="2406437" y="181407"/>
                  </a:lnTo>
                  <a:lnTo>
                    <a:pt x="2412494" y="181407"/>
                  </a:lnTo>
                  <a:cubicBezTo>
                    <a:pt x="2412494" y="181407"/>
                    <a:pt x="2406755" y="182364"/>
                    <a:pt x="2406755" y="182364"/>
                  </a:cubicBezTo>
                  <a:cubicBezTo>
                    <a:pt x="2406755" y="182364"/>
                    <a:pt x="2406755" y="182364"/>
                    <a:pt x="2406755" y="182364"/>
                  </a:cubicBezTo>
                  <a:lnTo>
                    <a:pt x="2390177" y="184277"/>
                  </a:lnTo>
                  <a:lnTo>
                    <a:pt x="2387626" y="192885"/>
                  </a:lnTo>
                  <a:cubicBezTo>
                    <a:pt x="2391771" y="195435"/>
                    <a:pt x="2395916" y="197986"/>
                    <a:pt x="2399741" y="200855"/>
                  </a:cubicBezTo>
                  <a:cubicBezTo>
                    <a:pt x="2395916" y="197986"/>
                    <a:pt x="2391771" y="195754"/>
                    <a:pt x="2387626" y="193204"/>
                  </a:cubicBezTo>
                  <a:lnTo>
                    <a:pt x="2385714" y="200218"/>
                  </a:lnTo>
                  <a:lnTo>
                    <a:pt x="2385395" y="200218"/>
                  </a:lnTo>
                  <a:lnTo>
                    <a:pt x="2382207" y="189697"/>
                  </a:lnTo>
                  <a:cubicBezTo>
                    <a:pt x="2378062" y="187146"/>
                    <a:pt x="2373598" y="185233"/>
                    <a:pt x="2369135" y="183001"/>
                  </a:cubicBezTo>
                  <a:lnTo>
                    <a:pt x="2365628" y="183001"/>
                  </a:lnTo>
                  <a:lnTo>
                    <a:pt x="2365628" y="182364"/>
                  </a:lnTo>
                  <a:lnTo>
                    <a:pt x="2359889" y="181407"/>
                  </a:lnTo>
                  <a:lnTo>
                    <a:pt x="2359889" y="181407"/>
                  </a:lnTo>
                  <a:cubicBezTo>
                    <a:pt x="2359889" y="181407"/>
                    <a:pt x="2364671" y="181089"/>
                    <a:pt x="2364671" y="181089"/>
                  </a:cubicBezTo>
                  <a:cubicBezTo>
                    <a:pt x="2357976" y="178219"/>
                    <a:pt x="2351281" y="175669"/>
                    <a:pt x="2344267" y="173437"/>
                  </a:cubicBezTo>
                  <a:lnTo>
                    <a:pt x="2340441" y="172799"/>
                  </a:lnTo>
                  <a:lnTo>
                    <a:pt x="2327689" y="170568"/>
                  </a:lnTo>
                  <a:lnTo>
                    <a:pt x="2327689" y="162278"/>
                  </a:lnTo>
                  <a:lnTo>
                    <a:pt x="2334703" y="162278"/>
                  </a:lnTo>
                  <a:cubicBezTo>
                    <a:pt x="2334703" y="167379"/>
                    <a:pt x="2334384" y="167061"/>
                    <a:pt x="2334065" y="167061"/>
                  </a:cubicBezTo>
                  <a:cubicBezTo>
                    <a:pt x="2329920" y="162278"/>
                    <a:pt x="2325138" y="158134"/>
                    <a:pt x="2319718" y="154308"/>
                  </a:cubicBezTo>
                  <a:cubicBezTo>
                    <a:pt x="2325138" y="158134"/>
                    <a:pt x="2330239" y="162278"/>
                    <a:pt x="2334384" y="166742"/>
                  </a:cubicBezTo>
                  <a:cubicBezTo>
                    <a:pt x="2334384" y="166742"/>
                    <a:pt x="2335021" y="166742"/>
                    <a:pt x="2335340" y="161959"/>
                  </a:cubicBezTo>
                  <a:lnTo>
                    <a:pt x="2365309" y="161959"/>
                  </a:lnTo>
                  <a:cubicBezTo>
                    <a:pt x="2357020" y="161322"/>
                    <a:pt x="2348093" y="156221"/>
                    <a:pt x="2338210" y="151438"/>
                  </a:cubicBezTo>
                  <a:cubicBezTo>
                    <a:pt x="2348093" y="156221"/>
                    <a:pt x="2357020" y="161322"/>
                    <a:pt x="2365628" y="166742"/>
                  </a:cubicBezTo>
                  <a:cubicBezTo>
                    <a:pt x="2365628" y="166742"/>
                    <a:pt x="2366266" y="166742"/>
                    <a:pt x="2366585" y="171524"/>
                  </a:cubicBezTo>
                  <a:lnTo>
                    <a:pt x="2378700" y="171524"/>
                  </a:lnTo>
                  <a:lnTo>
                    <a:pt x="2378062" y="160365"/>
                  </a:lnTo>
                  <a:cubicBezTo>
                    <a:pt x="2378062" y="160365"/>
                    <a:pt x="2378062" y="160365"/>
                    <a:pt x="2378062" y="160365"/>
                  </a:cubicBezTo>
                  <a:lnTo>
                    <a:pt x="2378062" y="153670"/>
                  </a:lnTo>
                  <a:cubicBezTo>
                    <a:pt x="2361164" y="146975"/>
                    <a:pt x="2342992" y="140280"/>
                    <a:pt x="2322588" y="134860"/>
                  </a:cubicBezTo>
                  <a:cubicBezTo>
                    <a:pt x="2342992" y="140280"/>
                    <a:pt x="2374555" y="153351"/>
                    <a:pt x="2374555" y="153351"/>
                  </a:cubicBezTo>
                  <a:lnTo>
                    <a:pt x="2374555" y="153351"/>
                  </a:lnTo>
                  <a:cubicBezTo>
                    <a:pt x="2374555" y="153351"/>
                    <a:pt x="2376787" y="142830"/>
                    <a:pt x="2376787" y="142830"/>
                  </a:cubicBezTo>
                  <a:cubicBezTo>
                    <a:pt x="2376787" y="142830"/>
                    <a:pt x="2376787" y="142830"/>
                    <a:pt x="2376787" y="142830"/>
                  </a:cubicBezTo>
                  <a:lnTo>
                    <a:pt x="2376787" y="140599"/>
                  </a:lnTo>
                  <a:cubicBezTo>
                    <a:pt x="2361483" y="136454"/>
                    <a:pt x="2345542" y="132947"/>
                    <a:pt x="2327051" y="124658"/>
                  </a:cubicBezTo>
                  <a:lnTo>
                    <a:pt x="2326413" y="124658"/>
                  </a:lnTo>
                  <a:cubicBezTo>
                    <a:pt x="2326095" y="131672"/>
                    <a:pt x="2325138" y="134222"/>
                    <a:pt x="2325138" y="134222"/>
                  </a:cubicBezTo>
                  <a:lnTo>
                    <a:pt x="2316849" y="134222"/>
                  </a:lnTo>
                  <a:lnTo>
                    <a:pt x="2318443" y="124658"/>
                  </a:lnTo>
                  <a:lnTo>
                    <a:pt x="2318443" y="124658"/>
                  </a:lnTo>
                  <a:lnTo>
                    <a:pt x="2320994" y="131991"/>
                  </a:lnTo>
                  <a:lnTo>
                    <a:pt x="2326095" y="131353"/>
                  </a:lnTo>
                  <a:lnTo>
                    <a:pt x="2320994" y="131991"/>
                  </a:lnTo>
                  <a:lnTo>
                    <a:pt x="2299952" y="133903"/>
                  </a:lnTo>
                  <a:lnTo>
                    <a:pt x="2299952" y="133903"/>
                  </a:lnTo>
                  <a:lnTo>
                    <a:pt x="2299314" y="143468"/>
                  </a:lnTo>
                  <a:lnTo>
                    <a:pt x="2308241" y="143468"/>
                  </a:lnTo>
                  <a:lnTo>
                    <a:pt x="2308241" y="136773"/>
                  </a:lnTo>
                  <a:lnTo>
                    <a:pt x="2306966" y="136773"/>
                  </a:lnTo>
                  <a:cubicBezTo>
                    <a:pt x="2306966" y="136773"/>
                    <a:pt x="2308878" y="134222"/>
                    <a:pt x="2308878" y="134222"/>
                  </a:cubicBezTo>
                  <a:lnTo>
                    <a:pt x="2305371" y="134222"/>
                  </a:lnTo>
                  <a:lnTo>
                    <a:pt x="2306009" y="137092"/>
                  </a:lnTo>
                  <a:lnTo>
                    <a:pt x="2306009" y="137092"/>
                  </a:lnTo>
                  <a:cubicBezTo>
                    <a:pt x="2306009" y="137092"/>
                    <a:pt x="2305371" y="137092"/>
                    <a:pt x="2305371" y="137092"/>
                  </a:cubicBezTo>
                  <a:lnTo>
                    <a:pt x="2304415" y="143787"/>
                  </a:lnTo>
                  <a:lnTo>
                    <a:pt x="2304415" y="143787"/>
                  </a:lnTo>
                  <a:lnTo>
                    <a:pt x="2305371" y="134222"/>
                  </a:lnTo>
                  <a:lnTo>
                    <a:pt x="2299633" y="134222"/>
                  </a:lnTo>
                  <a:lnTo>
                    <a:pt x="2299633" y="137092"/>
                  </a:lnTo>
                  <a:lnTo>
                    <a:pt x="2301546" y="138048"/>
                  </a:lnTo>
                  <a:lnTo>
                    <a:pt x="2303140" y="134541"/>
                  </a:lnTo>
                  <a:lnTo>
                    <a:pt x="2290387" y="134541"/>
                  </a:lnTo>
                  <a:lnTo>
                    <a:pt x="2290387" y="137411"/>
                  </a:lnTo>
                  <a:lnTo>
                    <a:pt x="2290387" y="137411"/>
                  </a:lnTo>
                  <a:lnTo>
                    <a:pt x="2290387" y="144106"/>
                  </a:lnTo>
                  <a:lnTo>
                    <a:pt x="2299952" y="144106"/>
                  </a:lnTo>
                  <a:lnTo>
                    <a:pt x="2299952" y="137729"/>
                  </a:lnTo>
                  <a:lnTo>
                    <a:pt x="2299314" y="134860"/>
                  </a:lnTo>
                  <a:lnTo>
                    <a:pt x="2295169" y="134860"/>
                  </a:lnTo>
                  <a:cubicBezTo>
                    <a:pt x="2295169" y="137411"/>
                    <a:pt x="2295169" y="137411"/>
                    <a:pt x="2295169" y="137729"/>
                  </a:cubicBezTo>
                  <a:cubicBezTo>
                    <a:pt x="2295169" y="138048"/>
                    <a:pt x="2295169" y="137729"/>
                    <a:pt x="2295169" y="137729"/>
                  </a:cubicBezTo>
                  <a:cubicBezTo>
                    <a:pt x="2295169" y="137729"/>
                    <a:pt x="2295169" y="137729"/>
                    <a:pt x="2295169" y="137729"/>
                  </a:cubicBezTo>
                  <a:cubicBezTo>
                    <a:pt x="2295169" y="137729"/>
                    <a:pt x="2295169" y="137729"/>
                    <a:pt x="2295169" y="137729"/>
                  </a:cubicBezTo>
                  <a:lnTo>
                    <a:pt x="2295169" y="137729"/>
                  </a:lnTo>
                  <a:cubicBezTo>
                    <a:pt x="2295169" y="137729"/>
                    <a:pt x="2295169" y="139005"/>
                    <a:pt x="2295169" y="139005"/>
                  </a:cubicBezTo>
                  <a:lnTo>
                    <a:pt x="2296444" y="142512"/>
                  </a:lnTo>
                  <a:cubicBezTo>
                    <a:pt x="2296444" y="142512"/>
                    <a:pt x="2297720" y="143149"/>
                    <a:pt x="2298357" y="143468"/>
                  </a:cubicBezTo>
                  <a:lnTo>
                    <a:pt x="2299633" y="144743"/>
                  </a:lnTo>
                  <a:lnTo>
                    <a:pt x="2299633" y="144743"/>
                  </a:lnTo>
                  <a:lnTo>
                    <a:pt x="2298357" y="143787"/>
                  </a:lnTo>
                  <a:cubicBezTo>
                    <a:pt x="2302821" y="145700"/>
                    <a:pt x="2307284" y="147932"/>
                    <a:pt x="2311748" y="150482"/>
                  </a:cubicBezTo>
                  <a:cubicBezTo>
                    <a:pt x="2307284" y="147932"/>
                    <a:pt x="2302821" y="146019"/>
                    <a:pt x="2298357" y="143787"/>
                  </a:cubicBezTo>
                  <a:lnTo>
                    <a:pt x="2297401" y="146656"/>
                  </a:lnTo>
                  <a:lnTo>
                    <a:pt x="2298039" y="143787"/>
                  </a:lnTo>
                  <a:cubicBezTo>
                    <a:pt x="2298039" y="143787"/>
                    <a:pt x="2296763" y="143149"/>
                    <a:pt x="2296126" y="142830"/>
                  </a:cubicBezTo>
                  <a:lnTo>
                    <a:pt x="2299952" y="146656"/>
                  </a:lnTo>
                  <a:lnTo>
                    <a:pt x="2299952" y="144743"/>
                  </a:lnTo>
                  <a:lnTo>
                    <a:pt x="2297401" y="144743"/>
                  </a:lnTo>
                  <a:lnTo>
                    <a:pt x="2295807" y="142830"/>
                  </a:lnTo>
                  <a:cubicBezTo>
                    <a:pt x="2292300" y="141236"/>
                    <a:pt x="2288793" y="139642"/>
                    <a:pt x="2285605" y="138367"/>
                  </a:cubicBezTo>
                  <a:cubicBezTo>
                    <a:pt x="2288793" y="139642"/>
                    <a:pt x="2292619" y="140918"/>
                    <a:pt x="2295807" y="142512"/>
                  </a:cubicBezTo>
                  <a:lnTo>
                    <a:pt x="2294532" y="139323"/>
                  </a:lnTo>
                  <a:lnTo>
                    <a:pt x="2292937" y="135498"/>
                  </a:lnTo>
                  <a:lnTo>
                    <a:pt x="2294532" y="135498"/>
                  </a:lnTo>
                  <a:lnTo>
                    <a:pt x="2294532" y="138686"/>
                  </a:lnTo>
                  <a:cubicBezTo>
                    <a:pt x="2294532" y="138686"/>
                    <a:pt x="2292937" y="139323"/>
                    <a:pt x="2292937" y="139323"/>
                  </a:cubicBezTo>
                  <a:lnTo>
                    <a:pt x="2292937" y="139323"/>
                  </a:lnTo>
                  <a:cubicBezTo>
                    <a:pt x="2292937" y="139323"/>
                    <a:pt x="2299952" y="138367"/>
                    <a:pt x="2299952" y="138367"/>
                  </a:cubicBezTo>
                  <a:lnTo>
                    <a:pt x="2299952" y="135498"/>
                  </a:lnTo>
                  <a:lnTo>
                    <a:pt x="2290387" y="135498"/>
                  </a:lnTo>
                  <a:lnTo>
                    <a:pt x="2290387" y="138367"/>
                  </a:lnTo>
                  <a:lnTo>
                    <a:pt x="2289749" y="139005"/>
                  </a:lnTo>
                  <a:lnTo>
                    <a:pt x="2290706" y="135816"/>
                  </a:lnTo>
                  <a:lnTo>
                    <a:pt x="2288793" y="135816"/>
                  </a:lnTo>
                  <a:lnTo>
                    <a:pt x="2289749" y="145381"/>
                  </a:lnTo>
                  <a:lnTo>
                    <a:pt x="2289749" y="145381"/>
                  </a:lnTo>
                  <a:lnTo>
                    <a:pt x="2288793" y="138686"/>
                  </a:lnTo>
                  <a:lnTo>
                    <a:pt x="2288155" y="135816"/>
                  </a:lnTo>
                  <a:lnTo>
                    <a:pt x="2281141" y="135816"/>
                  </a:lnTo>
                  <a:lnTo>
                    <a:pt x="2281141" y="138686"/>
                  </a:lnTo>
                  <a:lnTo>
                    <a:pt x="2288474" y="135816"/>
                  </a:lnTo>
                  <a:lnTo>
                    <a:pt x="2287518" y="135816"/>
                  </a:lnTo>
                  <a:lnTo>
                    <a:pt x="2287518" y="138686"/>
                  </a:lnTo>
                  <a:cubicBezTo>
                    <a:pt x="2287518" y="138686"/>
                    <a:pt x="2286880" y="138367"/>
                    <a:pt x="2286880" y="138367"/>
                  </a:cubicBezTo>
                  <a:lnTo>
                    <a:pt x="2285605" y="138367"/>
                  </a:lnTo>
                  <a:cubicBezTo>
                    <a:pt x="2285605" y="138367"/>
                    <a:pt x="2285605" y="138367"/>
                    <a:pt x="2285605" y="145062"/>
                  </a:cubicBezTo>
                  <a:lnTo>
                    <a:pt x="2285605" y="145062"/>
                  </a:lnTo>
                  <a:lnTo>
                    <a:pt x="2281779" y="138367"/>
                  </a:lnTo>
                  <a:lnTo>
                    <a:pt x="2281779" y="138367"/>
                  </a:lnTo>
                  <a:cubicBezTo>
                    <a:pt x="2281779" y="138367"/>
                    <a:pt x="2275403" y="135179"/>
                    <a:pt x="2271577" y="133903"/>
                  </a:cubicBezTo>
                  <a:cubicBezTo>
                    <a:pt x="2270939" y="133903"/>
                    <a:pt x="2270301" y="133266"/>
                    <a:pt x="2269664" y="126571"/>
                  </a:cubicBezTo>
                  <a:lnTo>
                    <a:pt x="2267751" y="126571"/>
                  </a:lnTo>
                  <a:lnTo>
                    <a:pt x="2271258" y="133903"/>
                  </a:lnTo>
                  <a:lnTo>
                    <a:pt x="2262650" y="133266"/>
                  </a:lnTo>
                  <a:lnTo>
                    <a:pt x="2262650" y="135816"/>
                  </a:lnTo>
                  <a:lnTo>
                    <a:pt x="2293575" y="135816"/>
                  </a:lnTo>
                  <a:lnTo>
                    <a:pt x="2293575" y="129440"/>
                  </a:lnTo>
                  <a:cubicBezTo>
                    <a:pt x="2293575" y="129440"/>
                    <a:pt x="2293256" y="129440"/>
                    <a:pt x="2293256" y="129440"/>
                  </a:cubicBezTo>
                  <a:cubicBezTo>
                    <a:pt x="2293256" y="129440"/>
                    <a:pt x="2293256" y="129440"/>
                    <a:pt x="2293256" y="129440"/>
                  </a:cubicBezTo>
                  <a:lnTo>
                    <a:pt x="2293256" y="125933"/>
                  </a:lnTo>
                  <a:cubicBezTo>
                    <a:pt x="2293256" y="125933"/>
                    <a:pt x="2292619" y="120513"/>
                    <a:pt x="2292619" y="120513"/>
                  </a:cubicBezTo>
                  <a:cubicBezTo>
                    <a:pt x="2292619" y="120513"/>
                    <a:pt x="2292619" y="120513"/>
                    <a:pt x="2292619" y="120513"/>
                  </a:cubicBezTo>
                  <a:cubicBezTo>
                    <a:pt x="2292619" y="120513"/>
                    <a:pt x="2292619" y="120513"/>
                    <a:pt x="2291025" y="120513"/>
                  </a:cubicBezTo>
                  <a:lnTo>
                    <a:pt x="2291025" y="117963"/>
                  </a:lnTo>
                  <a:lnTo>
                    <a:pt x="2293256" y="117325"/>
                  </a:lnTo>
                  <a:lnTo>
                    <a:pt x="2293256" y="117325"/>
                  </a:lnTo>
                  <a:lnTo>
                    <a:pt x="2300270" y="119876"/>
                  </a:lnTo>
                  <a:lnTo>
                    <a:pt x="2290706" y="119238"/>
                  </a:lnTo>
                  <a:lnTo>
                    <a:pt x="2293256" y="119238"/>
                  </a:lnTo>
                  <a:cubicBezTo>
                    <a:pt x="2293256" y="119238"/>
                    <a:pt x="2290706" y="119238"/>
                    <a:pt x="2290706" y="119238"/>
                  </a:cubicBezTo>
                  <a:lnTo>
                    <a:pt x="2290706" y="118600"/>
                  </a:lnTo>
                  <a:lnTo>
                    <a:pt x="2293256" y="117963"/>
                  </a:lnTo>
                  <a:lnTo>
                    <a:pt x="2290706" y="117963"/>
                  </a:lnTo>
                  <a:cubicBezTo>
                    <a:pt x="2290706" y="117963"/>
                    <a:pt x="2290706" y="117644"/>
                    <a:pt x="2290706" y="117644"/>
                  </a:cubicBezTo>
                  <a:lnTo>
                    <a:pt x="2293256" y="117644"/>
                  </a:lnTo>
                  <a:cubicBezTo>
                    <a:pt x="2293256" y="117644"/>
                    <a:pt x="2290706" y="117325"/>
                    <a:pt x="2290706" y="117325"/>
                  </a:cubicBezTo>
                  <a:lnTo>
                    <a:pt x="2290706" y="117963"/>
                  </a:lnTo>
                  <a:lnTo>
                    <a:pt x="2290706" y="117963"/>
                  </a:lnTo>
                  <a:lnTo>
                    <a:pt x="2290706" y="117006"/>
                  </a:lnTo>
                  <a:lnTo>
                    <a:pt x="2290706" y="117006"/>
                  </a:lnTo>
                  <a:cubicBezTo>
                    <a:pt x="2290706" y="117006"/>
                    <a:pt x="2290706" y="126571"/>
                    <a:pt x="2290706" y="126571"/>
                  </a:cubicBezTo>
                  <a:lnTo>
                    <a:pt x="2293256" y="126571"/>
                  </a:lnTo>
                  <a:lnTo>
                    <a:pt x="2290706" y="116687"/>
                  </a:lnTo>
                  <a:lnTo>
                    <a:pt x="2290706" y="116050"/>
                  </a:lnTo>
                  <a:lnTo>
                    <a:pt x="2293256" y="116050"/>
                  </a:lnTo>
                  <a:cubicBezTo>
                    <a:pt x="2293256" y="116050"/>
                    <a:pt x="2290706" y="116050"/>
                    <a:pt x="2290706" y="116050"/>
                  </a:cubicBezTo>
                  <a:lnTo>
                    <a:pt x="2290706" y="115412"/>
                  </a:lnTo>
                  <a:lnTo>
                    <a:pt x="2300270" y="115412"/>
                  </a:lnTo>
                  <a:cubicBezTo>
                    <a:pt x="2300270" y="115412"/>
                    <a:pt x="2300270" y="117006"/>
                    <a:pt x="2300270" y="117006"/>
                  </a:cubicBezTo>
                  <a:lnTo>
                    <a:pt x="2292937" y="117006"/>
                  </a:lnTo>
                  <a:lnTo>
                    <a:pt x="2290706" y="115093"/>
                  </a:lnTo>
                  <a:lnTo>
                    <a:pt x="2290706" y="114456"/>
                  </a:lnTo>
                  <a:lnTo>
                    <a:pt x="2292937" y="114456"/>
                  </a:lnTo>
                  <a:cubicBezTo>
                    <a:pt x="2292937" y="114456"/>
                    <a:pt x="2290706" y="114456"/>
                    <a:pt x="2290706" y="114456"/>
                  </a:cubicBezTo>
                  <a:lnTo>
                    <a:pt x="2290706" y="113180"/>
                  </a:lnTo>
                  <a:lnTo>
                    <a:pt x="2292937" y="113180"/>
                  </a:lnTo>
                  <a:cubicBezTo>
                    <a:pt x="2292937" y="113180"/>
                    <a:pt x="2290706" y="113180"/>
                    <a:pt x="2290706" y="113180"/>
                  </a:cubicBezTo>
                  <a:lnTo>
                    <a:pt x="2290706" y="112543"/>
                  </a:lnTo>
                  <a:lnTo>
                    <a:pt x="2292619" y="111905"/>
                  </a:lnTo>
                  <a:lnTo>
                    <a:pt x="2290706" y="111905"/>
                  </a:lnTo>
                  <a:cubicBezTo>
                    <a:pt x="2290706" y="111905"/>
                    <a:pt x="2290706" y="111267"/>
                    <a:pt x="2290706" y="111267"/>
                  </a:cubicBezTo>
                  <a:lnTo>
                    <a:pt x="2290706" y="110630"/>
                  </a:lnTo>
                  <a:lnTo>
                    <a:pt x="2292619" y="109992"/>
                  </a:lnTo>
                  <a:lnTo>
                    <a:pt x="2290706" y="109992"/>
                  </a:lnTo>
                  <a:cubicBezTo>
                    <a:pt x="2290706" y="109992"/>
                    <a:pt x="2290706" y="109355"/>
                    <a:pt x="2290706" y="109355"/>
                  </a:cubicBezTo>
                  <a:lnTo>
                    <a:pt x="2292619" y="116369"/>
                  </a:lnTo>
                  <a:lnTo>
                    <a:pt x="2290706" y="116369"/>
                  </a:lnTo>
                  <a:lnTo>
                    <a:pt x="2290706" y="109673"/>
                  </a:lnTo>
                  <a:lnTo>
                    <a:pt x="2295169" y="109036"/>
                  </a:lnTo>
                  <a:lnTo>
                    <a:pt x="2296763" y="109036"/>
                  </a:lnTo>
                  <a:cubicBezTo>
                    <a:pt x="2296763" y="109036"/>
                    <a:pt x="2290706" y="109036"/>
                    <a:pt x="2290706" y="109036"/>
                  </a:cubicBezTo>
                  <a:lnTo>
                    <a:pt x="2290706" y="109992"/>
                  </a:lnTo>
                  <a:lnTo>
                    <a:pt x="2296763" y="109992"/>
                  </a:lnTo>
                  <a:cubicBezTo>
                    <a:pt x="2296763" y="109992"/>
                    <a:pt x="2290706" y="109992"/>
                    <a:pt x="2290706" y="109992"/>
                  </a:cubicBezTo>
                  <a:lnTo>
                    <a:pt x="2290706" y="109992"/>
                  </a:lnTo>
                  <a:cubicBezTo>
                    <a:pt x="2290706" y="109992"/>
                    <a:pt x="2296763" y="106804"/>
                    <a:pt x="2296763" y="106804"/>
                  </a:cubicBezTo>
                  <a:lnTo>
                    <a:pt x="2297720" y="106804"/>
                  </a:lnTo>
                  <a:lnTo>
                    <a:pt x="2300270" y="110311"/>
                  </a:lnTo>
                  <a:lnTo>
                    <a:pt x="2300270" y="110311"/>
                  </a:lnTo>
                  <a:cubicBezTo>
                    <a:pt x="2300270" y="110311"/>
                    <a:pt x="2297720" y="110311"/>
                    <a:pt x="2297720" y="110311"/>
                  </a:cubicBezTo>
                  <a:lnTo>
                    <a:pt x="2300270" y="110311"/>
                  </a:lnTo>
                  <a:lnTo>
                    <a:pt x="2300270" y="109036"/>
                  </a:lnTo>
                  <a:lnTo>
                    <a:pt x="2298039" y="109036"/>
                  </a:lnTo>
                  <a:cubicBezTo>
                    <a:pt x="2298039" y="109036"/>
                    <a:pt x="2300270" y="109036"/>
                    <a:pt x="2300270" y="109036"/>
                  </a:cubicBezTo>
                  <a:lnTo>
                    <a:pt x="2300270" y="107442"/>
                  </a:lnTo>
                  <a:lnTo>
                    <a:pt x="2297720" y="107442"/>
                  </a:lnTo>
                  <a:cubicBezTo>
                    <a:pt x="2297720" y="107442"/>
                    <a:pt x="2300270" y="107442"/>
                    <a:pt x="2300270" y="107442"/>
                  </a:cubicBezTo>
                  <a:lnTo>
                    <a:pt x="2300270" y="106804"/>
                  </a:lnTo>
                  <a:lnTo>
                    <a:pt x="2297720" y="106804"/>
                  </a:lnTo>
                  <a:cubicBezTo>
                    <a:pt x="2297720" y="106804"/>
                    <a:pt x="2297720" y="106804"/>
                    <a:pt x="2297720" y="106804"/>
                  </a:cubicBezTo>
                  <a:lnTo>
                    <a:pt x="2297082" y="106804"/>
                  </a:lnTo>
                  <a:lnTo>
                    <a:pt x="2300589" y="106804"/>
                  </a:lnTo>
                  <a:cubicBezTo>
                    <a:pt x="2300589" y="106804"/>
                    <a:pt x="2297082" y="106804"/>
                    <a:pt x="2297082" y="106804"/>
                  </a:cubicBezTo>
                  <a:lnTo>
                    <a:pt x="2300589" y="106804"/>
                  </a:lnTo>
                  <a:lnTo>
                    <a:pt x="2300589" y="108079"/>
                  </a:lnTo>
                  <a:lnTo>
                    <a:pt x="2297720" y="108079"/>
                  </a:lnTo>
                  <a:cubicBezTo>
                    <a:pt x="2297720" y="108079"/>
                    <a:pt x="2299633" y="108079"/>
                    <a:pt x="2299633" y="108079"/>
                  </a:cubicBezTo>
                  <a:lnTo>
                    <a:pt x="2298357" y="115731"/>
                  </a:lnTo>
                  <a:lnTo>
                    <a:pt x="2297082" y="115731"/>
                  </a:lnTo>
                  <a:lnTo>
                    <a:pt x="2295488" y="108079"/>
                  </a:lnTo>
                  <a:lnTo>
                    <a:pt x="2292619" y="107442"/>
                  </a:lnTo>
                  <a:lnTo>
                    <a:pt x="2291025" y="107442"/>
                  </a:lnTo>
                  <a:cubicBezTo>
                    <a:pt x="2291025" y="107442"/>
                    <a:pt x="2291025" y="106804"/>
                    <a:pt x="2291025" y="106804"/>
                  </a:cubicBezTo>
                  <a:lnTo>
                    <a:pt x="2292619" y="106166"/>
                  </a:lnTo>
                  <a:lnTo>
                    <a:pt x="2300589" y="106166"/>
                  </a:lnTo>
                  <a:lnTo>
                    <a:pt x="2300589" y="107123"/>
                  </a:lnTo>
                  <a:lnTo>
                    <a:pt x="2291025" y="106485"/>
                  </a:lnTo>
                  <a:lnTo>
                    <a:pt x="2291025" y="105847"/>
                  </a:lnTo>
                  <a:lnTo>
                    <a:pt x="2292619" y="105210"/>
                  </a:lnTo>
                  <a:lnTo>
                    <a:pt x="2291025" y="105210"/>
                  </a:lnTo>
                  <a:cubicBezTo>
                    <a:pt x="2291025" y="105210"/>
                    <a:pt x="2291025" y="104572"/>
                    <a:pt x="2291025" y="104572"/>
                  </a:cubicBezTo>
                  <a:lnTo>
                    <a:pt x="2292619" y="105529"/>
                  </a:lnTo>
                  <a:lnTo>
                    <a:pt x="2300589" y="105529"/>
                  </a:lnTo>
                  <a:lnTo>
                    <a:pt x="2300589" y="95964"/>
                  </a:lnTo>
                  <a:lnTo>
                    <a:pt x="2292300" y="95964"/>
                  </a:lnTo>
                  <a:lnTo>
                    <a:pt x="2291025" y="104253"/>
                  </a:lnTo>
                  <a:lnTo>
                    <a:pt x="2291025" y="103616"/>
                  </a:lnTo>
                  <a:lnTo>
                    <a:pt x="2300589" y="102978"/>
                  </a:lnTo>
                  <a:lnTo>
                    <a:pt x="2300589" y="105210"/>
                  </a:lnTo>
                  <a:lnTo>
                    <a:pt x="2292300" y="105210"/>
                  </a:lnTo>
                  <a:lnTo>
                    <a:pt x="2291025" y="103297"/>
                  </a:lnTo>
                  <a:lnTo>
                    <a:pt x="2291025" y="102341"/>
                  </a:lnTo>
                  <a:lnTo>
                    <a:pt x="2292300" y="102341"/>
                  </a:lnTo>
                  <a:cubicBezTo>
                    <a:pt x="2292300" y="102341"/>
                    <a:pt x="2291025" y="102341"/>
                    <a:pt x="2291025" y="102341"/>
                  </a:cubicBezTo>
                  <a:lnTo>
                    <a:pt x="2291025" y="101703"/>
                  </a:lnTo>
                  <a:lnTo>
                    <a:pt x="2300589" y="101065"/>
                  </a:lnTo>
                  <a:lnTo>
                    <a:pt x="2300589" y="101065"/>
                  </a:lnTo>
                  <a:cubicBezTo>
                    <a:pt x="2300589" y="101065"/>
                    <a:pt x="2291025" y="100109"/>
                    <a:pt x="2291025" y="100109"/>
                  </a:cubicBezTo>
                  <a:lnTo>
                    <a:pt x="2291025" y="99471"/>
                  </a:lnTo>
                  <a:lnTo>
                    <a:pt x="2300589" y="98834"/>
                  </a:lnTo>
                  <a:lnTo>
                    <a:pt x="2300589" y="95008"/>
                  </a:lnTo>
                  <a:lnTo>
                    <a:pt x="2292300" y="95008"/>
                  </a:lnTo>
                  <a:lnTo>
                    <a:pt x="2291344" y="99152"/>
                  </a:lnTo>
                  <a:lnTo>
                    <a:pt x="2291344" y="98196"/>
                  </a:lnTo>
                  <a:lnTo>
                    <a:pt x="2292300" y="98834"/>
                  </a:lnTo>
                  <a:lnTo>
                    <a:pt x="2291344" y="98196"/>
                  </a:lnTo>
                  <a:lnTo>
                    <a:pt x="2291344" y="97558"/>
                  </a:lnTo>
                  <a:lnTo>
                    <a:pt x="2292300" y="96921"/>
                  </a:lnTo>
                  <a:lnTo>
                    <a:pt x="2291344" y="96921"/>
                  </a:lnTo>
                  <a:cubicBezTo>
                    <a:pt x="2291344" y="96921"/>
                    <a:pt x="2291344" y="96283"/>
                    <a:pt x="2291344" y="96283"/>
                  </a:cubicBezTo>
                  <a:lnTo>
                    <a:pt x="2292300" y="104253"/>
                  </a:lnTo>
                  <a:lnTo>
                    <a:pt x="2300589" y="104253"/>
                  </a:lnTo>
                  <a:lnTo>
                    <a:pt x="2300589" y="96602"/>
                  </a:lnTo>
                  <a:lnTo>
                    <a:pt x="2291025" y="95964"/>
                  </a:lnTo>
                  <a:lnTo>
                    <a:pt x="2291025" y="95327"/>
                  </a:lnTo>
                  <a:lnTo>
                    <a:pt x="2291981" y="94689"/>
                  </a:lnTo>
                  <a:lnTo>
                    <a:pt x="2291025" y="94689"/>
                  </a:lnTo>
                  <a:cubicBezTo>
                    <a:pt x="2291025" y="94689"/>
                    <a:pt x="2291025" y="94051"/>
                    <a:pt x="2291025" y="94051"/>
                  </a:cubicBezTo>
                  <a:lnTo>
                    <a:pt x="2295488" y="95008"/>
                  </a:lnTo>
                  <a:lnTo>
                    <a:pt x="2297082" y="95008"/>
                  </a:lnTo>
                  <a:cubicBezTo>
                    <a:pt x="2297082" y="95008"/>
                    <a:pt x="2300589" y="95008"/>
                    <a:pt x="2300589" y="95008"/>
                  </a:cubicBezTo>
                  <a:lnTo>
                    <a:pt x="2300589" y="95645"/>
                  </a:lnTo>
                  <a:lnTo>
                    <a:pt x="2297082" y="94370"/>
                  </a:lnTo>
                  <a:lnTo>
                    <a:pt x="2298357" y="94370"/>
                  </a:lnTo>
                  <a:lnTo>
                    <a:pt x="2299633" y="95645"/>
                  </a:lnTo>
                  <a:lnTo>
                    <a:pt x="2297720" y="95645"/>
                  </a:lnTo>
                  <a:cubicBezTo>
                    <a:pt x="2297720" y="95645"/>
                    <a:pt x="2300589" y="95645"/>
                    <a:pt x="2300589" y="95645"/>
                  </a:cubicBezTo>
                  <a:lnTo>
                    <a:pt x="2300589" y="96602"/>
                  </a:lnTo>
                  <a:lnTo>
                    <a:pt x="2297401" y="96602"/>
                  </a:lnTo>
                  <a:cubicBezTo>
                    <a:pt x="2297401" y="96602"/>
                    <a:pt x="2300589" y="96602"/>
                    <a:pt x="2300589" y="96602"/>
                  </a:cubicBezTo>
                  <a:lnTo>
                    <a:pt x="2300589" y="95008"/>
                  </a:lnTo>
                  <a:lnTo>
                    <a:pt x="2298357" y="95008"/>
                  </a:lnTo>
                  <a:cubicBezTo>
                    <a:pt x="2298357" y="95008"/>
                    <a:pt x="2300589" y="95008"/>
                    <a:pt x="2300589" y="95008"/>
                  </a:cubicBezTo>
                  <a:lnTo>
                    <a:pt x="2300589" y="94051"/>
                  </a:lnTo>
                  <a:lnTo>
                    <a:pt x="2297401" y="94051"/>
                  </a:lnTo>
                  <a:cubicBezTo>
                    <a:pt x="2297401" y="94051"/>
                    <a:pt x="2295488" y="94051"/>
                    <a:pt x="2295488" y="94051"/>
                  </a:cubicBezTo>
                  <a:lnTo>
                    <a:pt x="2292300" y="103935"/>
                  </a:lnTo>
                  <a:lnTo>
                    <a:pt x="2291344" y="103935"/>
                  </a:lnTo>
                  <a:lnTo>
                    <a:pt x="2291344" y="94689"/>
                  </a:lnTo>
                  <a:lnTo>
                    <a:pt x="2300908" y="94051"/>
                  </a:lnTo>
                  <a:lnTo>
                    <a:pt x="2300908" y="93414"/>
                  </a:lnTo>
                  <a:lnTo>
                    <a:pt x="2292619" y="92776"/>
                  </a:lnTo>
                  <a:lnTo>
                    <a:pt x="2295807" y="93414"/>
                  </a:lnTo>
                  <a:lnTo>
                    <a:pt x="2297720" y="93414"/>
                  </a:lnTo>
                  <a:cubicBezTo>
                    <a:pt x="2297720" y="93414"/>
                    <a:pt x="2291662" y="93414"/>
                    <a:pt x="2291662" y="93414"/>
                  </a:cubicBezTo>
                  <a:lnTo>
                    <a:pt x="2291662" y="94051"/>
                  </a:lnTo>
                  <a:lnTo>
                    <a:pt x="2297720" y="85124"/>
                  </a:lnTo>
                  <a:lnTo>
                    <a:pt x="2298676" y="85124"/>
                  </a:lnTo>
                  <a:lnTo>
                    <a:pt x="2300589" y="94051"/>
                  </a:lnTo>
                  <a:lnTo>
                    <a:pt x="2301227" y="94689"/>
                  </a:lnTo>
                  <a:lnTo>
                    <a:pt x="2301227" y="94689"/>
                  </a:lnTo>
                  <a:cubicBezTo>
                    <a:pt x="2301227" y="94689"/>
                    <a:pt x="2303777" y="94689"/>
                    <a:pt x="2303777" y="94689"/>
                  </a:cubicBezTo>
                  <a:lnTo>
                    <a:pt x="2310791" y="94689"/>
                  </a:lnTo>
                  <a:cubicBezTo>
                    <a:pt x="2310791" y="94689"/>
                    <a:pt x="2310791" y="95327"/>
                    <a:pt x="2310791" y="95327"/>
                  </a:cubicBezTo>
                  <a:lnTo>
                    <a:pt x="2303777" y="94689"/>
                  </a:lnTo>
                  <a:lnTo>
                    <a:pt x="2310791" y="95327"/>
                  </a:lnTo>
                  <a:lnTo>
                    <a:pt x="2310791" y="95964"/>
                  </a:lnTo>
                  <a:lnTo>
                    <a:pt x="2303777" y="96602"/>
                  </a:lnTo>
                  <a:lnTo>
                    <a:pt x="2310791" y="96602"/>
                  </a:lnTo>
                  <a:cubicBezTo>
                    <a:pt x="2310791" y="96602"/>
                    <a:pt x="2310791" y="97240"/>
                    <a:pt x="2310791" y="97240"/>
                  </a:cubicBezTo>
                  <a:lnTo>
                    <a:pt x="2303777" y="95008"/>
                  </a:lnTo>
                  <a:lnTo>
                    <a:pt x="2301227" y="95008"/>
                  </a:lnTo>
                  <a:lnTo>
                    <a:pt x="2301227" y="96921"/>
                  </a:lnTo>
                  <a:lnTo>
                    <a:pt x="2310791" y="97558"/>
                  </a:lnTo>
                  <a:lnTo>
                    <a:pt x="2310791" y="99152"/>
                  </a:lnTo>
                  <a:lnTo>
                    <a:pt x="2303777" y="104572"/>
                  </a:lnTo>
                  <a:lnTo>
                    <a:pt x="2303777" y="104572"/>
                  </a:lnTo>
                  <a:lnTo>
                    <a:pt x="2300908" y="97240"/>
                  </a:lnTo>
                  <a:lnTo>
                    <a:pt x="2300908" y="98834"/>
                  </a:lnTo>
                  <a:cubicBezTo>
                    <a:pt x="2304096" y="98834"/>
                    <a:pt x="2304096" y="98834"/>
                    <a:pt x="2304096" y="98834"/>
                  </a:cubicBezTo>
                  <a:cubicBezTo>
                    <a:pt x="2304096" y="98834"/>
                    <a:pt x="2304096" y="98834"/>
                    <a:pt x="2300908" y="98834"/>
                  </a:cubicBezTo>
                  <a:lnTo>
                    <a:pt x="2300908" y="100428"/>
                  </a:lnTo>
                  <a:lnTo>
                    <a:pt x="2310473" y="102022"/>
                  </a:lnTo>
                  <a:lnTo>
                    <a:pt x="2310473" y="95008"/>
                  </a:lnTo>
                  <a:lnTo>
                    <a:pt x="2303459" y="95008"/>
                  </a:lnTo>
                  <a:lnTo>
                    <a:pt x="2300908" y="100109"/>
                  </a:lnTo>
                  <a:lnTo>
                    <a:pt x="2300908" y="101065"/>
                  </a:lnTo>
                  <a:lnTo>
                    <a:pt x="2303459" y="100428"/>
                  </a:lnTo>
                  <a:lnTo>
                    <a:pt x="2300908" y="101065"/>
                  </a:lnTo>
                  <a:lnTo>
                    <a:pt x="2300908" y="101703"/>
                  </a:lnTo>
                  <a:lnTo>
                    <a:pt x="2310473" y="102341"/>
                  </a:lnTo>
                  <a:lnTo>
                    <a:pt x="2310473" y="104572"/>
                  </a:lnTo>
                  <a:lnTo>
                    <a:pt x="2303140" y="104572"/>
                  </a:lnTo>
                  <a:lnTo>
                    <a:pt x="2300908" y="102022"/>
                  </a:lnTo>
                  <a:lnTo>
                    <a:pt x="2300908" y="102978"/>
                  </a:lnTo>
                  <a:lnTo>
                    <a:pt x="2303140" y="102978"/>
                  </a:lnTo>
                  <a:cubicBezTo>
                    <a:pt x="2303140" y="102978"/>
                    <a:pt x="2300908" y="102978"/>
                    <a:pt x="2300908" y="102978"/>
                  </a:cubicBezTo>
                  <a:lnTo>
                    <a:pt x="2300908" y="103616"/>
                  </a:lnTo>
                  <a:lnTo>
                    <a:pt x="2310473" y="104253"/>
                  </a:lnTo>
                  <a:lnTo>
                    <a:pt x="2310473" y="104891"/>
                  </a:lnTo>
                  <a:lnTo>
                    <a:pt x="2303140" y="104891"/>
                  </a:lnTo>
                  <a:lnTo>
                    <a:pt x="2300908" y="103935"/>
                  </a:lnTo>
                  <a:lnTo>
                    <a:pt x="2300908" y="104891"/>
                  </a:lnTo>
                  <a:lnTo>
                    <a:pt x="2303140" y="104891"/>
                  </a:lnTo>
                  <a:cubicBezTo>
                    <a:pt x="2303140" y="104891"/>
                    <a:pt x="2300908" y="104891"/>
                    <a:pt x="2300908" y="104891"/>
                  </a:cubicBezTo>
                  <a:lnTo>
                    <a:pt x="2300908" y="105529"/>
                  </a:lnTo>
                  <a:lnTo>
                    <a:pt x="2310473" y="106166"/>
                  </a:lnTo>
                  <a:lnTo>
                    <a:pt x="2310473" y="105210"/>
                  </a:lnTo>
                  <a:lnTo>
                    <a:pt x="2302821" y="105210"/>
                  </a:lnTo>
                  <a:lnTo>
                    <a:pt x="2300908" y="105847"/>
                  </a:lnTo>
                  <a:lnTo>
                    <a:pt x="2300908" y="106804"/>
                  </a:lnTo>
                  <a:lnTo>
                    <a:pt x="2302821" y="106804"/>
                  </a:lnTo>
                  <a:cubicBezTo>
                    <a:pt x="2302821" y="106804"/>
                    <a:pt x="2300908" y="106804"/>
                    <a:pt x="2300908" y="106804"/>
                  </a:cubicBezTo>
                  <a:lnTo>
                    <a:pt x="2300908" y="107442"/>
                  </a:lnTo>
                  <a:lnTo>
                    <a:pt x="2302821" y="108079"/>
                  </a:lnTo>
                  <a:lnTo>
                    <a:pt x="2300908" y="108079"/>
                  </a:lnTo>
                  <a:cubicBezTo>
                    <a:pt x="2300908" y="108079"/>
                    <a:pt x="2300908" y="108717"/>
                    <a:pt x="2300908" y="108717"/>
                  </a:cubicBezTo>
                  <a:lnTo>
                    <a:pt x="2302821" y="115093"/>
                  </a:lnTo>
                  <a:lnTo>
                    <a:pt x="2300908" y="115093"/>
                  </a:lnTo>
                  <a:lnTo>
                    <a:pt x="2300908" y="109992"/>
                  </a:lnTo>
                  <a:lnTo>
                    <a:pt x="2300908" y="111586"/>
                  </a:lnTo>
                  <a:cubicBezTo>
                    <a:pt x="2303459" y="111586"/>
                    <a:pt x="2303459" y="111586"/>
                    <a:pt x="2303459" y="111586"/>
                  </a:cubicBezTo>
                  <a:cubicBezTo>
                    <a:pt x="2303459" y="111586"/>
                    <a:pt x="2303459" y="111586"/>
                    <a:pt x="2303459" y="111586"/>
                  </a:cubicBezTo>
                  <a:lnTo>
                    <a:pt x="2303459" y="115731"/>
                  </a:lnTo>
                  <a:cubicBezTo>
                    <a:pt x="2303459" y="115731"/>
                    <a:pt x="2310473" y="117006"/>
                    <a:pt x="2310473" y="117006"/>
                  </a:cubicBezTo>
                  <a:lnTo>
                    <a:pt x="2300908" y="114774"/>
                  </a:lnTo>
                  <a:lnTo>
                    <a:pt x="2302502" y="114774"/>
                  </a:lnTo>
                  <a:lnTo>
                    <a:pt x="2300908" y="114774"/>
                  </a:lnTo>
                  <a:lnTo>
                    <a:pt x="2300908" y="115731"/>
                  </a:lnTo>
                  <a:lnTo>
                    <a:pt x="2302502" y="115731"/>
                  </a:lnTo>
                  <a:cubicBezTo>
                    <a:pt x="2302502" y="115731"/>
                    <a:pt x="2300908" y="115731"/>
                    <a:pt x="2300908" y="115731"/>
                  </a:cubicBezTo>
                  <a:lnTo>
                    <a:pt x="2300908" y="115731"/>
                  </a:lnTo>
                  <a:cubicBezTo>
                    <a:pt x="2300908" y="115731"/>
                    <a:pt x="2302183" y="116687"/>
                    <a:pt x="2302183" y="116687"/>
                  </a:cubicBezTo>
                  <a:lnTo>
                    <a:pt x="2300908" y="116687"/>
                  </a:lnTo>
                  <a:cubicBezTo>
                    <a:pt x="2300908" y="116687"/>
                    <a:pt x="2300908" y="117006"/>
                    <a:pt x="2300908" y="117006"/>
                  </a:cubicBezTo>
                  <a:lnTo>
                    <a:pt x="2302183" y="124020"/>
                  </a:lnTo>
                  <a:lnTo>
                    <a:pt x="2300908" y="124020"/>
                  </a:lnTo>
                  <a:lnTo>
                    <a:pt x="2300908" y="116687"/>
                  </a:lnTo>
                  <a:lnTo>
                    <a:pt x="2300908" y="116687"/>
                  </a:lnTo>
                  <a:lnTo>
                    <a:pt x="2300908" y="117644"/>
                  </a:lnTo>
                  <a:lnTo>
                    <a:pt x="2302502" y="117644"/>
                  </a:lnTo>
                  <a:cubicBezTo>
                    <a:pt x="2302502" y="117644"/>
                    <a:pt x="2300908" y="116687"/>
                    <a:pt x="2300908" y="116687"/>
                  </a:cubicBezTo>
                  <a:lnTo>
                    <a:pt x="2300908" y="117963"/>
                  </a:lnTo>
                  <a:cubicBezTo>
                    <a:pt x="2300908" y="117963"/>
                    <a:pt x="2302821" y="117963"/>
                    <a:pt x="2302821" y="117963"/>
                  </a:cubicBezTo>
                  <a:cubicBezTo>
                    <a:pt x="2302821" y="117963"/>
                    <a:pt x="2302821" y="117963"/>
                    <a:pt x="2300908" y="117963"/>
                  </a:cubicBezTo>
                  <a:lnTo>
                    <a:pt x="2300908" y="120513"/>
                  </a:lnTo>
                  <a:lnTo>
                    <a:pt x="2310473" y="121788"/>
                  </a:lnTo>
                  <a:lnTo>
                    <a:pt x="2310473" y="124339"/>
                  </a:lnTo>
                  <a:lnTo>
                    <a:pt x="2300908" y="125614"/>
                  </a:lnTo>
                  <a:lnTo>
                    <a:pt x="2300908" y="123701"/>
                  </a:lnTo>
                  <a:lnTo>
                    <a:pt x="2310473" y="123701"/>
                  </a:lnTo>
                  <a:lnTo>
                    <a:pt x="2310473" y="124658"/>
                  </a:lnTo>
                  <a:lnTo>
                    <a:pt x="2302183" y="124658"/>
                  </a:lnTo>
                  <a:cubicBezTo>
                    <a:pt x="2302183" y="124658"/>
                    <a:pt x="2310473" y="124658"/>
                    <a:pt x="2310473" y="124658"/>
                  </a:cubicBezTo>
                  <a:lnTo>
                    <a:pt x="2310473" y="125295"/>
                  </a:lnTo>
                  <a:lnTo>
                    <a:pt x="2300908" y="125295"/>
                  </a:lnTo>
                  <a:lnTo>
                    <a:pt x="2300908" y="133266"/>
                  </a:lnTo>
                  <a:lnTo>
                    <a:pt x="2301546" y="133266"/>
                  </a:lnTo>
                  <a:lnTo>
                    <a:pt x="2310154" y="125614"/>
                  </a:lnTo>
                  <a:lnTo>
                    <a:pt x="2310154" y="126252"/>
                  </a:lnTo>
                  <a:lnTo>
                    <a:pt x="2301546" y="126252"/>
                  </a:lnTo>
                  <a:cubicBezTo>
                    <a:pt x="2301546" y="126252"/>
                    <a:pt x="2310154" y="126252"/>
                    <a:pt x="2310154" y="126252"/>
                  </a:cubicBezTo>
                  <a:lnTo>
                    <a:pt x="2310154" y="126252"/>
                  </a:lnTo>
                  <a:cubicBezTo>
                    <a:pt x="2310154" y="126252"/>
                    <a:pt x="2301864" y="126890"/>
                    <a:pt x="2301864" y="126890"/>
                  </a:cubicBezTo>
                  <a:lnTo>
                    <a:pt x="2300908" y="125933"/>
                  </a:lnTo>
                  <a:lnTo>
                    <a:pt x="2300908" y="126890"/>
                  </a:lnTo>
                  <a:cubicBezTo>
                    <a:pt x="2300908" y="126890"/>
                    <a:pt x="2302183" y="126890"/>
                    <a:pt x="2302183" y="126890"/>
                  </a:cubicBezTo>
                  <a:cubicBezTo>
                    <a:pt x="2302183" y="126890"/>
                    <a:pt x="2302183" y="126890"/>
                    <a:pt x="2302183" y="126890"/>
                  </a:cubicBezTo>
                  <a:lnTo>
                    <a:pt x="2310473" y="128165"/>
                  </a:lnTo>
                  <a:lnTo>
                    <a:pt x="2310473" y="123701"/>
                  </a:lnTo>
                  <a:lnTo>
                    <a:pt x="2301864" y="123701"/>
                  </a:lnTo>
                  <a:lnTo>
                    <a:pt x="2291662" y="126571"/>
                  </a:lnTo>
                  <a:lnTo>
                    <a:pt x="2291662" y="127208"/>
                  </a:lnTo>
                  <a:lnTo>
                    <a:pt x="2301864" y="127208"/>
                  </a:lnTo>
                  <a:cubicBezTo>
                    <a:pt x="2301864" y="127208"/>
                    <a:pt x="2291662" y="127208"/>
                    <a:pt x="2291662" y="127208"/>
                  </a:cubicBezTo>
                  <a:lnTo>
                    <a:pt x="2291662" y="127846"/>
                  </a:lnTo>
                  <a:lnTo>
                    <a:pt x="2301546" y="127846"/>
                  </a:lnTo>
                  <a:cubicBezTo>
                    <a:pt x="2301546" y="127846"/>
                    <a:pt x="2291662" y="127846"/>
                    <a:pt x="2291662" y="127846"/>
                  </a:cubicBezTo>
                  <a:lnTo>
                    <a:pt x="2291662" y="127846"/>
                  </a:lnTo>
                  <a:cubicBezTo>
                    <a:pt x="2291662" y="127846"/>
                    <a:pt x="2301546" y="127846"/>
                    <a:pt x="2301546" y="127846"/>
                  </a:cubicBezTo>
                  <a:lnTo>
                    <a:pt x="2291662" y="127846"/>
                  </a:lnTo>
                  <a:lnTo>
                    <a:pt x="2291662" y="128484"/>
                  </a:lnTo>
                  <a:lnTo>
                    <a:pt x="2301227" y="128484"/>
                  </a:lnTo>
                  <a:cubicBezTo>
                    <a:pt x="2301227" y="128484"/>
                    <a:pt x="2301227" y="123383"/>
                    <a:pt x="2301227" y="123383"/>
                  </a:cubicBezTo>
                  <a:lnTo>
                    <a:pt x="2301546" y="123383"/>
                  </a:lnTo>
                  <a:lnTo>
                    <a:pt x="2291662" y="128484"/>
                  </a:lnTo>
                  <a:lnTo>
                    <a:pt x="2291662" y="129121"/>
                  </a:lnTo>
                  <a:lnTo>
                    <a:pt x="2301546" y="129121"/>
                  </a:lnTo>
                  <a:cubicBezTo>
                    <a:pt x="2301546" y="129121"/>
                    <a:pt x="2291662" y="129121"/>
                    <a:pt x="2291662" y="129121"/>
                  </a:cubicBezTo>
                  <a:lnTo>
                    <a:pt x="2291662" y="129121"/>
                  </a:lnTo>
                  <a:cubicBezTo>
                    <a:pt x="2291662" y="129121"/>
                    <a:pt x="2301546" y="129759"/>
                    <a:pt x="2301546" y="129759"/>
                  </a:cubicBezTo>
                  <a:lnTo>
                    <a:pt x="2291662" y="129759"/>
                  </a:lnTo>
                  <a:cubicBezTo>
                    <a:pt x="2291662" y="129759"/>
                    <a:pt x="2291662" y="132628"/>
                    <a:pt x="2291662" y="132628"/>
                  </a:cubicBezTo>
                  <a:lnTo>
                    <a:pt x="2301227" y="123064"/>
                  </a:lnTo>
                  <a:lnTo>
                    <a:pt x="2301227" y="132628"/>
                  </a:lnTo>
                  <a:lnTo>
                    <a:pt x="2301864" y="132628"/>
                  </a:lnTo>
                  <a:cubicBezTo>
                    <a:pt x="2301864" y="129759"/>
                    <a:pt x="2301864" y="129759"/>
                    <a:pt x="2301864" y="129759"/>
                  </a:cubicBezTo>
                  <a:cubicBezTo>
                    <a:pt x="2301864" y="129759"/>
                    <a:pt x="2301864" y="129759"/>
                    <a:pt x="2300908" y="129759"/>
                  </a:cubicBezTo>
                  <a:lnTo>
                    <a:pt x="2300908" y="123383"/>
                  </a:lnTo>
                  <a:lnTo>
                    <a:pt x="2319718" y="123383"/>
                  </a:lnTo>
                  <a:lnTo>
                    <a:pt x="2319718" y="129759"/>
                  </a:lnTo>
                  <a:cubicBezTo>
                    <a:pt x="2325776" y="129759"/>
                    <a:pt x="2327051" y="123383"/>
                    <a:pt x="2327051" y="123383"/>
                  </a:cubicBezTo>
                  <a:lnTo>
                    <a:pt x="2328964" y="123383"/>
                  </a:lnTo>
                  <a:cubicBezTo>
                    <a:pt x="2346180" y="124977"/>
                    <a:pt x="2361483" y="127846"/>
                    <a:pt x="2375193" y="131672"/>
                  </a:cubicBezTo>
                  <a:lnTo>
                    <a:pt x="2371367" y="85762"/>
                  </a:lnTo>
                  <a:lnTo>
                    <a:pt x="2300270" y="85762"/>
                  </a:lnTo>
                  <a:cubicBezTo>
                    <a:pt x="2300270" y="85762"/>
                    <a:pt x="2300270" y="88950"/>
                    <a:pt x="2300270" y="88950"/>
                  </a:cubicBezTo>
                  <a:lnTo>
                    <a:pt x="2303459" y="89588"/>
                  </a:lnTo>
                  <a:lnTo>
                    <a:pt x="2303459" y="88313"/>
                  </a:lnTo>
                  <a:cubicBezTo>
                    <a:pt x="2303459" y="88313"/>
                    <a:pt x="2309516" y="91501"/>
                    <a:pt x="2309516" y="91501"/>
                  </a:cubicBezTo>
                  <a:lnTo>
                    <a:pt x="2309516" y="95008"/>
                  </a:lnTo>
                  <a:lnTo>
                    <a:pt x="2303140" y="95008"/>
                  </a:lnTo>
                  <a:lnTo>
                    <a:pt x="2299952" y="88950"/>
                  </a:lnTo>
                  <a:lnTo>
                    <a:pt x="2299952" y="90225"/>
                  </a:lnTo>
                  <a:lnTo>
                    <a:pt x="2303140" y="89588"/>
                  </a:lnTo>
                  <a:lnTo>
                    <a:pt x="2299952" y="90225"/>
                  </a:lnTo>
                  <a:lnTo>
                    <a:pt x="2299952" y="90863"/>
                  </a:lnTo>
                  <a:lnTo>
                    <a:pt x="2302821" y="91501"/>
                  </a:lnTo>
                  <a:lnTo>
                    <a:pt x="2299952" y="90863"/>
                  </a:lnTo>
                  <a:lnTo>
                    <a:pt x="2299952" y="92138"/>
                  </a:lnTo>
                  <a:lnTo>
                    <a:pt x="2302821" y="95008"/>
                  </a:lnTo>
                  <a:lnTo>
                    <a:pt x="2309516" y="95008"/>
                  </a:lnTo>
                  <a:lnTo>
                    <a:pt x="2309516" y="91501"/>
                  </a:lnTo>
                  <a:lnTo>
                    <a:pt x="2299952" y="92138"/>
                  </a:lnTo>
                  <a:lnTo>
                    <a:pt x="2299952" y="92776"/>
                  </a:lnTo>
                  <a:lnTo>
                    <a:pt x="2309516" y="93414"/>
                  </a:lnTo>
                  <a:lnTo>
                    <a:pt x="2309516" y="95327"/>
                  </a:lnTo>
                  <a:lnTo>
                    <a:pt x="2302821" y="95327"/>
                  </a:lnTo>
                  <a:lnTo>
                    <a:pt x="2299633" y="93095"/>
                  </a:lnTo>
                  <a:lnTo>
                    <a:pt x="2300270" y="94051"/>
                  </a:lnTo>
                  <a:lnTo>
                    <a:pt x="2300270" y="92776"/>
                  </a:lnTo>
                  <a:lnTo>
                    <a:pt x="2297401" y="92776"/>
                  </a:lnTo>
                  <a:cubicBezTo>
                    <a:pt x="2297401" y="92776"/>
                    <a:pt x="2300270" y="92776"/>
                    <a:pt x="2300270" y="92776"/>
                  </a:cubicBezTo>
                  <a:lnTo>
                    <a:pt x="2300270" y="93733"/>
                  </a:lnTo>
                  <a:lnTo>
                    <a:pt x="2294851" y="92776"/>
                  </a:lnTo>
                  <a:lnTo>
                    <a:pt x="2291981" y="95008"/>
                  </a:lnTo>
                  <a:lnTo>
                    <a:pt x="2291025" y="95008"/>
                  </a:lnTo>
                  <a:lnTo>
                    <a:pt x="2291025" y="93095"/>
                  </a:lnTo>
                  <a:lnTo>
                    <a:pt x="2300589" y="92457"/>
                  </a:lnTo>
                  <a:lnTo>
                    <a:pt x="2300589" y="91820"/>
                  </a:lnTo>
                  <a:cubicBezTo>
                    <a:pt x="2300589" y="91820"/>
                    <a:pt x="2291025" y="91182"/>
                    <a:pt x="2291025" y="91182"/>
                  </a:cubicBezTo>
                  <a:lnTo>
                    <a:pt x="2291025" y="94689"/>
                  </a:lnTo>
                  <a:lnTo>
                    <a:pt x="2291662" y="94689"/>
                  </a:lnTo>
                  <a:lnTo>
                    <a:pt x="2300270" y="91501"/>
                  </a:lnTo>
                  <a:lnTo>
                    <a:pt x="2300270" y="90544"/>
                  </a:lnTo>
                  <a:lnTo>
                    <a:pt x="2291662" y="91182"/>
                  </a:lnTo>
                  <a:lnTo>
                    <a:pt x="2300270" y="90544"/>
                  </a:lnTo>
                  <a:lnTo>
                    <a:pt x="2300270" y="89907"/>
                  </a:lnTo>
                  <a:lnTo>
                    <a:pt x="2291344" y="89269"/>
                  </a:lnTo>
                  <a:lnTo>
                    <a:pt x="2300270" y="89907"/>
                  </a:lnTo>
                  <a:lnTo>
                    <a:pt x="2300270" y="88950"/>
                  </a:lnTo>
                  <a:lnTo>
                    <a:pt x="2291344" y="95008"/>
                  </a:lnTo>
                  <a:lnTo>
                    <a:pt x="2291025" y="95008"/>
                  </a:lnTo>
                  <a:lnTo>
                    <a:pt x="2291025" y="89269"/>
                  </a:lnTo>
                  <a:lnTo>
                    <a:pt x="2300589" y="88631"/>
                  </a:lnTo>
                  <a:lnTo>
                    <a:pt x="2300589" y="85443"/>
                  </a:lnTo>
                  <a:lnTo>
                    <a:pt x="2299633" y="85443"/>
                  </a:lnTo>
                  <a:cubicBezTo>
                    <a:pt x="2299633" y="85443"/>
                    <a:pt x="1936180" y="85443"/>
                    <a:pt x="1936180" y="85443"/>
                  </a:cubicBezTo>
                  <a:cubicBezTo>
                    <a:pt x="1932992" y="110311"/>
                    <a:pt x="1928848" y="138367"/>
                    <a:pt x="1932355" y="144106"/>
                  </a:cubicBezTo>
                  <a:cubicBezTo>
                    <a:pt x="1939369" y="155902"/>
                    <a:pt x="1962642" y="161641"/>
                    <a:pt x="1980496" y="164191"/>
                  </a:cubicBezTo>
                  <a:cubicBezTo>
                    <a:pt x="1996118" y="162597"/>
                    <a:pt x="2013653" y="162916"/>
                    <a:pt x="2025449" y="154945"/>
                  </a:cubicBezTo>
                  <a:cubicBezTo>
                    <a:pt x="2046491" y="162597"/>
                    <a:pt x="2059882" y="145381"/>
                    <a:pt x="2077417" y="144106"/>
                  </a:cubicBezTo>
                  <a:cubicBezTo>
                    <a:pt x="2082837" y="148888"/>
                    <a:pt x="2064026" y="168336"/>
                    <a:pt x="2086025" y="161003"/>
                  </a:cubicBezTo>
                  <a:cubicBezTo>
                    <a:pt x="2094314" y="154308"/>
                    <a:pt x="2126515" y="148569"/>
                    <a:pt x="2120776" y="162916"/>
                  </a:cubicBezTo>
                  <a:cubicBezTo>
                    <a:pt x="2111211" y="174393"/>
                    <a:pt x="2136717" y="168017"/>
                    <a:pt x="2137354" y="176306"/>
                  </a:cubicBezTo>
                  <a:cubicBezTo>
                    <a:pt x="2127152" y="187465"/>
                    <a:pt x="2159991" y="187784"/>
                    <a:pt x="2148832" y="199261"/>
                  </a:cubicBezTo>
                  <a:cubicBezTo>
                    <a:pt x="2152976" y="205637"/>
                    <a:pt x="2145644" y="212970"/>
                    <a:pt x="2133210" y="213927"/>
                  </a:cubicBezTo>
                  <a:cubicBezTo>
                    <a:pt x="2133210" y="219984"/>
                    <a:pt x="2125240" y="257286"/>
                    <a:pt x="2115994" y="261112"/>
                  </a:cubicBezTo>
                  <a:cubicBezTo>
                    <a:pt x="2114081" y="277053"/>
                    <a:pt x="2077735" y="257924"/>
                    <a:pt x="2076779" y="269720"/>
                  </a:cubicBezTo>
                  <a:cubicBezTo>
                    <a:pt x="2072634" y="279284"/>
                    <a:pt x="2087938" y="287893"/>
                    <a:pt x="2074228" y="294906"/>
                  </a:cubicBezTo>
                  <a:cubicBezTo>
                    <a:pt x="2059882" y="307022"/>
                    <a:pt x="2046491" y="284704"/>
                    <a:pt x="2029275" y="290762"/>
                  </a:cubicBezTo>
                  <a:cubicBezTo>
                    <a:pt x="2017798" y="299689"/>
                    <a:pt x="1992930" y="292994"/>
                    <a:pt x="1981453" y="303833"/>
                  </a:cubicBezTo>
                  <a:cubicBezTo>
                    <a:pt x="1976033" y="309253"/>
                    <a:pt x="1961686" y="313079"/>
                    <a:pt x="1949890" y="312760"/>
                  </a:cubicBezTo>
                  <a:cubicBezTo>
                    <a:pt x="1940644" y="312760"/>
                    <a:pt x="1932673" y="309891"/>
                    <a:pt x="1931717" y="303833"/>
                  </a:cubicBezTo>
                  <a:cubicBezTo>
                    <a:pt x="1933311" y="293950"/>
                    <a:pt x="1918964" y="302558"/>
                    <a:pt x="1915776" y="295225"/>
                  </a:cubicBezTo>
                  <a:cubicBezTo>
                    <a:pt x="1895053" y="289168"/>
                    <a:pt x="1896647" y="309253"/>
                    <a:pt x="1879112" y="307340"/>
                  </a:cubicBezTo>
                  <a:cubicBezTo>
                    <a:pt x="1859983" y="307340"/>
                    <a:pt x="1857114" y="293631"/>
                    <a:pt x="1837347" y="293312"/>
                  </a:cubicBezTo>
                  <a:cubicBezTo>
                    <a:pt x="1826188" y="286298"/>
                    <a:pt x="1812798" y="275777"/>
                    <a:pt x="1793988" y="281835"/>
                  </a:cubicBezTo>
                  <a:cubicBezTo>
                    <a:pt x="1773264" y="286936"/>
                    <a:pt x="1786974" y="268126"/>
                    <a:pt x="1785380" y="261431"/>
                  </a:cubicBezTo>
                  <a:cubicBezTo>
                    <a:pt x="1775496" y="263025"/>
                    <a:pt x="1766569" y="225085"/>
                    <a:pt x="1756686" y="223810"/>
                  </a:cubicBezTo>
                  <a:cubicBezTo>
                    <a:pt x="1738195" y="223172"/>
                    <a:pt x="1722891" y="208826"/>
                    <a:pt x="1731818" y="196711"/>
                  </a:cubicBezTo>
                  <a:cubicBezTo>
                    <a:pt x="1739470" y="189059"/>
                    <a:pt x="1729905" y="183320"/>
                    <a:pt x="1735006" y="176625"/>
                  </a:cubicBezTo>
                  <a:cubicBezTo>
                    <a:pt x="1730862" y="165467"/>
                    <a:pt x="1745209" y="157496"/>
                    <a:pt x="1761468" y="154627"/>
                  </a:cubicBezTo>
                  <a:cubicBezTo>
                    <a:pt x="1774859" y="145700"/>
                    <a:pt x="1791118" y="150482"/>
                    <a:pt x="1804509" y="156221"/>
                  </a:cubicBezTo>
                  <a:cubicBezTo>
                    <a:pt x="1812798" y="151438"/>
                    <a:pt x="1837347" y="159090"/>
                    <a:pt x="1833521" y="146975"/>
                  </a:cubicBezTo>
                  <a:cubicBezTo>
                    <a:pt x="1850100" y="144106"/>
                    <a:pt x="1867953" y="161322"/>
                    <a:pt x="1885170" y="150163"/>
                  </a:cubicBezTo>
                  <a:cubicBezTo>
                    <a:pt x="1901748" y="140280"/>
                    <a:pt x="1914182" y="131672"/>
                    <a:pt x="1913863" y="117325"/>
                  </a:cubicBezTo>
                  <a:lnTo>
                    <a:pt x="1913863" y="85443"/>
                  </a:lnTo>
                  <a:lnTo>
                    <a:pt x="1528412" y="85443"/>
                  </a:lnTo>
                  <a:lnTo>
                    <a:pt x="1516616" y="407768"/>
                  </a:lnTo>
                  <a:cubicBezTo>
                    <a:pt x="1560294" y="374292"/>
                    <a:pt x="1612899" y="339860"/>
                    <a:pt x="1671243" y="304790"/>
                  </a:cubicBezTo>
                  <a:cubicBezTo>
                    <a:pt x="1675706" y="302239"/>
                    <a:pt x="1683996" y="302558"/>
                    <a:pt x="1676663" y="308297"/>
                  </a:cubicBezTo>
                  <a:cubicBezTo>
                    <a:pt x="1632666" y="346236"/>
                    <a:pt x="1577510" y="382263"/>
                    <a:pt x="1517891" y="416695"/>
                  </a:cubicBezTo>
                  <a:lnTo>
                    <a:pt x="1517891" y="424665"/>
                  </a:lnTo>
                  <a:lnTo>
                    <a:pt x="1565077" y="424665"/>
                  </a:lnTo>
                  <a:lnTo>
                    <a:pt x="1565077" y="434230"/>
                  </a:lnTo>
                  <a:lnTo>
                    <a:pt x="1555512" y="434230"/>
                  </a:lnTo>
                  <a:lnTo>
                    <a:pt x="1555512" y="442519"/>
                  </a:lnTo>
                  <a:lnTo>
                    <a:pt x="1565077" y="444113"/>
                  </a:lnTo>
                  <a:lnTo>
                    <a:pt x="1565077" y="443476"/>
                  </a:lnTo>
                  <a:lnTo>
                    <a:pt x="1546266" y="443476"/>
                  </a:lnTo>
                  <a:lnTo>
                    <a:pt x="1546266" y="446026"/>
                  </a:lnTo>
                  <a:lnTo>
                    <a:pt x="1543397" y="443476"/>
                  </a:lnTo>
                  <a:lnTo>
                    <a:pt x="1538615" y="443476"/>
                  </a:lnTo>
                  <a:cubicBezTo>
                    <a:pt x="1538615" y="443476"/>
                    <a:pt x="1508327" y="443476"/>
                    <a:pt x="1508327" y="443476"/>
                  </a:cubicBezTo>
                  <a:lnTo>
                    <a:pt x="1508327" y="433911"/>
                  </a:lnTo>
                  <a:lnTo>
                    <a:pt x="1502588" y="433911"/>
                  </a:lnTo>
                  <a:lnTo>
                    <a:pt x="1488241" y="444432"/>
                  </a:lnTo>
                  <a:cubicBezTo>
                    <a:pt x="1508646" y="509471"/>
                    <a:pt x="1521717" y="574828"/>
                    <a:pt x="1533832" y="639867"/>
                  </a:cubicBezTo>
                  <a:cubicBezTo>
                    <a:pt x="1536064" y="649432"/>
                    <a:pt x="1525224" y="649432"/>
                    <a:pt x="1522036" y="640505"/>
                  </a:cubicBezTo>
                  <a:cubicBezTo>
                    <a:pt x="1496850" y="575147"/>
                    <a:pt x="1476126" y="509790"/>
                    <a:pt x="1469750" y="444432"/>
                  </a:cubicBezTo>
                  <a:lnTo>
                    <a:pt x="1462736" y="443157"/>
                  </a:lnTo>
                  <a:lnTo>
                    <a:pt x="1446795" y="443157"/>
                  </a:lnTo>
                  <a:lnTo>
                    <a:pt x="1440100" y="441881"/>
                  </a:lnTo>
                  <a:lnTo>
                    <a:pt x="1437231" y="438374"/>
                  </a:lnTo>
                  <a:lnTo>
                    <a:pt x="1435318" y="436143"/>
                  </a:lnTo>
                  <a:lnTo>
                    <a:pt x="1440419" y="435505"/>
                  </a:lnTo>
                  <a:lnTo>
                    <a:pt x="1445201" y="434230"/>
                  </a:lnTo>
                  <a:lnTo>
                    <a:pt x="1443926" y="432317"/>
                  </a:lnTo>
                  <a:cubicBezTo>
                    <a:pt x="1355932" y="412231"/>
                    <a:pt x="1276228" y="387045"/>
                    <a:pt x="1200668" y="358989"/>
                  </a:cubicBezTo>
                  <a:cubicBezTo>
                    <a:pt x="1189190" y="355482"/>
                    <a:pt x="1191741" y="352294"/>
                    <a:pt x="1202899" y="355482"/>
                  </a:cubicBezTo>
                  <a:cubicBezTo>
                    <a:pt x="1292806" y="377480"/>
                    <a:pt x="1380162" y="400754"/>
                    <a:pt x="1461461" y="427216"/>
                  </a:cubicBezTo>
                  <a:lnTo>
                    <a:pt x="1469112" y="424347"/>
                  </a:lnTo>
                  <a:lnTo>
                    <a:pt x="1479633" y="424347"/>
                  </a:lnTo>
                  <a:lnTo>
                    <a:pt x="1482503" y="421796"/>
                  </a:lnTo>
                  <a:lnTo>
                    <a:pt x="1488560" y="418608"/>
                  </a:lnTo>
                  <a:lnTo>
                    <a:pt x="1472619" y="85124"/>
                  </a:lnTo>
                  <a:lnTo>
                    <a:pt x="1386220" y="85124"/>
                  </a:lnTo>
                  <a:cubicBezTo>
                    <a:pt x="1389089" y="85762"/>
                    <a:pt x="1393553" y="85762"/>
                    <a:pt x="1393871" y="87994"/>
                  </a:cubicBezTo>
                  <a:cubicBezTo>
                    <a:pt x="1388451" y="92776"/>
                    <a:pt x="1405986" y="93095"/>
                    <a:pt x="1399929" y="98196"/>
                  </a:cubicBezTo>
                  <a:cubicBezTo>
                    <a:pt x="1402161" y="101065"/>
                    <a:pt x="1398335" y="104253"/>
                    <a:pt x="1391640" y="104891"/>
                  </a:cubicBezTo>
                  <a:cubicBezTo>
                    <a:pt x="1391640" y="107442"/>
                    <a:pt x="1387495" y="109992"/>
                    <a:pt x="1382394" y="111905"/>
                  </a:cubicBezTo>
                  <a:cubicBezTo>
                    <a:pt x="1381438" y="118919"/>
                    <a:pt x="1361990" y="110630"/>
                    <a:pt x="1361352" y="116050"/>
                  </a:cubicBezTo>
                  <a:cubicBezTo>
                    <a:pt x="1359120" y="120513"/>
                    <a:pt x="1367091" y="124339"/>
                    <a:pt x="1359758" y="127208"/>
                  </a:cubicBezTo>
                  <a:cubicBezTo>
                    <a:pt x="1352106" y="132628"/>
                    <a:pt x="1345411" y="122426"/>
                    <a:pt x="1336165" y="125295"/>
                  </a:cubicBezTo>
                  <a:cubicBezTo>
                    <a:pt x="1330108" y="129440"/>
                    <a:pt x="1316717" y="126252"/>
                    <a:pt x="1310979" y="131353"/>
                  </a:cubicBezTo>
                  <a:cubicBezTo>
                    <a:pt x="1308109" y="133903"/>
                    <a:pt x="1300458" y="135179"/>
                    <a:pt x="1294081" y="135179"/>
                  </a:cubicBezTo>
                  <a:cubicBezTo>
                    <a:pt x="1289299" y="135179"/>
                    <a:pt x="1285155" y="134222"/>
                    <a:pt x="1284517" y="131353"/>
                  </a:cubicBezTo>
                  <a:cubicBezTo>
                    <a:pt x="1285473" y="126890"/>
                    <a:pt x="1277822" y="130715"/>
                    <a:pt x="1275909" y="127208"/>
                  </a:cubicBezTo>
                  <a:cubicBezTo>
                    <a:pt x="1265069" y="124658"/>
                    <a:pt x="1265707" y="133585"/>
                    <a:pt x="1256461" y="132628"/>
                  </a:cubicBezTo>
                  <a:cubicBezTo>
                    <a:pt x="1246259" y="132628"/>
                    <a:pt x="1244665" y="126571"/>
                    <a:pt x="1234463" y="126252"/>
                  </a:cubicBezTo>
                  <a:cubicBezTo>
                    <a:pt x="1228405" y="123064"/>
                    <a:pt x="1221391" y="118600"/>
                    <a:pt x="1211508" y="121151"/>
                  </a:cubicBezTo>
                  <a:cubicBezTo>
                    <a:pt x="1200668" y="123383"/>
                    <a:pt x="1207682" y="114774"/>
                    <a:pt x="1206725" y="111905"/>
                  </a:cubicBezTo>
                  <a:cubicBezTo>
                    <a:pt x="1201624" y="112543"/>
                    <a:pt x="1196842" y="109673"/>
                    <a:pt x="1191741" y="109036"/>
                  </a:cubicBezTo>
                  <a:cubicBezTo>
                    <a:pt x="1181858" y="109036"/>
                    <a:pt x="1173887" y="102341"/>
                    <a:pt x="1178669" y="96921"/>
                  </a:cubicBezTo>
                  <a:cubicBezTo>
                    <a:pt x="1182814" y="93414"/>
                    <a:pt x="1177713" y="90863"/>
                    <a:pt x="1180582" y="87994"/>
                  </a:cubicBezTo>
                  <a:cubicBezTo>
                    <a:pt x="1179945" y="87037"/>
                    <a:pt x="1179945" y="85762"/>
                    <a:pt x="1180582" y="84806"/>
                  </a:cubicBezTo>
                  <a:lnTo>
                    <a:pt x="967931" y="84806"/>
                  </a:lnTo>
                  <a:cubicBezTo>
                    <a:pt x="965699" y="101065"/>
                    <a:pt x="961236" y="122426"/>
                    <a:pt x="959960" y="124977"/>
                  </a:cubicBezTo>
                  <a:cubicBezTo>
                    <a:pt x="959960" y="134541"/>
                    <a:pt x="954859" y="145062"/>
                    <a:pt x="964424" y="153351"/>
                  </a:cubicBezTo>
                  <a:cubicBezTo>
                    <a:pt x="974307" y="161641"/>
                    <a:pt x="978452" y="170568"/>
                    <a:pt x="985466" y="179813"/>
                  </a:cubicBezTo>
                  <a:cubicBezTo>
                    <a:pt x="989292" y="192247"/>
                    <a:pt x="1003957" y="165785"/>
                    <a:pt x="1017029" y="165785"/>
                  </a:cubicBezTo>
                  <a:cubicBezTo>
                    <a:pt x="1024999" y="158771"/>
                    <a:pt x="1035201" y="172480"/>
                    <a:pt x="1042215" y="164510"/>
                  </a:cubicBezTo>
                  <a:cubicBezTo>
                    <a:pt x="1053055" y="157815"/>
                    <a:pt x="1058156" y="166423"/>
                    <a:pt x="1067721" y="167379"/>
                  </a:cubicBezTo>
                  <a:cubicBezTo>
                    <a:pt x="1077604" y="173118"/>
                    <a:pt x="1076966" y="183320"/>
                    <a:pt x="1077604" y="191291"/>
                  </a:cubicBezTo>
                  <a:cubicBezTo>
                    <a:pt x="1080155" y="201812"/>
                    <a:pt x="1066764" y="194479"/>
                    <a:pt x="1056243" y="195754"/>
                  </a:cubicBezTo>
                  <a:cubicBezTo>
                    <a:pt x="1034564" y="199899"/>
                    <a:pt x="1067721" y="207869"/>
                    <a:pt x="1053055" y="212652"/>
                  </a:cubicBezTo>
                  <a:cubicBezTo>
                    <a:pt x="1057200" y="222535"/>
                    <a:pt x="1036795" y="219347"/>
                    <a:pt x="1027550" y="222216"/>
                  </a:cubicBezTo>
                  <a:cubicBezTo>
                    <a:pt x="1024043" y="231462"/>
                    <a:pt x="1047954" y="221260"/>
                    <a:pt x="1056881" y="223172"/>
                  </a:cubicBezTo>
                  <a:cubicBezTo>
                    <a:pt x="1074735" y="225723"/>
                    <a:pt x="1061026" y="210420"/>
                    <a:pt x="1073778" y="222216"/>
                  </a:cubicBezTo>
                  <a:cubicBezTo>
                    <a:pt x="1092589" y="225404"/>
                    <a:pt x="1072503" y="234969"/>
                    <a:pt x="1084937" y="241026"/>
                  </a:cubicBezTo>
                  <a:cubicBezTo>
                    <a:pt x="1100240" y="238476"/>
                    <a:pt x="1092589" y="247084"/>
                    <a:pt x="1098646" y="251228"/>
                  </a:cubicBezTo>
                  <a:cubicBezTo>
                    <a:pt x="1110761" y="246446"/>
                    <a:pt x="1129253" y="257924"/>
                    <a:pt x="1108529" y="259199"/>
                  </a:cubicBezTo>
                  <a:cubicBezTo>
                    <a:pt x="1103110" y="267169"/>
                    <a:pt x="1095139" y="276415"/>
                    <a:pt x="1076966" y="276415"/>
                  </a:cubicBezTo>
                  <a:cubicBezTo>
                    <a:pt x="1083662" y="284704"/>
                    <a:pt x="1066446" y="288211"/>
                    <a:pt x="1059113" y="293950"/>
                  </a:cubicBezTo>
                  <a:cubicBezTo>
                    <a:pt x="1046041" y="291400"/>
                    <a:pt x="1002682" y="301602"/>
                    <a:pt x="1024362" y="301283"/>
                  </a:cubicBezTo>
                  <a:cubicBezTo>
                    <a:pt x="1024680" y="304152"/>
                    <a:pt x="997900" y="302239"/>
                    <a:pt x="988654" y="296819"/>
                  </a:cubicBezTo>
                  <a:cubicBezTo>
                    <a:pt x="982278" y="299689"/>
                    <a:pt x="973032" y="302558"/>
                    <a:pt x="961554" y="303515"/>
                  </a:cubicBezTo>
                  <a:cubicBezTo>
                    <a:pt x="947845" y="301283"/>
                    <a:pt x="929354" y="300326"/>
                    <a:pt x="917876" y="295544"/>
                  </a:cubicBezTo>
                  <a:cubicBezTo>
                    <a:pt x="913094" y="288211"/>
                    <a:pt x="893646" y="285342"/>
                    <a:pt x="881212" y="289487"/>
                  </a:cubicBezTo>
                  <a:cubicBezTo>
                    <a:pt x="877068" y="297138"/>
                    <a:pt x="864953" y="294588"/>
                    <a:pt x="855707" y="295863"/>
                  </a:cubicBezTo>
                  <a:cubicBezTo>
                    <a:pt x="852838" y="288849"/>
                    <a:pt x="849649" y="280560"/>
                    <a:pt x="852519" y="272908"/>
                  </a:cubicBezTo>
                  <a:cubicBezTo>
                    <a:pt x="841679" y="274821"/>
                    <a:pt x="823506" y="273546"/>
                    <a:pt x="826695" y="263981"/>
                  </a:cubicBezTo>
                  <a:cubicBezTo>
                    <a:pt x="807565" y="260793"/>
                    <a:pt x="839447" y="244214"/>
                    <a:pt x="816811" y="245490"/>
                  </a:cubicBezTo>
                  <a:cubicBezTo>
                    <a:pt x="796726" y="246127"/>
                    <a:pt x="818086" y="234969"/>
                    <a:pt x="825738" y="232737"/>
                  </a:cubicBezTo>
                  <a:cubicBezTo>
                    <a:pt x="832752" y="222216"/>
                    <a:pt x="808522" y="234969"/>
                    <a:pt x="800870" y="229230"/>
                  </a:cubicBezTo>
                  <a:cubicBezTo>
                    <a:pt x="790987" y="229230"/>
                    <a:pt x="785567" y="233693"/>
                    <a:pt x="789712" y="220303"/>
                  </a:cubicBezTo>
                  <a:cubicBezTo>
                    <a:pt x="785248" y="211695"/>
                    <a:pt x="785567" y="202130"/>
                    <a:pt x="797363" y="195117"/>
                  </a:cubicBezTo>
                  <a:cubicBezTo>
                    <a:pt x="805653" y="187146"/>
                    <a:pt x="790030" y="184596"/>
                    <a:pt x="804696" y="180132"/>
                  </a:cubicBezTo>
                  <a:cubicBezTo>
                    <a:pt x="816811" y="171205"/>
                    <a:pt x="831477" y="188740"/>
                    <a:pt x="839766" y="177582"/>
                  </a:cubicBezTo>
                  <a:cubicBezTo>
                    <a:pt x="844867" y="172480"/>
                    <a:pt x="863677" y="159090"/>
                    <a:pt x="870373" y="166423"/>
                  </a:cubicBezTo>
                  <a:cubicBezTo>
                    <a:pt x="865271" y="173756"/>
                    <a:pt x="877705" y="176625"/>
                    <a:pt x="883125" y="168974"/>
                  </a:cubicBezTo>
                  <a:cubicBezTo>
                    <a:pt x="894284" y="168017"/>
                    <a:pt x="909268" y="170249"/>
                    <a:pt x="917239" y="162597"/>
                  </a:cubicBezTo>
                  <a:cubicBezTo>
                    <a:pt x="924890" y="154627"/>
                    <a:pt x="949121" y="153670"/>
                    <a:pt x="949121" y="143468"/>
                  </a:cubicBezTo>
                  <a:cubicBezTo>
                    <a:pt x="947845" y="136135"/>
                    <a:pt x="949121" y="104253"/>
                    <a:pt x="945614" y="85762"/>
                  </a:cubicBezTo>
                  <a:lnTo>
                    <a:pt x="432955" y="85762"/>
                  </a:lnTo>
                  <a:cubicBezTo>
                    <a:pt x="431360" y="93733"/>
                    <a:pt x="420839" y="103935"/>
                    <a:pt x="425941" y="111267"/>
                  </a:cubicBezTo>
                  <a:cubicBezTo>
                    <a:pt x="433592" y="122107"/>
                    <a:pt x="457822" y="127208"/>
                    <a:pt x="477270" y="129759"/>
                  </a:cubicBezTo>
                  <a:cubicBezTo>
                    <a:pt x="493849" y="128484"/>
                    <a:pt x="512978" y="128802"/>
                    <a:pt x="525412" y="121151"/>
                  </a:cubicBezTo>
                  <a:cubicBezTo>
                    <a:pt x="548048" y="128165"/>
                    <a:pt x="562395" y="112543"/>
                    <a:pt x="580886" y="111267"/>
                  </a:cubicBezTo>
                  <a:cubicBezTo>
                    <a:pt x="586625" y="115412"/>
                    <a:pt x="566539" y="133266"/>
                    <a:pt x="590132" y="126571"/>
                  </a:cubicBezTo>
                  <a:cubicBezTo>
                    <a:pt x="598740" y="120194"/>
                    <a:pt x="633810" y="115412"/>
                    <a:pt x="627433" y="128165"/>
                  </a:cubicBezTo>
                  <a:cubicBezTo>
                    <a:pt x="617231" y="138686"/>
                    <a:pt x="644331" y="133266"/>
                    <a:pt x="644968" y="140599"/>
                  </a:cubicBezTo>
                  <a:cubicBezTo>
                    <a:pt x="634129" y="150801"/>
                    <a:pt x="669199" y="151120"/>
                    <a:pt x="657402" y="161641"/>
                  </a:cubicBezTo>
                  <a:cubicBezTo>
                    <a:pt x="661866" y="167698"/>
                    <a:pt x="654214" y="174075"/>
                    <a:pt x="640824" y="175031"/>
                  </a:cubicBezTo>
                  <a:cubicBezTo>
                    <a:pt x="640824" y="180451"/>
                    <a:pt x="632216" y="214564"/>
                    <a:pt x="622332" y="218071"/>
                  </a:cubicBezTo>
                  <a:cubicBezTo>
                    <a:pt x="620419" y="232737"/>
                    <a:pt x="581524" y="215202"/>
                    <a:pt x="580567" y="226042"/>
                  </a:cubicBezTo>
                  <a:cubicBezTo>
                    <a:pt x="576104" y="234969"/>
                    <a:pt x="592682" y="242620"/>
                    <a:pt x="578017" y="248997"/>
                  </a:cubicBezTo>
                  <a:cubicBezTo>
                    <a:pt x="562713" y="260155"/>
                    <a:pt x="548367" y="239432"/>
                    <a:pt x="529875" y="244852"/>
                  </a:cubicBezTo>
                  <a:cubicBezTo>
                    <a:pt x="517760" y="253141"/>
                    <a:pt x="490979" y="246765"/>
                    <a:pt x="478864" y="256967"/>
                  </a:cubicBezTo>
                  <a:cubicBezTo>
                    <a:pt x="473126" y="262068"/>
                    <a:pt x="457504" y="265256"/>
                    <a:pt x="445070" y="265256"/>
                  </a:cubicBezTo>
                  <a:cubicBezTo>
                    <a:pt x="435186" y="265256"/>
                    <a:pt x="426897" y="262706"/>
                    <a:pt x="425941" y="256967"/>
                  </a:cubicBezTo>
                  <a:cubicBezTo>
                    <a:pt x="427535" y="248040"/>
                    <a:pt x="412231" y="255692"/>
                    <a:pt x="408724" y="248997"/>
                  </a:cubicBezTo>
                  <a:cubicBezTo>
                    <a:pt x="386726" y="243577"/>
                    <a:pt x="388639" y="261749"/>
                    <a:pt x="369829" y="259837"/>
                  </a:cubicBezTo>
                  <a:cubicBezTo>
                    <a:pt x="349424" y="259837"/>
                    <a:pt x="345917" y="247403"/>
                    <a:pt x="325194" y="247084"/>
                  </a:cubicBezTo>
                  <a:cubicBezTo>
                    <a:pt x="313398" y="240708"/>
                    <a:pt x="299370" y="231143"/>
                    <a:pt x="279284" y="236882"/>
                  </a:cubicBezTo>
                  <a:cubicBezTo>
                    <a:pt x="257286" y="241345"/>
                    <a:pt x="271633" y="224129"/>
                    <a:pt x="269720" y="218071"/>
                  </a:cubicBezTo>
                  <a:cubicBezTo>
                    <a:pt x="259199" y="219666"/>
                    <a:pt x="249953" y="184914"/>
                    <a:pt x="239432" y="183639"/>
                  </a:cubicBezTo>
                  <a:cubicBezTo>
                    <a:pt x="219665" y="183001"/>
                    <a:pt x="203087" y="169930"/>
                    <a:pt x="212970" y="158771"/>
                  </a:cubicBezTo>
                  <a:cubicBezTo>
                    <a:pt x="221260" y="151757"/>
                    <a:pt x="210739" y="146656"/>
                    <a:pt x="216477" y="140280"/>
                  </a:cubicBezTo>
                  <a:cubicBezTo>
                    <a:pt x="212014" y="130078"/>
                    <a:pt x="227636" y="122745"/>
                    <a:pt x="245171" y="119876"/>
                  </a:cubicBezTo>
                  <a:cubicBezTo>
                    <a:pt x="259199" y="111586"/>
                    <a:pt x="276415" y="116050"/>
                    <a:pt x="290443" y="121470"/>
                  </a:cubicBezTo>
                  <a:cubicBezTo>
                    <a:pt x="299370" y="117325"/>
                    <a:pt x="325513" y="124020"/>
                    <a:pt x="321368" y="112862"/>
                  </a:cubicBezTo>
                  <a:cubicBezTo>
                    <a:pt x="338903" y="110311"/>
                    <a:pt x="357714" y="125933"/>
                    <a:pt x="376205" y="116050"/>
                  </a:cubicBezTo>
                  <a:cubicBezTo>
                    <a:pt x="394059" y="106804"/>
                    <a:pt x="407768" y="99152"/>
                    <a:pt x="407130" y="86081"/>
                  </a:cubicBezTo>
                  <a:lnTo>
                    <a:pt x="407130" y="84806"/>
                  </a:lnTo>
                  <a:lnTo>
                    <a:pt x="0" y="84806"/>
                  </a:lnTo>
                  <a:lnTo>
                    <a:pt x="0" y="0"/>
                  </a:lnTo>
                  <a:lnTo>
                    <a:pt x="10020124" y="0"/>
                  </a:lnTo>
                  <a:lnTo>
                    <a:pt x="10020124" y="84806"/>
                  </a:lnTo>
                  <a:lnTo>
                    <a:pt x="9611719" y="84806"/>
                  </a:lnTo>
                  <a:cubicBezTo>
                    <a:pt x="9621602" y="93733"/>
                    <a:pt x="9626384" y="100746"/>
                    <a:pt x="9633398" y="107760"/>
                  </a:cubicBezTo>
                  <a:cubicBezTo>
                    <a:pt x="9637224" y="117644"/>
                    <a:pt x="9652845" y="96602"/>
                    <a:pt x="9666555" y="96602"/>
                  </a:cubicBezTo>
                  <a:cubicBezTo>
                    <a:pt x="9674844" y="90863"/>
                    <a:pt x="9685683" y="101703"/>
                    <a:pt x="9693017" y="95645"/>
                  </a:cubicBezTo>
                  <a:cubicBezTo>
                    <a:pt x="9704495" y="90225"/>
                    <a:pt x="9709914" y="97240"/>
                    <a:pt x="9720116" y="97877"/>
                  </a:cubicBezTo>
                  <a:cubicBezTo>
                    <a:pt x="9730637" y="102659"/>
                    <a:pt x="9730000" y="110630"/>
                    <a:pt x="9730637" y="117006"/>
                  </a:cubicBezTo>
                  <a:cubicBezTo>
                    <a:pt x="9733506" y="125614"/>
                    <a:pt x="9719160" y="119876"/>
                    <a:pt x="9707682" y="120513"/>
                  </a:cubicBezTo>
                  <a:cubicBezTo>
                    <a:pt x="9684727" y="123701"/>
                    <a:pt x="9719797" y="130078"/>
                    <a:pt x="9704495" y="133903"/>
                  </a:cubicBezTo>
                  <a:cubicBezTo>
                    <a:pt x="9708958" y="141874"/>
                    <a:pt x="9687596" y="139642"/>
                    <a:pt x="9677395" y="141874"/>
                  </a:cubicBezTo>
                  <a:cubicBezTo>
                    <a:pt x="9673887" y="149207"/>
                    <a:pt x="9699074" y="140918"/>
                    <a:pt x="9708320" y="142512"/>
                  </a:cubicBezTo>
                  <a:cubicBezTo>
                    <a:pt x="9727449" y="144743"/>
                    <a:pt x="9712465" y="132309"/>
                    <a:pt x="9725855" y="141555"/>
                  </a:cubicBezTo>
                  <a:cubicBezTo>
                    <a:pt x="9745941" y="144106"/>
                    <a:pt x="9724898" y="152076"/>
                    <a:pt x="9737970" y="156858"/>
                  </a:cubicBezTo>
                  <a:cubicBezTo>
                    <a:pt x="9753911" y="154627"/>
                    <a:pt x="9745621" y="161641"/>
                    <a:pt x="9752317" y="165148"/>
                  </a:cubicBezTo>
                  <a:cubicBezTo>
                    <a:pt x="9765388" y="161322"/>
                    <a:pt x="9784517" y="170568"/>
                    <a:pt x="9762838" y="171524"/>
                  </a:cubicBezTo>
                  <a:cubicBezTo>
                    <a:pt x="9756780" y="177900"/>
                    <a:pt x="9748810" y="185552"/>
                    <a:pt x="9729680" y="185552"/>
                  </a:cubicBezTo>
                  <a:cubicBezTo>
                    <a:pt x="9736695" y="192247"/>
                    <a:pt x="9718522" y="194798"/>
                    <a:pt x="9710551" y="199261"/>
                  </a:cubicBezTo>
                  <a:cubicBezTo>
                    <a:pt x="9696524" y="197029"/>
                    <a:pt x="9651252" y="205319"/>
                    <a:pt x="9673887" y="205319"/>
                  </a:cubicBezTo>
                  <a:cubicBezTo>
                    <a:pt x="9674207" y="207550"/>
                    <a:pt x="9645513" y="206275"/>
                    <a:pt x="9635948" y="201812"/>
                  </a:cubicBezTo>
                  <a:cubicBezTo>
                    <a:pt x="9629253" y="204043"/>
                    <a:pt x="9619689" y="206594"/>
                    <a:pt x="9607255" y="207232"/>
                  </a:cubicBezTo>
                  <a:cubicBezTo>
                    <a:pt x="9592589" y="205319"/>
                    <a:pt x="9572823" y="204681"/>
                    <a:pt x="9560707" y="200536"/>
                  </a:cubicBezTo>
                  <a:cubicBezTo>
                    <a:pt x="9555606" y="194479"/>
                    <a:pt x="9535201" y="192247"/>
                    <a:pt x="9522131" y="195435"/>
                  </a:cubicBezTo>
                  <a:cubicBezTo>
                    <a:pt x="9517986" y="201493"/>
                    <a:pt x="9504914" y="199580"/>
                    <a:pt x="9495031" y="200536"/>
                  </a:cubicBezTo>
                  <a:cubicBezTo>
                    <a:pt x="9491843" y="194798"/>
                    <a:pt x="9488335" y="188103"/>
                    <a:pt x="9491524" y="182045"/>
                  </a:cubicBezTo>
                  <a:cubicBezTo>
                    <a:pt x="9480047" y="183639"/>
                    <a:pt x="9460598" y="182683"/>
                    <a:pt x="9464106" y="175031"/>
                  </a:cubicBezTo>
                  <a:cubicBezTo>
                    <a:pt x="9443701" y="172480"/>
                    <a:pt x="9477496" y="158771"/>
                    <a:pt x="9453584" y="159728"/>
                  </a:cubicBezTo>
                  <a:cubicBezTo>
                    <a:pt x="9432224" y="160365"/>
                    <a:pt x="9454860" y="151438"/>
                    <a:pt x="9463149" y="149526"/>
                  </a:cubicBezTo>
                  <a:cubicBezTo>
                    <a:pt x="9470481" y="141236"/>
                    <a:pt x="9444976" y="151438"/>
                    <a:pt x="9437006" y="146656"/>
                  </a:cubicBezTo>
                  <a:cubicBezTo>
                    <a:pt x="9426485" y="146656"/>
                    <a:pt x="9420746" y="150163"/>
                    <a:pt x="9425210" y="139323"/>
                  </a:cubicBezTo>
                  <a:cubicBezTo>
                    <a:pt x="9420428" y="132309"/>
                    <a:pt x="9420746" y="124658"/>
                    <a:pt x="9433180" y="118919"/>
                  </a:cubicBezTo>
                  <a:cubicBezTo>
                    <a:pt x="9442107" y="112543"/>
                    <a:pt x="9425847" y="110311"/>
                    <a:pt x="9441151" y="106804"/>
                  </a:cubicBezTo>
                  <a:cubicBezTo>
                    <a:pt x="9453903" y="99790"/>
                    <a:pt x="9469207" y="113818"/>
                    <a:pt x="9477815" y="104891"/>
                  </a:cubicBezTo>
                  <a:cubicBezTo>
                    <a:pt x="9483235" y="100746"/>
                    <a:pt x="9503002" y="89907"/>
                    <a:pt x="9510334" y="95964"/>
                  </a:cubicBezTo>
                  <a:cubicBezTo>
                    <a:pt x="9504914" y="101703"/>
                    <a:pt x="9517986" y="104253"/>
                    <a:pt x="9524044" y="98196"/>
                  </a:cubicBezTo>
                  <a:cubicBezTo>
                    <a:pt x="9535840" y="97240"/>
                    <a:pt x="9552099" y="99152"/>
                    <a:pt x="9560707" y="92776"/>
                  </a:cubicBezTo>
                  <a:cubicBezTo>
                    <a:pt x="9563896" y="90225"/>
                    <a:pt x="9570272" y="88313"/>
                    <a:pt x="9576329" y="84487"/>
                  </a:cubicBezTo>
                  <a:lnTo>
                    <a:pt x="9275365" y="84487"/>
                  </a:lnTo>
                  <a:cubicBezTo>
                    <a:pt x="9275365" y="84487"/>
                    <a:pt x="9296726" y="84487"/>
                    <a:pt x="9296726" y="84487"/>
                  </a:cubicBezTo>
                  <a:lnTo>
                    <a:pt x="9351244" y="125614"/>
                  </a:lnTo>
                  <a:lnTo>
                    <a:pt x="9352200" y="127846"/>
                  </a:lnTo>
                  <a:lnTo>
                    <a:pt x="9253049" y="122426"/>
                  </a:lnTo>
                  <a:lnTo>
                    <a:pt x="9201081" y="84168"/>
                  </a:lnTo>
                  <a:lnTo>
                    <a:pt x="9266120" y="84168"/>
                  </a:lnTo>
                  <a:lnTo>
                    <a:pt x="9266120" y="88631"/>
                  </a:lnTo>
                  <a:lnTo>
                    <a:pt x="9275684" y="88631"/>
                  </a:lnTo>
                  <a:lnTo>
                    <a:pt x="9275684" y="84168"/>
                  </a:lnTo>
                  <a:lnTo>
                    <a:pt x="9153258" y="84168"/>
                  </a:lnTo>
                  <a:lnTo>
                    <a:pt x="9170793" y="84168"/>
                  </a:lnTo>
                  <a:lnTo>
                    <a:pt x="9233919" y="132628"/>
                  </a:lnTo>
                  <a:lnTo>
                    <a:pt x="9235513" y="135498"/>
                  </a:lnTo>
                  <a:lnTo>
                    <a:pt x="9126796" y="129121"/>
                  </a:lnTo>
                  <a:lnTo>
                    <a:pt x="9065264" y="93414"/>
                  </a:lnTo>
                  <a:lnTo>
                    <a:pt x="9144012" y="93414"/>
                  </a:lnTo>
                  <a:lnTo>
                    <a:pt x="9144012" y="88950"/>
                  </a:lnTo>
                  <a:lnTo>
                    <a:pt x="9153577" y="88950"/>
                  </a:lnTo>
                  <a:lnTo>
                    <a:pt x="9153577" y="83849"/>
                  </a:lnTo>
                  <a:lnTo>
                    <a:pt x="9002776" y="83849"/>
                  </a:lnTo>
                  <a:lnTo>
                    <a:pt x="9002776" y="93414"/>
                  </a:lnTo>
                  <a:lnTo>
                    <a:pt x="9012979" y="93414"/>
                  </a:lnTo>
                  <a:lnTo>
                    <a:pt x="9124883" y="163235"/>
                  </a:lnTo>
                  <a:lnTo>
                    <a:pt x="9125840" y="167379"/>
                  </a:lnTo>
                  <a:lnTo>
                    <a:pt x="8997356" y="153989"/>
                  </a:lnTo>
                  <a:lnTo>
                    <a:pt x="8881307" y="93414"/>
                  </a:lnTo>
                  <a:lnTo>
                    <a:pt x="8993530" y="93414"/>
                  </a:lnTo>
                  <a:lnTo>
                    <a:pt x="8993530" y="83849"/>
                  </a:lnTo>
                  <a:lnTo>
                    <a:pt x="8776735" y="83849"/>
                  </a:lnTo>
                  <a:lnTo>
                    <a:pt x="8776735" y="93414"/>
                  </a:lnTo>
                  <a:lnTo>
                    <a:pt x="8810847" y="93414"/>
                  </a:lnTo>
                  <a:lnTo>
                    <a:pt x="8909681" y="157815"/>
                  </a:lnTo>
                  <a:lnTo>
                    <a:pt x="8911594" y="161959"/>
                  </a:lnTo>
                  <a:lnTo>
                    <a:pt x="8731143" y="152395"/>
                  </a:lnTo>
                  <a:lnTo>
                    <a:pt x="8636773" y="102978"/>
                  </a:lnTo>
                  <a:lnTo>
                    <a:pt x="8757605" y="102978"/>
                  </a:lnTo>
                  <a:lnTo>
                    <a:pt x="8757605" y="91501"/>
                  </a:lnTo>
                  <a:lnTo>
                    <a:pt x="8767170" y="90863"/>
                  </a:lnTo>
                  <a:lnTo>
                    <a:pt x="8767170" y="84168"/>
                  </a:lnTo>
                  <a:lnTo>
                    <a:pt x="8540810" y="84168"/>
                  </a:lnTo>
                  <a:lnTo>
                    <a:pt x="8540810" y="93733"/>
                  </a:lnTo>
                  <a:lnTo>
                    <a:pt x="8568547" y="93733"/>
                  </a:lnTo>
                  <a:lnTo>
                    <a:pt x="8683639" y="171843"/>
                  </a:lnTo>
                  <a:lnTo>
                    <a:pt x="8685871" y="176944"/>
                  </a:lnTo>
                  <a:lnTo>
                    <a:pt x="8488204" y="165467"/>
                  </a:lnTo>
                  <a:lnTo>
                    <a:pt x="8376300" y="102978"/>
                  </a:lnTo>
                  <a:lnTo>
                    <a:pt x="8512434" y="102978"/>
                  </a:lnTo>
                  <a:lnTo>
                    <a:pt x="8512434" y="92776"/>
                  </a:lnTo>
                  <a:lnTo>
                    <a:pt x="8521999" y="92138"/>
                  </a:lnTo>
                  <a:lnTo>
                    <a:pt x="8521999" y="84168"/>
                  </a:lnTo>
                  <a:lnTo>
                    <a:pt x="8305203" y="84168"/>
                  </a:lnTo>
                  <a:lnTo>
                    <a:pt x="8305203" y="93733"/>
                  </a:lnTo>
                  <a:lnTo>
                    <a:pt x="8281611" y="93733"/>
                  </a:lnTo>
                  <a:cubicBezTo>
                    <a:pt x="8281611" y="93733"/>
                    <a:pt x="8282248" y="109036"/>
                    <a:pt x="8282248" y="109036"/>
                  </a:cubicBezTo>
                  <a:lnTo>
                    <a:pt x="8300421" y="109036"/>
                  </a:lnTo>
                  <a:cubicBezTo>
                    <a:pt x="8300421" y="109036"/>
                    <a:pt x="8516260" y="237201"/>
                    <a:pt x="8516260" y="237201"/>
                  </a:cubicBezTo>
                  <a:lnTo>
                    <a:pt x="8517855" y="245171"/>
                  </a:lnTo>
                  <a:lnTo>
                    <a:pt x="8270771" y="219666"/>
                  </a:lnTo>
                  <a:lnTo>
                    <a:pt x="8047280" y="112543"/>
                  </a:lnTo>
                  <a:lnTo>
                    <a:pt x="8247497" y="109355"/>
                  </a:lnTo>
                  <a:lnTo>
                    <a:pt x="8251323" y="102978"/>
                  </a:lnTo>
                  <a:lnTo>
                    <a:pt x="8258018" y="102978"/>
                  </a:lnTo>
                  <a:lnTo>
                    <a:pt x="8258018" y="93414"/>
                  </a:lnTo>
                  <a:lnTo>
                    <a:pt x="8239208" y="93414"/>
                  </a:lnTo>
                  <a:lnTo>
                    <a:pt x="8239208" y="83849"/>
                  </a:lnTo>
                  <a:lnTo>
                    <a:pt x="7992762" y="83849"/>
                  </a:lnTo>
                  <a:lnTo>
                    <a:pt x="7980328" y="507877"/>
                  </a:lnTo>
                  <a:lnTo>
                    <a:pt x="8004877" y="507877"/>
                  </a:lnTo>
                  <a:lnTo>
                    <a:pt x="8011572" y="505645"/>
                  </a:lnTo>
                  <a:lnTo>
                    <a:pt x="8029745" y="505645"/>
                  </a:lnTo>
                  <a:cubicBezTo>
                    <a:pt x="8029745" y="505645"/>
                    <a:pt x="8046961" y="506601"/>
                    <a:pt x="8046961" y="506601"/>
                  </a:cubicBezTo>
                  <a:lnTo>
                    <a:pt x="8048555" y="508833"/>
                  </a:lnTo>
                  <a:lnTo>
                    <a:pt x="8050468" y="512340"/>
                  </a:lnTo>
                  <a:lnTo>
                    <a:pt x="8053656" y="517760"/>
                  </a:lnTo>
                  <a:lnTo>
                    <a:pt x="8266307" y="528281"/>
                  </a:lnTo>
                  <a:cubicBezTo>
                    <a:pt x="8291812" y="529556"/>
                    <a:pt x="8278742" y="536889"/>
                    <a:pt x="8268220" y="536889"/>
                  </a:cubicBezTo>
                  <a:cubicBezTo>
                    <a:pt x="8173850" y="537208"/>
                    <a:pt x="8063539" y="538483"/>
                    <a:pt x="7972995" y="526687"/>
                  </a:cubicBezTo>
                  <a:lnTo>
                    <a:pt x="7946215" y="527644"/>
                  </a:lnTo>
                  <a:lnTo>
                    <a:pt x="7941113" y="530194"/>
                  </a:lnTo>
                  <a:lnTo>
                    <a:pt x="7776603" y="746353"/>
                  </a:lnTo>
                  <a:lnTo>
                    <a:pt x="7761938" y="749541"/>
                  </a:lnTo>
                  <a:lnTo>
                    <a:pt x="7760662" y="740295"/>
                  </a:lnTo>
                  <a:cubicBezTo>
                    <a:pt x="7794457" y="666648"/>
                    <a:pt x="7858858" y="600015"/>
                    <a:pt x="7917521" y="531788"/>
                  </a:cubicBezTo>
                  <a:lnTo>
                    <a:pt x="7917521" y="526687"/>
                  </a:lnTo>
                  <a:lnTo>
                    <a:pt x="7906681" y="526687"/>
                  </a:lnTo>
                  <a:lnTo>
                    <a:pt x="7894566" y="525093"/>
                  </a:lnTo>
                  <a:lnTo>
                    <a:pt x="7891059" y="522861"/>
                  </a:lnTo>
                  <a:lnTo>
                    <a:pt x="7893928" y="519035"/>
                  </a:lnTo>
                  <a:lnTo>
                    <a:pt x="7910188" y="516166"/>
                  </a:lnTo>
                  <a:lnTo>
                    <a:pt x="7918796" y="513615"/>
                  </a:lnTo>
                  <a:lnTo>
                    <a:pt x="7918158" y="507558"/>
                  </a:lnTo>
                  <a:cubicBezTo>
                    <a:pt x="7856945" y="437099"/>
                    <a:pt x="7805934" y="364409"/>
                    <a:pt x="7763532" y="289805"/>
                  </a:cubicBezTo>
                  <a:cubicBezTo>
                    <a:pt x="7757793" y="281197"/>
                    <a:pt x="7768314" y="280241"/>
                    <a:pt x="7772458" y="285980"/>
                  </a:cubicBezTo>
                  <a:cubicBezTo>
                    <a:pt x="7835585" y="357395"/>
                    <a:pt x="7890421" y="430085"/>
                    <a:pt x="7937606" y="505008"/>
                  </a:cubicBezTo>
                  <a:lnTo>
                    <a:pt x="7941113" y="506920"/>
                  </a:lnTo>
                  <a:lnTo>
                    <a:pt x="7952591" y="507558"/>
                  </a:lnTo>
                  <a:lnTo>
                    <a:pt x="7958648" y="507558"/>
                  </a:lnTo>
                  <a:lnTo>
                    <a:pt x="7935693" y="83530"/>
                  </a:lnTo>
                  <a:lnTo>
                    <a:pt x="7777560" y="83530"/>
                  </a:lnTo>
                  <a:lnTo>
                    <a:pt x="7777560" y="93095"/>
                  </a:lnTo>
                  <a:lnTo>
                    <a:pt x="7801152" y="93095"/>
                  </a:lnTo>
                  <a:lnTo>
                    <a:pt x="7885639" y="148569"/>
                  </a:lnTo>
                  <a:lnTo>
                    <a:pt x="7887552" y="152395"/>
                  </a:lnTo>
                  <a:lnTo>
                    <a:pt x="7741852" y="144106"/>
                  </a:lnTo>
                  <a:lnTo>
                    <a:pt x="7659279" y="102659"/>
                  </a:lnTo>
                  <a:lnTo>
                    <a:pt x="7758431" y="102659"/>
                  </a:lnTo>
                  <a:lnTo>
                    <a:pt x="7758431" y="90544"/>
                  </a:lnTo>
                  <a:lnTo>
                    <a:pt x="7767995" y="89907"/>
                  </a:lnTo>
                  <a:lnTo>
                    <a:pt x="7767995" y="83530"/>
                  </a:lnTo>
                  <a:lnTo>
                    <a:pt x="7584038" y="83530"/>
                  </a:lnTo>
                  <a:lnTo>
                    <a:pt x="7584038" y="102341"/>
                  </a:lnTo>
                  <a:lnTo>
                    <a:pt x="7597109" y="102341"/>
                  </a:lnTo>
                  <a:lnTo>
                    <a:pt x="7746953" y="186190"/>
                  </a:lnTo>
                  <a:lnTo>
                    <a:pt x="7748228" y="191928"/>
                  </a:lnTo>
                  <a:lnTo>
                    <a:pt x="7576386" y="174075"/>
                  </a:lnTo>
                  <a:lnTo>
                    <a:pt x="7420803" y="102659"/>
                  </a:lnTo>
                  <a:lnTo>
                    <a:pt x="7558851" y="102659"/>
                  </a:lnTo>
                  <a:lnTo>
                    <a:pt x="7561083" y="93095"/>
                  </a:lnTo>
                  <a:lnTo>
                    <a:pt x="7569690" y="93095"/>
                  </a:lnTo>
                  <a:lnTo>
                    <a:pt x="7569690" y="83530"/>
                  </a:lnTo>
                  <a:lnTo>
                    <a:pt x="7352895" y="83530"/>
                  </a:lnTo>
                  <a:lnTo>
                    <a:pt x="7352895" y="89588"/>
                  </a:lnTo>
                  <a:lnTo>
                    <a:pt x="7377125" y="90225"/>
                  </a:lnTo>
                  <a:lnTo>
                    <a:pt x="7431324" y="124020"/>
                  </a:lnTo>
                  <a:lnTo>
                    <a:pt x="7432599" y="126252"/>
                  </a:lnTo>
                  <a:lnTo>
                    <a:pt x="7333447" y="120832"/>
                  </a:lnTo>
                  <a:lnTo>
                    <a:pt x="7281479" y="83211"/>
                  </a:lnTo>
                  <a:lnTo>
                    <a:pt x="7352895" y="83211"/>
                  </a:lnTo>
                  <a:lnTo>
                    <a:pt x="7352895" y="87037"/>
                  </a:lnTo>
                  <a:lnTo>
                    <a:pt x="7352895" y="87037"/>
                  </a:lnTo>
                  <a:lnTo>
                    <a:pt x="7352895" y="83211"/>
                  </a:lnTo>
                  <a:lnTo>
                    <a:pt x="7230468" y="83211"/>
                  </a:lnTo>
                  <a:lnTo>
                    <a:pt x="7242583" y="83211"/>
                  </a:lnTo>
                  <a:lnTo>
                    <a:pt x="7306028" y="131672"/>
                  </a:lnTo>
                  <a:lnTo>
                    <a:pt x="7307623" y="134541"/>
                  </a:lnTo>
                  <a:lnTo>
                    <a:pt x="7198586" y="128165"/>
                  </a:lnTo>
                  <a:lnTo>
                    <a:pt x="7137055" y="92776"/>
                  </a:lnTo>
                  <a:lnTo>
                    <a:pt x="7221223" y="92776"/>
                  </a:lnTo>
                  <a:lnTo>
                    <a:pt x="7221223" y="88313"/>
                  </a:lnTo>
                  <a:lnTo>
                    <a:pt x="7221223" y="88313"/>
                  </a:lnTo>
                  <a:lnTo>
                    <a:pt x="7221223" y="83530"/>
                  </a:lnTo>
                  <a:lnTo>
                    <a:pt x="7077117" y="83530"/>
                  </a:lnTo>
                  <a:cubicBezTo>
                    <a:pt x="7077117" y="83530"/>
                    <a:pt x="7077117" y="91182"/>
                    <a:pt x="7077117" y="91182"/>
                  </a:cubicBezTo>
                  <a:lnTo>
                    <a:pt x="7086363" y="91182"/>
                  </a:lnTo>
                  <a:cubicBezTo>
                    <a:pt x="7086363" y="91182"/>
                    <a:pt x="7195079" y="155902"/>
                    <a:pt x="7195079" y="155902"/>
                  </a:cubicBezTo>
                  <a:lnTo>
                    <a:pt x="7195717" y="159728"/>
                  </a:lnTo>
                  <a:lnTo>
                    <a:pt x="7071379" y="146656"/>
                  </a:lnTo>
                  <a:lnTo>
                    <a:pt x="6958836" y="92776"/>
                  </a:lnTo>
                  <a:lnTo>
                    <a:pt x="7057669" y="92776"/>
                  </a:lnTo>
                  <a:lnTo>
                    <a:pt x="7059582" y="102341"/>
                  </a:lnTo>
                  <a:lnTo>
                    <a:pt x="7060220" y="102341"/>
                  </a:lnTo>
                  <a:lnTo>
                    <a:pt x="7060220" y="83530"/>
                  </a:lnTo>
                  <a:lnTo>
                    <a:pt x="7060220" y="83530"/>
                  </a:lnTo>
                  <a:lnTo>
                    <a:pt x="7060220" y="93095"/>
                  </a:lnTo>
                  <a:lnTo>
                    <a:pt x="6788587" y="93095"/>
                  </a:lnTo>
                  <a:lnTo>
                    <a:pt x="6788587" y="100109"/>
                  </a:lnTo>
                  <a:cubicBezTo>
                    <a:pt x="6788587" y="100109"/>
                    <a:pt x="6801340" y="100428"/>
                    <a:pt x="6801340" y="100428"/>
                  </a:cubicBezTo>
                  <a:lnTo>
                    <a:pt x="6948953" y="187784"/>
                  </a:lnTo>
                  <a:lnTo>
                    <a:pt x="6950228" y="193204"/>
                  </a:lnTo>
                  <a:lnTo>
                    <a:pt x="6781254" y="175669"/>
                  </a:lnTo>
                  <a:lnTo>
                    <a:pt x="6628222" y="102659"/>
                  </a:lnTo>
                  <a:lnTo>
                    <a:pt x="6764038" y="102659"/>
                  </a:lnTo>
                  <a:lnTo>
                    <a:pt x="6766270" y="93095"/>
                  </a:lnTo>
                  <a:lnTo>
                    <a:pt x="6777747" y="93095"/>
                  </a:lnTo>
                  <a:lnTo>
                    <a:pt x="6777747" y="83530"/>
                  </a:lnTo>
                  <a:lnTo>
                    <a:pt x="6428960" y="83530"/>
                  </a:lnTo>
                  <a:lnTo>
                    <a:pt x="6408237" y="575785"/>
                  </a:lnTo>
                  <a:cubicBezTo>
                    <a:pt x="6484435" y="525093"/>
                    <a:pt x="6576573" y="472488"/>
                    <a:pt x="6678595" y="418927"/>
                  </a:cubicBezTo>
                  <a:cubicBezTo>
                    <a:pt x="6686565" y="414782"/>
                    <a:pt x="6700593" y="416057"/>
                    <a:pt x="6687522" y="424665"/>
                  </a:cubicBezTo>
                  <a:cubicBezTo>
                    <a:pt x="6610687" y="482690"/>
                    <a:pt x="6514722" y="536889"/>
                    <a:pt x="6410150" y="589813"/>
                  </a:cubicBezTo>
                  <a:lnTo>
                    <a:pt x="6410150" y="602247"/>
                  </a:lnTo>
                  <a:lnTo>
                    <a:pt x="6476146" y="602247"/>
                  </a:lnTo>
                  <a:lnTo>
                    <a:pt x="6476146" y="611811"/>
                  </a:lnTo>
                  <a:lnTo>
                    <a:pt x="6485710" y="611811"/>
                  </a:lnTo>
                  <a:lnTo>
                    <a:pt x="6485710" y="621376"/>
                  </a:lnTo>
                  <a:lnTo>
                    <a:pt x="6476146" y="621376"/>
                  </a:lnTo>
                  <a:lnTo>
                    <a:pt x="6476146" y="633491"/>
                  </a:lnTo>
                  <a:lnTo>
                    <a:pt x="6485710" y="636042"/>
                  </a:lnTo>
                  <a:lnTo>
                    <a:pt x="6485710" y="640186"/>
                  </a:lnTo>
                  <a:lnTo>
                    <a:pt x="6466900" y="640186"/>
                  </a:lnTo>
                  <a:lnTo>
                    <a:pt x="6466900" y="639230"/>
                  </a:lnTo>
                  <a:lnTo>
                    <a:pt x="6462436" y="635404"/>
                  </a:lnTo>
                  <a:lnTo>
                    <a:pt x="6455422" y="630940"/>
                  </a:lnTo>
                  <a:lnTo>
                    <a:pt x="6399948" y="630940"/>
                  </a:lnTo>
                  <a:lnTo>
                    <a:pt x="6377950" y="637317"/>
                  </a:lnTo>
                  <a:cubicBezTo>
                    <a:pt x="6409512" y="737426"/>
                    <a:pt x="6428960" y="837853"/>
                    <a:pt x="6447771" y="937962"/>
                  </a:cubicBezTo>
                  <a:cubicBezTo>
                    <a:pt x="6449684" y="945295"/>
                    <a:pt x="6446177" y="948802"/>
                    <a:pt x="6442032" y="949121"/>
                  </a:cubicBezTo>
                  <a:lnTo>
                    <a:pt x="6442032" y="949121"/>
                  </a:lnTo>
                  <a:close/>
                  <a:moveTo>
                    <a:pt x="2299314" y="100746"/>
                  </a:moveTo>
                  <a:lnTo>
                    <a:pt x="2302821" y="100109"/>
                  </a:lnTo>
                  <a:lnTo>
                    <a:pt x="2299314" y="100746"/>
                  </a:lnTo>
                  <a:lnTo>
                    <a:pt x="2297401" y="100746"/>
                  </a:lnTo>
                  <a:cubicBezTo>
                    <a:pt x="2297401" y="100746"/>
                    <a:pt x="2299314" y="100746"/>
                    <a:pt x="2299314" y="100746"/>
                  </a:cubicBezTo>
                  <a:lnTo>
                    <a:pt x="2299314" y="100746"/>
                  </a:lnTo>
                  <a:close/>
                  <a:moveTo>
                    <a:pt x="2293575" y="110949"/>
                  </a:moveTo>
                  <a:lnTo>
                    <a:pt x="2291025" y="111586"/>
                  </a:lnTo>
                  <a:lnTo>
                    <a:pt x="2291025" y="111586"/>
                  </a:lnTo>
                  <a:cubicBezTo>
                    <a:pt x="2291025" y="111586"/>
                    <a:pt x="2293894" y="110949"/>
                    <a:pt x="2293894" y="110949"/>
                  </a:cubicBezTo>
                  <a:lnTo>
                    <a:pt x="2293894" y="110949"/>
                  </a:lnTo>
                  <a:close/>
                  <a:moveTo>
                    <a:pt x="2291025" y="120832"/>
                  </a:moveTo>
                  <a:lnTo>
                    <a:pt x="2293256" y="121470"/>
                  </a:lnTo>
                  <a:lnTo>
                    <a:pt x="2290387" y="121470"/>
                  </a:lnTo>
                  <a:lnTo>
                    <a:pt x="2290387" y="120832"/>
                  </a:lnTo>
                  <a:lnTo>
                    <a:pt x="2291025" y="120832"/>
                  </a:lnTo>
                  <a:close/>
                  <a:moveTo>
                    <a:pt x="2285605" y="139323"/>
                  </a:moveTo>
                  <a:lnTo>
                    <a:pt x="2286880" y="139323"/>
                  </a:lnTo>
                  <a:cubicBezTo>
                    <a:pt x="2286880" y="139323"/>
                    <a:pt x="2287837" y="139642"/>
                    <a:pt x="2287837" y="139642"/>
                  </a:cubicBezTo>
                  <a:lnTo>
                    <a:pt x="2285923" y="139642"/>
                  </a:lnTo>
                  <a:cubicBezTo>
                    <a:pt x="2285923" y="139642"/>
                    <a:pt x="2285923" y="139642"/>
                    <a:pt x="2285923" y="139323"/>
                  </a:cubicBezTo>
                  <a:close/>
                  <a:moveTo>
                    <a:pt x="2299633" y="148888"/>
                  </a:moveTo>
                  <a:lnTo>
                    <a:pt x="2298995" y="139323"/>
                  </a:lnTo>
                  <a:lnTo>
                    <a:pt x="2299952" y="139323"/>
                  </a:lnTo>
                  <a:lnTo>
                    <a:pt x="2299952" y="148888"/>
                  </a:lnTo>
                  <a:lnTo>
                    <a:pt x="2298995" y="148888"/>
                  </a:lnTo>
                  <a:lnTo>
                    <a:pt x="2299633" y="148888"/>
                  </a:lnTo>
                  <a:close/>
                  <a:moveTo>
                    <a:pt x="2401336" y="201493"/>
                  </a:moveTo>
                  <a:cubicBezTo>
                    <a:pt x="2408031" y="206594"/>
                    <a:pt x="2414088" y="212333"/>
                    <a:pt x="2419189" y="218709"/>
                  </a:cubicBezTo>
                  <a:cubicBezTo>
                    <a:pt x="2414088" y="212014"/>
                    <a:pt x="2408031" y="206275"/>
                    <a:pt x="2401336" y="201493"/>
                  </a:cubicBezTo>
                  <a:close/>
                  <a:moveTo>
                    <a:pt x="2408350" y="183958"/>
                  </a:moveTo>
                  <a:cubicBezTo>
                    <a:pt x="2413769" y="185871"/>
                    <a:pt x="2418871" y="188103"/>
                    <a:pt x="2424290" y="190653"/>
                  </a:cubicBezTo>
                  <a:cubicBezTo>
                    <a:pt x="2419189" y="188103"/>
                    <a:pt x="2413769" y="185871"/>
                    <a:pt x="2408350" y="183958"/>
                  </a:cubicBezTo>
                  <a:close/>
                  <a:moveTo>
                    <a:pt x="2445014" y="179494"/>
                  </a:moveTo>
                  <a:cubicBezTo>
                    <a:pt x="2453622" y="181407"/>
                    <a:pt x="2462549" y="183958"/>
                    <a:pt x="2470838" y="186508"/>
                  </a:cubicBezTo>
                  <a:cubicBezTo>
                    <a:pt x="2462230" y="183958"/>
                    <a:pt x="2453622" y="181726"/>
                    <a:pt x="2445014" y="179494"/>
                  </a:cubicBezTo>
                  <a:close/>
                  <a:moveTo>
                    <a:pt x="2485503" y="191291"/>
                  </a:moveTo>
                  <a:cubicBezTo>
                    <a:pt x="2481040" y="189697"/>
                    <a:pt x="2476258" y="188103"/>
                    <a:pt x="2471475" y="186508"/>
                  </a:cubicBezTo>
                  <a:cubicBezTo>
                    <a:pt x="2476258" y="188103"/>
                    <a:pt x="2481040" y="189697"/>
                    <a:pt x="2485503" y="191291"/>
                  </a:cubicBezTo>
                  <a:close/>
                  <a:moveTo>
                    <a:pt x="3119632" y="616912"/>
                  </a:moveTo>
                  <a:lnTo>
                    <a:pt x="3139080" y="546454"/>
                  </a:lnTo>
                  <a:lnTo>
                    <a:pt x="3139080" y="547091"/>
                  </a:lnTo>
                  <a:cubicBezTo>
                    <a:pt x="3139080" y="547091"/>
                    <a:pt x="3139080" y="545178"/>
                    <a:pt x="3139080" y="545178"/>
                  </a:cubicBezTo>
                  <a:lnTo>
                    <a:pt x="3101459" y="545178"/>
                  </a:lnTo>
                  <a:lnTo>
                    <a:pt x="3101459" y="547091"/>
                  </a:lnTo>
                  <a:lnTo>
                    <a:pt x="3096677" y="547091"/>
                  </a:lnTo>
                  <a:cubicBezTo>
                    <a:pt x="3096677" y="547091"/>
                    <a:pt x="3119951" y="617231"/>
                    <a:pt x="3119951" y="617231"/>
                  </a:cubicBezTo>
                  <a:lnTo>
                    <a:pt x="3119951" y="617231"/>
                  </a:lnTo>
                  <a:close/>
                  <a:moveTo>
                    <a:pt x="3098909" y="544860"/>
                  </a:moveTo>
                  <a:lnTo>
                    <a:pt x="3139399" y="544860"/>
                  </a:lnTo>
                  <a:cubicBezTo>
                    <a:pt x="3139399" y="544860"/>
                    <a:pt x="3141630" y="536252"/>
                    <a:pt x="3141630" y="536252"/>
                  </a:cubicBezTo>
                  <a:lnTo>
                    <a:pt x="3136848" y="535614"/>
                  </a:lnTo>
                  <a:lnTo>
                    <a:pt x="3096677" y="535614"/>
                  </a:lnTo>
                  <a:cubicBezTo>
                    <a:pt x="3096677" y="534020"/>
                    <a:pt x="3096677" y="534020"/>
                    <a:pt x="3096677" y="534020"/>
                  </a:cubicBezTo>
                  <a:cubicBezTo>
                    <a:pt x="3096677" y="534020"/>
                    <a:pt x="3096677" y="534020"/>
                    <a:pt x="3096677" y="534020"/>
                  </a:cubicBezTo>
                  <a:cubicBezTo>
                    <a:pt x="3096677" y="534020"/>
                    <a:pt x="3096677" y="534020"/>
                    <a:pt x="3096677" y="534020"/>
                  </a:cubicBezTo>
                  <a:lnTo>
                    <a:pt x="3093170" y="535933"/>
                  </a:lnTo>
                  <a:lnTo>
                    <a:pt x="3096040" y="544860"/>
                  </a:lnTo>
                  <a:lnTo>
                    <a:pt x="3099228" y="545497"/>
                  </a:lnTo>
                  <a:lnTo>
                    <a:pt x="3099228" y="544860"/>
                  </a:lnTo>
                  <a:close/>
                  <a:moveTo>
                    <a:pt x="3093170" y="544860"/>
                  </a:moveTo>
                  <a:lnTo>
                    <a:pt x="3090938" y="537208"/>
                  </a:lnTo>
                  <a:lnTo>
                    <a:pt x="3079142" y="543266"/>
                  </a:lnTo>
                  <a:lnTo>
                    <a:pt x="3093170" y="544860"/>
                  </a:lnTo>
                  <a:close/>
                  <a:moveTo>
                    <a:pt x="3141949" y="544541"/>
                  </a:moveTo>
                  <a:lnTo>
                    <a:pt x="3155021" y="542947"/>
                  </a:lnTo>
                  <a:lnTo>
                    <a:pt x="3144181" y="537208"/>
                  </a:lnTo>
                  <a:lnTo>
                    <a:pt x="3142268" y="544222"/>
                  </a:lnTo>
                  <a:close/>
                  <a:moveTo>
                    <a:pt x="3072766" y="542947"/>
                  </a:moveTo>
                  <a:lnTo>
                    <a:pt x="3057463" y="534976"/>
                  </a:lnTo>
                  <a:lnTo>
                    <a:pt x="3047579" y="540396"/>
                  </a:lnTo>
                  <a:lnTo>
                    <a:pt x="3072766" y="542947"/>
                  </a:lnTo>
                  <a:close/>
                  <a:moveTo>
                    <a:pt x="3076273" y="544222"/>
                  </a:moveTo>
                  <a:lnTo>
                    <a:pt x="3089982" y="537208"/>
                  </a:lnTo>
                  <a:lnTo>
                    <a:pt x="3089344" y="535295"/>
                  </a:lnTo>
                  <a:lnTo>
                    <a:pt x="3059375" y="535295"/>
                  </a:lnTo>
                  <a:cubicBezTo>
                    <a:pt x="3059375" y="535295"/>
                    <a:pt x="3076273" y="544222"/>
                    <a:pt x="3076273" y="544222"/>
                  </a:cubicBezTo>
                  <a:lnTo>
                    <a:pt x="3076273" y="544222"/>
                  </a:lnTo>
                  <a:close/>
                  <a:moveTo>
                    <a:pt x="3160122" y="542309"/>
                  </a:moveTo>
                  <a:lnTo>
                    <a:pt x="3185309" y="539440"/>
                  </a:lnTo>
                  <a:lnTo>
                    <a:pt x="3175744" y="534020"/>
                  </a:lnTo>
                  <a:lnTo>
                    <a:pt x="3159803" y="541990"/>
                  </a:lnTo>
                  <a:close/>
                  <a:moveTo>
                    <a:pt x="3156934" y="543903"/>
                  </a:moveTo>
                  <a:lnTo>
                    <a:pt x="3173512" y="535295"/>
                  </a:lnTo>
                  <a:lnTo>
                    <a:pt x="3145137" y="535295"/>
                  </a:lnTo>
                  <a:lnTo>
                    <a:pt x="3144500" y="537208"/>
                  </a:lnTo>
                  <a:lnTo>
                    <a:pt x="3156934" y="543903"/>
                  </a:lnTo>
                  <a:lnTo>
                    <a:pt x="3156934" y="543903"/>
                  </a:lnTo>
                  <a:close/>
                  <a:moveTo>
                    <a:pt x="3042478" y="539759"/>
                  </a:moveTo>
                  <a:lnTo>
                    <a:pt x="3032913" y="534658"/>
                  </a:lnTo>
                  <a:lnTo>
                    <a:pt x="3027494" y="538165"/>
                  </a:lnTo>
                  <a:lnTo>
                    <a:pt x="3042159" y="539759"/>
                  </a:lnTo>
                  <a:close/>
                  <a:moveTo>
                    <a:pt x="3045666" y="541034"/>
                  </a:moveTo>
                  <a:lnTo>
                    <a:pt x="3055231" y="535614"/>
                  </a:lnTo>
                  <a:lnTo>
                    <a:pt x="3035464" y="535614"/>
                  </a:lnTo>
                  <a:lnTo>
                    <a:pt x="3045347" y="541034"/>
                  </a:lnTo>
                  <a:close/>
                  <a:moveTo>
                    <a:pt x="3187859" y="540715"/>
                  </a:moveTo>
                  <a:lnTo>
                    <a:pt x="3197424" y="535295"/>
                  </a:lnTo>
                  <a:lnTo>
                    <a:pt x="3178613" y="535295"/>
                  </a:lnTo>
                  <a:lnTo>
                    <a:pt x="3187859" y="540715"/>
                  </a:lnTo>
                  <a:close/>
                  <a:moveTo>
                    <a:pt x="3191685" y="538802"/>
                  </a:moveTo>
                  <a:lnTo>
                    <a:pt x="3205394" y="537208"/>
                  </a:lnTo>
                  <a:lnTo>
                    <a:pt x="3200293" y="534020"/>
                  </a:lnTo>
                  <a:lnTo>
                    <a:pt x="3191366" y="538802"/>
                  </a:lnTo>
                  <a:lnTo>
                    <a:pt x="3191366" y="538802"/>
                  </a:lnTo>
                  <a:close/>
                  <a:moveTo>
                    <a:pt x="3023349" y="537846"/>
                  </a:moveTo>
                  <a:lnTo>
                    <a:pt x="3016654" y="535614"/>
                  </a:lnTo>
                  <a:lnTo>
                    <a:pt x="2996887" y="535614"/>
                  </a:lnTo>
                  <a:lnTo>
                    <a:pt x="3016654" y="545178"/>
                  </a:lnTo>
                  <a:lnTo>
                    <a:pt x="3016654" y="545178"/>
                  </a:lnTo>
                  <a:lnTo>
                    <a:pt x="3023030" y="537846"/>
                  </a:lnTo>
                  <a:lnTo>
                    <a:pt x="3023030" y="537846"/>
                  </a:lnTo>
                  <a:close/>
                  <a:moveTo>
                    <a:pt x="3025581" y="538802"/>
                  </a:moveTo>
                  <a:lnTo>
                    <a:pt x="3030682" y="535614"/>
                  </a:lnTo>
                  <a:lnTo>
                    <a:pt x="3020480" y="535614"/>
                  </a:lnTo>
                  <a:lnTo>
                    <a:pt x="3025900" y="538802"/>
                  </a:lnTo>
                  <a:close/>
                  <a:moveTo>
                    <a:pt x="3207626" y="538483"/>
                  </a:moveTo>
                  <a:lnTo>
                    <a:pt x="3213046" y="535614"/>
                  </a:lnTo>
                  <a:lnTo>
                    <a:pt x="3203162" y="535614"/>
                  </a:lnTo>
                  <a:lnTo>
                    <a:pt x="3207945" y="538483"/>
                  </a:lnTo>
                  <a:close/>
                  <a:moveTo>
                    <a:pt x="3211133" y="538483"/>
                  </a:moveTo>
                  <a:lnTo>
                    <a:pt x="3220060" y="537527"/>
                  </a:lnTo>
                  <a:lnTo>
                    <a:pt x="3236638" y="535614"/>
                  </a:lnTo>
                  <a:lnTo>
                    <a:pt x="3216871" y="535614"/>
                  </a:lnTo>
                  <a:lnTo>
                    <a:pt x="3211133" y="538483"/>
                  </a:lnTo>
                  <a:lnTo>
                    <a:pt x="3211133" y="538483"/>
                  </a:lnTo>
                  <a:close/>
                  <a:moveTo>
                    <a:pt x="3092214" y="536252"/>
                  </a:moveTo>
                  <a:lnTo>
                    <a:pt x="3093489" y="535295"/>
                  </a:lnTo>
                  <a:lnTo>
                    <a:pt x="3091895" y="535295"/>
                  </a:lnTo>
                  <a:lnTo>
                    <a:pt x="3091895" y="536252"/>
                  </a:lnTo>
                  <a:lnTo>
                    <a:pt x="3091895" y="536252"/>
                  </a:lnTo>
                  <a:close/>
                  <a:moveTo>
                    <a:pt x="3142268" y="536570"/>
                  </a:moveTo>
                  <a:lnTo>
                    <a:pt x="3142268" y="535614"/>
                  </a:lnTo>
                  <a:cubicBezTo>
                    <a:pt x="3142268" y="535614"/>
                    <a:pt x="3140674" y="535614"/>
                    <a:pt x="3140674" y="535614"/>
                  </a:cubicBezTo>
                  <a:lnTo>
                    <a:pt x="3142268" y="536570"/>
                  </a:lnTo>
                  <a:lnTo>
                    <a:pt x="3142268" y="536570"/>
                  </a:lnTo>
                  <a:close/>
                  <a:moveTo>
                    <a:pt x="3091257" y="526049"/>
                  </a:moveTo>
                  <a:lnTo>
                    <a:pt x="3142906" y="526049"/>
                  </a:lnTo>
                  <a:lnTo>
                    <a:pt x="3146731" y="516485"/>
                  </a:lnTo>
                  <a:lnTo>
                    <a:pt x="3098590" y="516485"/>
                  </a:lnTo>
                  <a:lnTo>
                    <a:pt x="3143543" y="526049"/>
                  </a:lnTo>
                  <a:lnTo>
                    <a:pt x="3144181" y="526049"/>
                  </a:lnTo>
                  <a:lnTo>
                    <a:pt x="3143543" y="535614"/>
                  </a:lnTo>
                  <a:lnTo>
                    <a:pt x="3089344" y="535614"/>
                  </a:lnTo>
                  <a:lnTo>
                    <a:pt x="3091257" y="532426"/>
                  </a:lnTo>
                  <a:lnTo>
                    <a:pt x="3091257" y="526049"/>
                  </a:lnTo>
                  <a:close/>
                  <a:moveTo>
                    <a:pt x="3089663" y="526049"/>
                  </a:moveTo>
                  <a:lnTo>
                    <a:pt x="3091576" y="526049"/>
                  </a:lnTo>
                  <a:cubicBezTo>
                    <a:pt x="3091576" y="526049"/>
                    <a:pt x="3091576" y="526049"/>
                    <a:pt x="3091576" y="526049"/>
                  </a:cubicBezTo>
                  <a:lnTo>
                    <a:pt x="3133341" y="526049"/>
                  </a:lnTo>
                  <a:lnTo>
                    <a:pt x="3087113" y="519035"/>
                  </a:lnTo>
                  <a:lnTo>
                    <a:pt x="3089344" y="526049"/>
                  </a:lnTo>
                  <a:close/>
                  <a:moveTo>
                    <a:pt x="3086475" y="518398"/>
                  </a:moveTo>
                  <a:lnTo>
                    <a:pt x="3082330" y="517760"/>
                  </a:lnTo>
                  <a:lnTo>
                    <a:pt x="3082330" y="507239"/>
                  </a:lnTo>
                  <a:lnTo>
                    <a:pt x="3147050" y="507239"/>
                  </a:lnTo>
                  <a:lnTo>
                    <a:pt x="3148326" y="516804"/>
                  </a:lnTo>
                  <a:lnTo>
                    <a:pt x="3146731" y="516804"/>
                  </a:lnTo>
                  <a:cubicBezTo>
                    <a:pt x="3146731" y="516804"/>
                    <a:pt x="3146731" y="513297"/>
                    <a:pt x="3146731" y="513297"/>
                  </a:cubicBezTo>
                  <a:cubicBezTo>
                    <a:pt x="3146731" y="513297"/>
                    <a:pt x="3146731" y="513297"/>
                    <a:pt x="3146731" y="513297"/>
                  </a:cubicBezTo>
                  <a:cubicBezTo>
                    <a:pt x="3146731" y="513297"/>
                    <a:pt x="3146731" y="513297"/>
                    <a:pt x="3146731" y="513297"/>
                  </a:cubicBezTo>
                  <a:cubicBezTo>
                    <a:pt x="3146731" y="513297"/>
                    <a:pt x="3146731" y="513297"/>
                    <a:pt x="3146731" y="516485"/>
                  </a:cubicBezTo>
                  <a:lnTo>
                    <a:pt x="3086156" y="516485"/>
                  </a:lnTo>
                  <a:lnTo>
                    <a:pt x="3087750" y="518079"/>
                  </a:lnTo>
                  <a:lnTo>
                    <a:pt x="3087750" y="518079"/>
                  </a:lnTo>
                  <a:close/>
                  <a:moveTo>
                    <a:pt x="3078504" y="507239"/>
                  </a:moveTo>
                  <a:lnTo>
                    <a:pt x="3083287" y="507239"/>
                  </a:lnTo>
                  <a:lnTo>
                    <a:pt x="3082330" y="504689"/>
                  </a:lnTo>
                  <a:lnTo>
                    <a:pt x="3082330" y="504689"/>
                  </a:lnTo>
                  <a:cubicBezTo>
                    <a:pt x="3082330" y="504689"/>
                    <a:pt x="3080736" y="478864"/>
                    <a:pt x="3080736" y="478864"/>
                  </a:cubicBezTo>
                  <a:lnTo>
                    <a:pt x="3071809" y="478864"/>
                  </a:ln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cubicBezTo>
                    <a:pt x="3071809" y="478864"/>
                    <a:pt x="3071809" y="478864"/>
                    <a:pt x="3071809" y="478864"/>
                  </a:cubicBezTo>
                  <a:lnTo>
                    <a:pt x="3029406" y="501182"/>
                  </a:lnTo>
                  <a:lnTo>
                    <a:pt x="3078823" y="505964"/>
                  </a:lnTo>
                  <a:lnTo>
                    <a:pt x="3078823" y="505964"/>
                  </a:lnTo>
                  <a:close/>
                  <a:moveTo>
                    <a:pt x="3084562" y="507239"/>
                  </a:moveTo>
                  <a:lnTo>
                    <a:pt x="3101140" y="507239"/>
                  </a:lnTo>
                  <a:cubicBezTo>
                    <a:pt x="3101140" y="507239"/>
                    <a:pt x="3101140" y="500544"/>
                    <a:pt x="3101140" y="500544"/>
                  </a:cubicBezTo>
                  <a:lnTo>
                    <a:pt x="3082649" y="495443"/>
                  </a:lnTo>
                  <a:lnTo>
                    <a:pt x="3082649" y="507877"/>
                  </a:lnTo>
                  <a:cubicBezTo>
                    <a:pt x="3082649" y="507877"/>
                    <a:pt x="3082330" y="507877"/>
                    <a:pt x="3082330" y="507877"/>
                  </a:cubicBezTo>
                  <a:lnTo>
                    <a:pt x="3084562" y="510427"/>
                  </a:lnTo>
                  <a:lnTo>
                    <a:pt x="3084562" y="506601"/>
                  </a:lnTo>
                  <a:close/>
                  <a:moveTo>
                    <a:pt x="3092214" y="507239"/>
                  </a:moveTo>
                  <a:lnTo>
                    <a:pt x="3100503" y="507239"/>
                  </a:lnTo>
                  <a:lnTo>
                    <a:pt x="3100503" y="505008"/>
                  </a:lnTo>
                  <a:cubicBezTo>
                    <a:pt x="3100503" y="505008"/>
                    <a:pt x="3092214" y="507239"/>
                    <a:pt x="3092214" y="507239"/>
                  </a:cubicBezTo>
                  <a:lnTo>
                    <a:pt x="3092214" y="507239"/>
                  </a:lnTo>
                  <a:close/>
                  <a:moveTo>
                    <a:pt x="3101140" y="507239"/>
                  </a:moveTo>
                  <a:lnTo>
                    <a:pt x="3129515" y="507239"/>
                  </a:lnTo>
                  <a:lnTo>
                    <a:pt x="3129515" y="505008"/>
                  </a:lnTo>
                  <a:lnTo>
                    <a:pt x="3113893" y="500863"/>
                  </a:lnTo>
                  <a:lnTo>
                    <a:pt x="3101140" y="504370"/>
                  </a:lnTo>
                  <a:lnTo>
                    <a:pt x="3101140" y="507239"/>
                  </a:lnTo>
                  <a:lnTo>
                    <a:pt x="3101140" y="507239"/>
                  </a:lnTo>
                  <a:close/>
                  <a:moveTo>
                    <a:pt x="3129515" y="507239"/>
                  </a:moveTo>
                  <a:lnTo>
                    <a:pt x="3135892" y="507239"/>
                  </a:lnTo>
                  <a:lnTo>
                    <a:pt x="3129515" y="505645"/>
                  </a:lnTo>
                  <a:lnTo>
                    <a:pt x="3129515" y="507239"/>
                  </a:lnTo>
                  <a:close/>
                  <a:moveTo>
                    <a:pt x="3143543" y="507239"/>
                  </a:moveTo>
                  <a:lnTo>
                    <a:pt x="3148644" y="507239"/>
                  </a:lnTo>
                  <a:lnTo>
                    <a:pt x="3149920" y="490661"/>
                  </a:lnTo>
                  <a:lnTo>
                    <a:pt x="3132385" y="495762"/>
                  </a:lnTo>
                  <a:lnTo>
                    <a:pt x="3132385" y="504051"/>
                  </a:lnTo>
                  <a:cubicBezTo>
                    <a:pt x="3132385" y="504051"/>
                    <a:pt x="3143862" y="507239"/>
                    <a:pt x="3143862" y="507239"/>
                  </a:cubicBezTo>
                  <a:lnTo>
                    <a:pt x="3143862" y="507239"/>
                  </a:lnTo>
                  <a:close/>
                  <a:moveTo>
                    <a:pt x="3151833" y="507239"/>
                  </a:moveTo>
                  <a:lnTo>
                    <a:pt x="3155659" y="507239"/>
                  </a:lnTo>
                  <a:lnTo>
                    <a:pt x="3208901" y="501500"/>
                  </a:lnTo>
                  <a:lnTo>
                    <a:pt x="3166179" y="479183"/>
                  </a:lnTo>
                  <a:cubicBezTo>
                    <a:pt x="3166179" y="479183"/>
                    <a:pt x="3166179" y="479183"/>
                    <a:pt x="3166179" y="479183"/>
                  </a:cubicBezTo>
                  <a:cubicBezTo>
                    <a:pt x="3166179" y="479183"/>
                    <a:pt x="3166179" y="479183"/>
                    <a:pt x="3166179" y="479183"/>
                  </a:cubicBezTo>
                  <a:lnTo>
                    <a:pt x="3154383" y="479183"/>
                  </a:lnTo>
                  <a:lnTo>
                    <a:pt x="3152470" y="507558"/>
                  </a:lnTo>
                  <a:lnTo>
                    <a:pt x="3152470" y="507558"/>
                  </a:lnTo>
                  <a:close/>
                  <a:moveTo>
                    <a:pt x="3129197" y="507239"/>
                  </a:moveTo>
                  <a:lnTo>
                    <a:pt x="3129197" y="500544"/>
                  </a:lnTo>
                  <a:cubicBezTo>
                    <a:pt x="3129197" y="500544"/>
                    <a:pt x="3117400" y="503732"/>
                    <a:pt x="3117400" y="503732"/>
                  </a:cubicBezTo>
                  <a:lnTo>
                    <a:pt x="3129197" y="507239"/>
                  </a:lnTo>
                  <a:lnTo>
                    <a:pt x="3129197" y="507239"/>
                  </a:lnTo>
                  <a:close/>
                  <a:moveTo>
                    <a:pt x="3103054" y="506283"/>
                  </a:moveTo>
                  <a:lnTo>
                    <a:pt x="3111980" y="503732"/>
                  </a:lnTo>
                  <a:lnTo>
                    <a:pt x="3102735" y="501182"/>
                  </a:lnTo>
                  <a:lnTo>
                    <a:pt x="3102735" y="506283"/>
                  </a:lnTo>
                  <a:cubicBezTo>
                    <a:pt x="3102735" y="506283"/>
                    <a:pt x="3102735" y="506283"/>
                    <a:pt x="3102735" y="506283"/>
                  </a:cubicBezTo>
                  <a:close/>
                  <a:moveTo>
                    <a:pt x="3022074" y="505326"/>
                  </a:moveTo>
                  <a:lnTo>
                    <a:pt x="2981265" y="483965"/>
                  </a:lnTo>
                  <a:lnTo>
                    <a:pt x="2955441" y="498312"/>
                  </a:lnTo>
                  <a:lnTo>
                    <a:pt x="3022393" y="505008"/>
                  </a:lnTo>
                  <a:lnTo>
                    <a:pt x="3022393" y="505008"/>
                  </a:lnTo>
                  <a:close/>
                  <a:moveTo>
                    <a:pt x="3025262" y="501500"/>
                  </a:moveTo>
                  <a:lnTo>
                    <a:pt x="3068302" y="478864"/>
                  </a:lnTo>
                  <a:lnTo>
                    <a:pt x="3068302" y="478864"/>
                  </a:lnTo>
                  <a:cubicBezTo>
                    <a:pt x="3068302" y="478864"/>
                    <a:pt x="2981903" y="478864"/>
                    <a:pt x="2981903" y="478864"/>
                  </a:cubicBezTo>
                  <a:lnTo>
                    <a:pt x="3025262" y="501182"/>
                  </a:lnTo>
                  <a:lnTo>
                    <a:pt x="3025262" y="501182"/>
                  </a:lnTo>
                  <a:close/>
                  <a:moveTo>
                    <a:pt x="3213046" y="504689"/>
                  </a:moveTo>
                  <a:lnTo>
                    <a:pt x="3279997" y="497037"/>
                  </a:lnTo>
                  <a:lnTo>
                    <a:pt x="3254811" y="483009"/>
                  </a:lnTo>
                  <a:lnTo>
                    <a:pt x="3213046" y="504689"/>
                  </a:lnTo>
                  <a:close/>
                  <a:moveTo>
                    <a:pt x="3210495" y="500544"/>
                  </a:moveTo>
                  <a:lnTo>
                    <a:pt x="3252579" y="478864"/>
                  </a:lnTo>
                  <a:lnTo>
                    <a:pt x="3168730" y="478864"/>
                  </a:lnTo>
                  <a:cubicBezTo>
                    <a:pt x="3168730" y="478864"/>
                    <a:pt x="3210495" y="500544"/>
                    <a:pt x="3210495" y="500544"/>
                  </a:cubicBezTo>
                  <a:lnTo>
                    <a:pt x="3210495" y="500544"/>
                  </a:lnTo>
                  <a:close/>
                  <a:moveTo>
                    <a:pt x="3114850" y="503094"/>
                  </a:moveTo>
                  <a:lnTo>
                    <a:pt x="3129515" y="498631"/>
                  </a:lnTo>
                  <a:lnTo>
                    <a:pt x="3129515" y="490023"/>
                  </a:lnTo>
                  <a:lnTo>
                    <a:pt x="3118038" y="487791"/>
                  </a:lnTo>
                  <a:lnTo>
                    <a:pt x="3102416" y="490979"/>
                  </a:lnTo>
                  <a:lnTo>
                    <a:pt x="3102416" y="499587"/>
                  </a:lnTo>
                  <a:cubicBezTo>
                    <a:pt x="3102416" y="499587"/>
                    <a:pt x="3114850" y="503094"/>
                    <a:pt x="3114850" y="503094"/>
                  </a:cubicBezTo>
                  <a:lnTo>
                    <a:pt x="3114850" y="503094"/>
                  </a:lnTo>
                  <a:close/>
                  <a:moveTo>
                    <a:pt x="3100184" y="498950"/>
                  </a:moveTo>
                  <a:lnTo>
                    <a:pt x="3100184" y="491936"/>
                  </a:lnTo>
                  <a:cubicBezTo>
                    <a:pt x="3100184" y="491936"/>
                    <a:pt x="3086156" y="494805"/>
                    <a:pt x="3086156" y="494805"/>
                  </a:cubicBezTo>
                  <a:lnTo>
                    <a:pt x="3100184" y="498631"/>
                  </a:lnTo>
                  <a:lnTo>
                    <a:pt x="3100184" y="498631"/>
                  </a:lnTo>
                  <a:close/>
                  <a:moveTo>
                    <a:pt x="2951615" y="498312"/>
                  </a:moveTo>
                  <a:lnTo>
                    <a:pt x="2924834" y="483965"/>
                  </a:lnTo>
                  <a:lnTo>
                    <a:pt x="2909212" y="494168"/>
                  </a:lnTo>
                  <a:lnTo>
                    <a:pt x="2951615" y="498312"/>
                  </a:lnTo>
                  <a:close/>
                  <a:moveTo>
                    <a:pt x="3129515" y="497993"/>
                  </a:moveTo>
                  <a:lnTo>
                    <a:pt x="3144819" y="493849"/>
                  </a:lnTo>
                  <a:lnTo>
                    <a:pt x="3129515" y="490661"/>
                  </a:lnTo>
                  <a:lnTo>
                    <a:pt x="3129515" y="497993"/>
                  </a:lnTo>
                  <a:close/>
                  <a:moveTo>
                    <a:pt x="2953847" y="493530"/>
                  </a:moveTo>
                  <a:lnTo>
                    <a:pt x="2980309" y="478864"/>
                  </a:lnTo>
                  <a:lnTo>
                    <a:pt x="2926428" y="478864"/>
                  </a:lnTo>
                  <a:lnTo>
                    <a:pt x="2953847" y="493530"/>
                  </a:lnTo>
                  <a:close/>
                  <a:moveTo>
                    <a:pt x="3285098" y="496399"/>
                  </a:moveTo>
                  <a:lnTo>
                    <a:pt x="3325588" y="491936"/>
                  </a:lnTo>
                  <a:lnTo>
                    <a:pt x="3310923" y="482690"/>
                  </a:lnTo>
                  <a:lnTo>
                    <a:pt x="3285417" y="496399"/>
                  </a:lnTo>
                  <a:close/>
                  <a:moveTo>
                    <a:pt x="3281910" y="493211"/>
                  </a:moveTo>
                  <a:lnTo>
                    <a:pt x="3308691" y="478864"/>
                  </a:lnTo>
                  <a:lnTo>
                    <a:pt x="3256405" y="478864"/>
                  </a:lnTo>
                  <a:cubicBezTo>
                    <a:pt x="3256405" y="478864"/>
                    <a:pt x="3281591" y="493211"/>
                    <a:pt x="3281591" y="493211"/>
                  </a:cubicBezTo>
                  <a:lnTo>
                    <a:pt x="3281591" y="493211"/>
                  </a:lnTo>
                  <a:close/>
                  <a:moveTo>
                    <a:pt x="3082649" y="490661"/>
                  </a:moveTo>
                  <a:lnTo>
                    <a:pt x="3100184" y="486835"/>
                  </a:lnTo>
                  <a:lnTo>
                    <a:pt x="3100184" y="480777"/>
                  </a:lnTo>
                  <a:cubicBezTo>
                    <a:pt x="3100184" y="480777"/>
                    <a:pt x="3091257" y="478864"/>
                    <a:pt x="3091257" y="478864"/>
                  </a:cubicBezTo>
                  <a:lnTo>
                    <a:pt x="3081693" y="478864"/>
                  </a:lnTo>
                  <a:lnTo>
                    <a:pt x="3082649" y="490661"/>
                  </a:lnTo>
                  <a:lnTo>
                    <a:pt x="3082649" y="490661"/>
                  </a:lnTo>
                  <a:close/>
                  <a:moveTo>
                    <a:pt x="2905068" y="489704"/>
                  </a:moveTo>
                  <a:lnTo>
                    <a:pt x="2885620" y="478864"/>
                  </a:lnTo>
                  <a:cubicBezTo>
                    <a:pt x="2885620" y="478864"/>
                    <a:pt x="2885620" y="478864"/>
                    <a:pt x="2885620" y="478864"/>
                  </a:cubicBezTo>
                  <a:lnTo>
                    <a:pt x="2827595" y="478864"/>
                  </a:lnTo>
                  <a:cubicBezTo>
                    <a:pt x="2827595" y="478864"/>
                    <a:pt x="2884345" y="487791"/>
                    <a:pt x="2884345" y="487791"/>
                  </a:cubicBezTo>
                  <a:lnTo>
                    <a:pt x="2884345" y="487791"/>
                  </a:lnTo>
                  <a:cubicBezTo>
                    <a:pt x="2884345" y="487791"/>
                    <a:pt x="2905068" y="489704"/>
                    <a:pt x="2905068" y="489704"/>
                  </a:cubicBezTo>
                  <a:lnTo>
                    <a:pt x="2905068" y="489704"/>
                  </a:lnTo>
                  <a:close/>
                  <a:moveTo>
                    <a:pt x="3149920" y="492574"/>
                  </a:moveTo>
                  <a:lnTo>
                    <a:pt x="3150557" y="482053"/>
                  </a:lnTo>
                  <a:lnTo>
                    <a:pt x="3142906" y="482053"/>
                  </a:lnTo>
                  <a:cubicBezTo>
                    <a:pt x="3142906" y="482053"/>
                    <a:pt x="3132385" y="484603"/>
                    <a:pt x="3132385" y="484603"/>
                  </a:cubicBezTo>
                  <a:lnTo>
                    <a:pt x="3132385" y="489067"/>
                  </a:lnTo>
                  <a:cubicBezTo>
                    <a:pt x="3132385" y="489067"/>
                    <a:pt x="3149920" y="492574"/>
                    <a:pt x="3149920" y="492574"/>
                  </a:cubicBezTo>
                  <a:lnTo>
                    <a:pt x="3149920" y="492574"/>
                  </a:lnTo>
                  <a:close/>
                  <a:moveTo>
                    <a:pt x="2908256" y="488429"/>
                  </a:moveTo>
                  <a:lnTo>
                    <a:pt x="2923559" y="478864"/>
                  </a:lnTo>
                  <a:lnTo>
                    <a:pt x="2891359" y="478864"/>
                  </a:lnTo>
                  <a:lnTo>
                    <a:pt x="2908256" y="488429"/>
                  </a:lnTo>
                  <a:close/>
                  <a:moveTo>
                    <a:pt x="3327501" y="488110"/>
                  </a:moveTo>
                  <a:lnTo>
                    <a:pt x="3344080" y="478864"/>
                  </a:lnTo>
                  <a:lnTo>
                    <a:pt x="3313473" y="478864"/>
                  </a:lnTo>
                  <a:lnTo>
                    <a:pt x="3327501" y="488110"/>
                  </a:lnTo>
                  <a:close/>
                  <a:moveTo>
                    <a:pt x="3330689" y="490979"/>
                  </a:moveTo>
                  <a:lnTo>
                    <a:pt x="3355876" y="488110"/>
                  </a:lnTo>
                  <a:lnTo>
                    <a:pt x="3409756" y="478864"/>
                  </a:lnTo>
                  <a:lnTo>
                    <a:pt x="3370861" y="478864"/>
                  </a:lnTo>
                  <a:lnTo>
                    <a:pt x="3369904" y="482053"/>
                  </a:lnTo>
                  <a:cubicBezTo>
                    <a:pt x="3369904" y="482053"/>
                    <a:pt x="3369585" y="482053"/>
                    <a:pt x="3369266" y="488110"/>
                  </a:cubicBezTo>
                  <a:lnTo>
                    <a:pt x="3347268" y="488110"/>
                  </a:lnTo>
                  <a:lnTo>
                    <a:pt x="3330689" y="490979"/>
                  </a:lnTo>
                  <a:lnTo>
                    <a:pt x="3330689" y="490979"/>
                  </a:lnTo>
                  <a:close/>
                  <a:moveTo>
                    <a:pt x="3102416" y="489704"/>
                  </a:moveTo>
                  <a:lnTo>
                    <a:pt x="3114531" y="487154"/>
                  </a:lnTo>
                  <a:lnTo>
                    <a:pt x="3102097" y="484603"/>
                  </a:lnTo>
                  <a:lnTo>
                    <a:pt x="3102097" y="489704"/>
                  </a:lnTo>
                  <a:cubicBezTo>
                    <a:pt x="3102097" y="489704"/>
                    <a:pt x="3102097" y="489704"/>
                    <a:pt x="3102097" y="489704"/>
                  </a:cubicBezTo>
                  <a:close/>
                  <a:moveTo>
                    <a:pt x="3129515" y="488748"/>
                  </a:moveTo>
                  <a:lnTo>
                    <a:pt x="3129515" y="485241"/>
                  </a:lnTo>
                  <a:lnTo>
                    <a:pt x="3121226" y="487154"/>
                  </a:lnTo>
                  <a:lnTo>
                    <a:pt x="3129515" y="488748"/>
                  </a:lnTo>
                  <a:close/>
                  <a:moveTo>
                    <a:pt x="3117400" y="483009"/>
                  </a:moveTo>
                  <a:lnTo>
                    <a:pt x="3129515" y="480458"/>
                  </a:lnTo>
                  <a:lnTo>
                    <a:pt x="3129515" y="479183"/>
                  </a:lnTo>
                  <a:lnTo>
                    <a:pt x="3101140" y="479183"/>
                  </a:lnTo>
                  <a:lnTo>
                    <a:pt x="3101140" y="480140"/>
                  </a:lnTo>
                  <a:lnTo>
                    <a:pt x="3117400" y="483328"/>
                  </a:lnTo>
                  <a:close/>
                  <a:moveTo>
                    <a:pt x="3129515" y="479502"/>
                  </a:moveTo>
                  <a:lnTo>
                    <a:pt x="3133022" y="478864"/>
                  </a:lnTo>
                  <a:lnTo>
                    <a:pt x="3129515" y="478864"/>
                  </a:lnTo>
                  <a:lnTo>
                    <a:pt x="3129515" y="479502"/>
                  </a:lnTo>
                  <a:close/>
                  <a:moveTo>
                    <a:pt x="3101140" y="479183"/>
                  </a:moveTo>
                  <a:lnTo>
                    <a:pt x="3101140" y="479183"/>
                  </a:lnTo>
                  <a:cubicBezTo>
                    <a:pt x="3101140" y="479183"/>
                    <a:pt x="3099865" y="478864"/>
                    <a:pt x="3099865" y="478864"/>
                  </a:cubicBezTo>
                  <a:lnTo>
                    <a:pt x="3101140" y="478864"/>
                  </a:lnTo>
                  <a:close/>
                  <a:moveTo>
                    <a:pt x="2874142" y="478864"/>
                  </a:moveTo>
                  <a:lnTo>
                    <a:pt x="3080099" y="478227"/>
                  </a:lnTo>
                  <a:lnTo>
                    <a:pt x="3077548" y="445388"/>
                  </a:lnTo>
                  <a:cubicBezTo>
                    <a:pt x="3077548" y="445388"/>
                    <a:pt x="3077548" y="445388"/>
                    <a:pt x="3077548" y="445388"/>
                  </a:cubicBezTo>
                  <a:cubicBezTo>
                    <a:pt x="3077548" y="445388"/>
                    <a:pt x="3077548" y="445388"/>
                    <a:pt x="3077548" y="445388"/>
                  </a:cubicBezTo>
                  <a:cubicBezTo>
                    <a:pt x="3077548" y="445388"/>
                    <a:pt x="3077548" y="445388"/>
                    <a:pt x="3077548" y="445388"/>
                  </a:cubicBezTo>
                  <a:cubicBezTo>
                    <a:pt x="3077548" y="445388"/>
                    <a:pt x="3077548" y="445388"/>
                    <a:pt x="3077548" y="445388"/>
                  </a:cubicBezTo>
                  <a:cubicBezTo>
                    <a:pt x="3077548" y="445388"/>
                    <a:pt x="3077548" y="445388"/>
                    <a:pt x="3077548" y="445388"/>
                  </a:cubicBezTo>
                  <a:cubicBezTo>
                    <a:pt x="3077548" y="445388"/>
                    <a:pt x="3077548" y="445388"/>
                    <a:pt x="3077548" y="445388"/>
                  </a:cubicBezTo>
                  <a:lnTo>
                    <a:pt x="3074997" y="410319"/>
                  </a:lnTo>
                  <a:cubicBezTo>
                    <a:pt x="3074997" y="410319"/>
                    <a:pt x="3074997" y="410319"/>
                    <a:pt x="3074997" y="410319"/>
                  </a:cubicBezTo>
                  <a:cubicBezTo>
                    <a:pt x="3074997" y="410319"/>
                    <a:pt x="3074997" y="410319"/>
                    <a:pt x="3074997" y="410319"/>
                  </a:cubicBezTo>
                  <a:cubicBezTo>
                    <a:pt x="3074997" y="410319"/>
                    <a:pt x="3074997" y="410319"/>
                    <a:pt x="3074997" y="410319"/>
                  </a:cubicBezTo>
                  <a:lnTo>
                    <a:pt x="3073403" y="390552"/>
                  </a:lnTo>
                  <a:cubicBezTo>
                    <a:pt x="3012828" y="366322"/>
                    <a:pt x="2945557" y="350700"/>
                    <a:pt x="2880838" y="337947"/>
                  </a:cubicBezTo>
                  <a:lnTo>
                    <a:pt x="2790931" y="348149"/>
                  </a:lnTo>
                  <a:lnTo>
                    <a:pt x="2785830" y="348149"/>
                  </a:lnTo>
                  <a:lnTo>
                    <a:pt x="2785830" y="351337"/>
                  </a:lnTo>
                  <a:cubicBezTo>
                    <a:pt x="2797307" y="354525"/>
                    <a:pt x="2808785" y="358032"/>
                    <a:pt x="2820581" y="357714"/>
                  </a:cubicBezTo>
                  <a:lnTo>
                    <a:pt x="2846724" y="357714"/>
                  </a:lnTo>
                  <a:lnTo>
                    <a:pt x="2846724" y="360902"/>
                  </a:lnTo>
                  <a:lnTo>
                    <a:pt x="2830783" y="362815"/>
                  </a:lnTo>
                  <a:cubicBezTo>
                    <a:pt x="2890402" y="383538"/>
                    <a:pt x="2946833" y="415101"/>
                    <a:pt x="2994018" y="479821"/>
                  </a:cubicBezTo>
                  <a:lnTo>
                    <a:pt x="2993061" y="479821"/>
                  </a:lnTo>
                  <a:cubicBezTo>
                    <a:pt x="2945876" y="415101"/>
                    <a:pt x="2889445" y="383538"/>
                    <a:pt x="2829508" y="363134"/>
                  </a:cubicBezTo>
                  <a:lnTo>
                    <a:pt x="2782323" y="368553"/>
                  </a:lnTo>
                  <a:lnTo>
                    <a:pt x="2775946" y="392465"/>
                  </a:lnTo>
                  <a:cubicBezTo>
                    <a:pt x="2815161" y="415101"/>
                    <a:pt x="2848956" y="443157"/>
                    <a:pt x="2873823" y="480458"/>
                  </a:cubicBezTo>
                  <a:lnTo>
                    <a:pt x="2873823" y="480458"/>
                  </a:lnTo>
                  <a:close/>
                  <a:moveTo>
                    <a:pt x="3082330" y="478864"/>
                  </a:moveTo>
                  <a:lnTo>
                    <a:pt x="3084881" y="478864"/>
                  </a:lnTo>
                  <a:lnTo>
                    <a:pt x="3082330" y="478864"/>
                  </a:lnTo>
                  <a:cubicBezTo>
                    <a:pt x="3082330" y="478864"/>
                    <a:pt x="3082330" y="478864"/>
                    <a:pt x="3082330" y="478864"/>
                  </a:cubicBezTo>
                  <a:close/>
                  <a:moveTo>
                    <a:pt x="3092851" y="478864"/>
                  </a:moveTo>
                  <a:lnTo>
                    <a:pt x="3101140" y="478864"/>
                  </a:lnTo>
                  <a:lnTo>
                    <a:pt x="3101140" y="475676"/>
                  </a:lnTo>
                  <a:lnTo>
                    <a:pt x="3087431" y="477908"/>
                  </a:lnTo>
                  <a:lnTo>
                    <a:pt x="3092851" y="478864"/>
                  </a:lnTo>
                  <a:close/>
                  <a:moveTo>
                    <a:pt x="3101140" y="478864"/>
                  </a:moveTo>
                  <a:lnTo>
                    <a:pt x="3129515" y="478864"/>
                  </a:lnTo>
                  <a:lnTo>
                    <a:pt x="3129515" y="475676"/>
                  </a:lnTo>
                  <a:lnTo>
                    <a:pt x="3114212" y="473444"/>
                  </a:lnTo>
                  <a:lnTo>
                    <a:pt x="3101140" y="475357"/>
                  </a:lnTo>
                  <a:lnTo>
                    <a:pt x="3101140" y="478864"/>
                  </a:lnTo>
                  <a:lnTo>
                    <a:pt x="3101140" y="478864"/>
                  </a:lnTo>
                  <a:close/>
                  <a:moveTo>
                    <a:pt x="3129515" y="478864"/>
                  </a:moveTo>
                  <a:lnTo>
                    <a:pt x="3139080" y="478864"/>
                  </a:lnTo>
                  <a:lnTo>
                    <a:pt x="3142587" y="478227"/>
                  </a:lnTo>
                  <a:lnTo>
                    <a:pt x="3129197" y="476314"/>
                  </a:lnTo>
                  <a:lnTo>
                    <a:pt x="3129197" y="478864"/>
                  </a:lnTo>
                  <a:lnTo>
                    <a:pt x="3129197" y="478864"/>
                  </a:lnTo>
                  <a:close/>
                  <a:moveTo>
                    <a:pt x="3148007" y="478864"/>
                  </a:moveTo>
                  <a:lnTo>
                    <a:pt x="3148007" y="478864"/>
                  </a:lnTo>
                  <a:cubicBezTo>
                    <a:pt x="3148007" y="478864"/>
                    <a:pt x="3148007" y="478864"/>
                    <a:pt x="3148007" y="478864"/>
                  </a:cubicBezTo>
                  <a:cubicBezTo>
                    <a:pt x="3148007" y="478864"/>
                    <a:pt x="3148007" y="478864"/>
                    <a:pt x="3148007" y="478864"/>
                  </a:cubicBezTo>
                  <a:close/>
                  <a:moveTo>
                    <a:pt x="3153108" y="478864"/>
                  </a:moveTo>
                  <a:lnTo>
                    <a:pt x="3211452" y="478864"/>
                  </a:lnTo>
                  <a:cubicBezTo>
                    <a:pt x="3194873" y="461329"/>
                    <a:pt x="3176381" y="446026"/>
                    <a:pt x="3155977" y="432636"/>
                  </a:cubicBezTo>
                  <a:lnTo>
                    <a:pt x="3155021" y="445070"/>
                  </a:lnTo>
                  <a:cubicBezTo>
                    <a:pt x="3155021" y="445070"/>
                    <a:pt x="3155021" y="445070"/>
                    <a:pt x="3155021" y="445070"/>
                  </a:cubicBezTo>
                  <a:cubicBezTo>
                    <a:pt x="3155021" y="445070"/>
                    <a:pt x="3155021" y="445070"/>
                    <a:pt x="3155021" y="445070"/>
                  </a:cubicBezTo>
                  <a:cubicBezTo>
                    <a:pt x="3155021" y="445070"/>
                    <a:pt x="3155021" y="445070"/>
                    <a:pt x="3155021" y="445070"/>
                  </a:cubicBezTo>
                  <a:cubicBezTo>
                    <a:pt x="3155021" y="445070"/>
                    <a:pt x="3155021" y="445070"/>
                    <a:pt x="3155021" y="445070"/>
                  </a:cubicBezTo>
                  <a:cubicBezTo>
                    <a:pt x="3155021" y="445070"/>
                    <a:pt x="3155021" y="445070"/>
                    <a:pt x="3155021" y="445070"/>
                  </a:cubicBezTo>
                  <a:cubicBezTo>
                    <a:pt x="3155021" y="445070"/>
                    <a:pt x="3155021" y="445070"/>
                    <a:pt x="3155021" y="445070"/>
                  </a:cubicBezTo>
                  <a:lnTo>
                    <a:pt x="3153108" y="477908"/>
                  </a:lnTo>
                  <a:lnTo>
                    <a:pt x="3153108" y="477908"/>
                  </a:lnTo>
                  <a:close/>
                  <a:moveTo>
                    <a:pt x="3212089" y="478864"/>
                  </a:moveTo>
                  <a:lnTo>
                    <a:pt x="3367991" y="478864"/>
                  </a:lnTo>
                  <a:cubicBezTo>
                    <a:pt x="3311242" y="432317"/>
                    <a:pt x="3253854" y="394696"/>
                    <a:pt x="3160441" y="367278"/>
                  </a:cubicBezTo>
                  <a:lnTo>
                    <a:pt x="3159165" y="385132"/>
                  </a:lnTo>
                  <a:lnTo>
                    <a:pt x="3158528" y="397566"/>
                  </a:lnTo>
                  <a:lnTo>
                    <a:pt x="3157252" y="410000"/>
                  </a:lnTo>
                  <a:cubicBezTo>
                    <a:pt x="3157252" y="410000"/>
                    <a:pt x="3157252" y="410000"/>
                    <a:pt x="3157252" y="410000"/>
                  </a:cubicBezTo>
                  <a:cubicBezTo>
                    <a:pt x="3157252" y="410000"/>
                    <a:pt x="3157252" y="410000"/>
                    <a:pt x="3157252" y="410000"/>
                  </a:cubicBezTo>
                  <a:cubicBezTo>
                    <a:pt x="3157252" y="410000"/>
                    <a:pt x="3157252" y="410000"/>
                    <a:pt x="3157252" y="410000"/>
                  </a:cubicBezTo>
                  <a:cubicBezTo>
                    <a:pt x="3157252" y="410000"/>
                    <a:pt x="3157252" y="410000"/>
                    <a:pt x="3157252" y="410000"/>
                  </a:cubicBezTo>
                  <a:lnTo>
                    <a:pt x="3156615" y="421477"/>
                  </a:lnTo>
                  <a:cubicBezTo>
                    <a:pt x="3156615" y="421477"/>
                    <a:pt x="3156615" y="421477"/>
                    <a:pt x="3156615" y="421477"/>
                  </a:cubicBezTo>
                  <a:cubicBezTo>
                    <a:pt x="3156615" y="421477"/>
                    <a:pt x="3156615" y="421477"/>
                    <a:pt x="3156615" y="421477"/>
                  </a:cubicBezTo>
                  <a:cubicBezTo>
                    <a:pt x="3156615" y="421477"/>
                    <a:pt x="3156615" y="421477"/>
                    <a:pt x="3156615" y="421477"/>
                  </a:cubicBezTo>
                  <a:cubicBezTo>
                    <a:pt x="3156615" y="421477"/>
                    <a:pt x="3156615" y="421477"/>
                    <a:pt x="3156615" y="421477"/>
                  </a:cubicBezTo>
                  <a:lnTo>
                    <a:pt x="3155977" y="431360"/>
                  </a:lnTo>
                  <a:cubicBezTo>
                    <a:pt x="3176700" y="445070"/>
                    <a:pt x="3195192" y="460373"/>
                    <a:pt x="3212089" y="478227"/>
                  </a:cubicBezTo>
                  <a:lnTo>
                    <a:pt x="3212089" y="478227"/>
                  </a:lnTo>
                  <a:close/>
                  <a:moveTo>
                    <a:pt x="3147369" y="479502"/>
                  </a:moveTo>
                  <a:cubicBezTo>
                    <a:pt x="3147369" y="479502"/>
                    <a:pt x="3147369" y="479502"/>
                    <a:pt x="3147369" y="479502"/>
                  </a:cubicBezTo>
                  <a:lnTo>
                    <a:pt x="3148326" y="470256"/>
                  </a:lnTo>
                  <a:lnTo>
                    <a:pt x="3129197" y="473126"/>
                  </a:lnTo>
                  <a:lnTo>
                    <a:pt x="3129197" y="476951"/>
                  </a:lnTo>
                  <a:lnTo>
                    <a:pt x="3146731" y="479502"/>
                  </a:lnTo>
                  <a:cubicBezTo>
                    <a:pt x="3146731" y="479502"/>
                    <a:pt x="3146731" y="479502"/>
                    <a:pt x="3146731" y="479502"/>
                  </a:cubicBezTo>
                  <a:cubicBezTo>
                    <a:pt x="3146731" y="479502"/>
                    <a:pt x="3146731" y="479502"/>
                    <a:pt x="3146731" y="479502"/>
                  </a:cubicBezTo>
                  <a:lnTo>
                    <a:pt x="3146731" y="479502"/>
                  </a:lnTo>
                  <a:close/>
                  <a:moveTo>
                    <a:pt x="3082968" y="478864"/>
                  </a:moveTo>
                  <a:lnTo>
                    <a:pt x="3101140" y="475995"/>
                  </a:lnTo>
                  <a:lnTo>
                    <a:pt x="3101140" y="473126"/>
                  </a:lnTo>
                  <a:lnTo>
                    <a:pt x="3082330" y="470256"/>
                  </a:lnTo>
                  <a:lnTo>
                    <a:pt x="3082968" y="478864"/>
                  </a:lnTo>
                  <a:close/>
                  <a:moveTo>
                    <a:pt x="3129515" y="475995"/>
                  </a:moveTo>
                  <a:lnTo>
                    <a:pt x="3129515" y="473126"/>
                  </a:lnTo>
                  <a:lnTo>
                    <a:pt x="3119632" y="474720"/>
                  </a:lnTo>
                  <a:lnTo>
                    <a:pt x="3129515" y="475995"/>
                  </a:lnTo>
                  <a:close/>
                  <a:moveTo>
                    <a:pt x="3101140" y="475995"/>
                  </a:moveTo>
                  <a:lnTo>
                    <a:pt x="3109111" y="474720"/>
                  </a:lnTo>
                  <a:lnTo>
                    <a:pt x="3101140" y="473444"/>
                  </a:lnTo>
                  <a:lnTo>
                    <a:pt x="3101140" y="475995"/>
                  </a:lnTo>
                  <a:close/>
                  <a:moveTo>
                    <a:pt x="3114531" y="474082"/>
                  </a:moveTo>
                  <a:lnTo>
                    <a:pt x="3129515" y="471850"/>
                  </a:lnTo>
                  <a:lnTo>
                    <a:pt x="3129515" y="466749"/>
                  </a:lnTo>
                  <a:lnTo>
                    <a:pt x="3115806" y="464836"/>
                  </a:lnTo>
                  <a:lnTo>
                    <a:pt x="3101140" y="467068"/>
                  </a:lnTo>
                  <a:lnTo>
                    <a:pt x="3101140" y="472169"/>
                  </a:lnTo>
                  <a:cubicBezTo>
                    <a:pt x="3101140" y="472169"/>
                    <a:pt x="3114531" y="474082"/>
                    <a:pt x="3114531" y="474082"/>
                  </a:cubicBezTo>
                  <a:lnTo>
                    <a:pt x="3114531" y="474082"/>
                  </a:lnTo>
                  <a:close/>
                  <a:moveTo>
                    <a:pt x="3099547" y="471532"/>
                  </a:moveTo>
                  <a:lnTo>
                    <a:pt x="3099547" y="467387"/>
                  </a:lnTo>
                  <a:cubicBezTo>
                    <a:pt x="3099547" y="467387"/>
                    <a:pt x="3085200" y="469619"/>
                    <a:pt x="3085200" y="469619"/>
                  </a:cubicBezTo>
                  <a:lnTo>
                    <a:pt x="3099547" y="471850"/>
                  </a:lnTo>
                  <a:lnTo>
                    <a:pt x="3099547" y="471850"/>
                  </a:lnTo>
                  <a:close/>
                  <a:moveTo>
                    <a:pt x="3132385" y="471213"/>
                  </a:moveTo>
                  <a:lnTo>
                    <a:pt x="3146413" y="468981"/>
                  </a:lnTo>
                  <a:lnTo>
                    <a:pt x="3132704" y="466749"/>
                  </a:lnTo>
                  <a:lnTo>
                    <a:pt x="3132704" y="470894"/>
                  </a:lnTo>
                  <a:lnTo>
                    <a:pt x="3132704" y="470894"/>
                  </a:lnTo>
                  <a:close/>
                  <a:moveTo>
                    <a:pt x="3082649" y="468662"/>
                  </a:moveTo>
                  <a:lnTo>
                    <a:pt x="3101140" y="465793"/>
                  </a:lnTo>
                  <a:lnTo>
                    <a:pt x="3101140" y="461967"/>
                  </a:lnTo>
                  <a:lnTo>
                    <a:pt x="3081693" y="459098"/>
                  </a:lnTo>
                  <a:lnTo>
                    <a:pt x="3082649" y="468662"/>
                  </a:lnTo>
                  <a:lnTo>
                    <a:pt x="3082649" y="468662"/>
                  </a:lnTo>
                  <a:close/>
                  <a:moveTo>
                    <a:pt x="3148326" y="468662"/>
                  </a:moveTo>
                  <a:lnTo>
                    <a:pt x="3148326" y="459417"/>
                  </a:lnTo>
                  <a:cubicBezTo>
                    <a:pt x="3148326" y="459417"/>
                    <a:pt x="3129515" y="462286"/>
                    <a:pt x="3129515" y="462286"/>
                  </a:cubicBezTo>
                  <a:lnTo>
                    <a:pt x="3129515" y="465793"/>
                  </a:lnTo>
                  <a:lnTo>
                    <a:pt x="3148326" y="468662"/>
                  </a:lnTo>
                  <a:lnTo>
                    <a:pt x="3148326" y="468662"/>
                  </a:lnTo>
                  <a:close/>
                  <a:moveTo>
                    <a:pt x="3101140" y="465474"/>
                  </a:moveTo>
                  <a:lnTo>
                    <a:pt x="3111024" y="463880"/>
                  </a:lnTo>
                  <a:lnTo>
                    <a:pt x="3101140" y="462286"/>
                  </a:lnTo>
                  <a:lnTo>
                    <a:pt x="3101140" y="465474"/>
                  </a:lnTo>
                  <a:close/>
                  <a:moveTo>
                    <a:pt x="3129515" y="465155"/>
                  </a:moveTo>
                  <a:lnTo>
                    <a:pt x="3129515" y="462605"/>
                  </a:lnTo>
                  <a:lnTo>
                    <a:pt x="3120907" y="463880"/>
                  </a:lnTo>
                  <a:lnTo>
                    <a:pt x="3129515" y="465155"/>
                  </a:lnTo>
                  <a:lnTo>
                    <a:pt x="3129515" y="465155"/>
                  </a:lnTo>
                  <a:close/>
                  <a:moveTo>
                    <a:pt x="3116125" y="463242"/>
                  </a:moveTo>
                  <a:lnTo>
                    <a:pt x="3129834" y="461010"/>
                  </a:lnTo>
                  <a:lnTo>
                    <a:pt x="3129834" y="456228"/>
                  </a:lnTo>
                  <a:lnTo>
                    <a:pt x="3114850" y="453996"/>
                  </a:lnTo>
                  <a:lnTo>
                    <a:pt x="3101459" y="455910"/>
                  </a:lnTo>
                  <a:lnTo>
                    <a:pt x="3101459" y="461010"/>
                  </a:lnTo>
                  <a:lnTo>
                    <a:pt x="3116125" y="463242"/>
                  </a:lnTo>
                  <a:close/>
                  <a:moveTo>
                    <a:pt x="3129515" y="461010"/>
                  </a:moveTo>
                  <a:lnTo>
                    <a:pt x="3143224" y="458779"/>
                  </a:lnTo>
                  <a:lnTo>
                    <a:pt x="3129515" y="456866"/>
                  </a:lnTo>
                  <a:lnTo>
                    <a:pt x="3129515" y="461010"/>
                  </a:lnTo>
                  <a:close/>
                  <a:moveTo>
                    <a:pt x="3099228" y="460692"/>
                  </a:moveTo>
                  <a:lnTo>
                    <a:pt x="3099228" y="456547"/>
                  </a:lnTo>
                  <a:cubicBezTo>
                    <a:pt x="3099228" y="456547"/>
                    <a:pt x="3084881" y="458779"/>
                    <a:pt x="3084881" y="458779"/>
                  </a:cubicBezTo>
                  <a:lnTo>
                    <a:pt x="3099228" y="461010"/>
                  </a:lnTo>
                  <a:lnTo>
                    <a:pt x="3099228" y="461010"/>
                  </a:lnTo>
                  <a:close/>
                  <a:moveTo>
                    <a:pt x="3148644" y="458141"/>
                  </a:moveTo>
                  <a:cubicBezTo>
                    <a:pt x="3148644" y="458141"/>
                    <a:pt x="3148644" y="458141"/>
                    <a:pt x="3148644" y="458141"/>
                  </a:cubicBezTo>
                  <a:lnTo>
                    <a:pt x="3149282" y="448258"/>
                  </a:lnTo>
                  <a:lnTo>
                    <a:pt x="3129197" y="451446"/>
                  </a:lnTo>
                  <a:lnTo>
                    <a:pt x="3129197" y="455272"/>
                  </a:lnTo>
                  <a:lnTo>
                    <a:pt x="3148326" y="458141"/>
                  </a:lnTo>
                  <a:lnTo>
                    <a:pt x="3148326" y="458141"/>
                  </a:lnTo>
                  <a:close/>
                  <a:moveTo>
                    <a:pt x="3081693" y="457822"/>
                  </a:moveTo>
                  <a:lnTo>
                    <a:pt x="3101140" y="454953"/>
                  </a:lnTo>
                  <a:lnTo>
                    <a:pt x="3101140" y="451765"/>
                  </a:lnTo>
                  <a:lnTo>
                    <a:pt x="3081374" y="448896"/>
                  </a:lnTo>
                  <a:lnTo>
                    <a:pt x="3081374" y="458141"/>
                  </a:lnTo>
                  <a:cubicBezTo>
                    <a:pt x="3081374" y="458141"/>
                    <a:pt x="3081374" y="458141"/>
                    <a:pt x="3081374" y="458141"/>
                  </a:cubicBezTo>
                  <a:close/>
                  <a:moveTo>
                    <a:pt x="3129515" y="454953"/>
                  </a:moveTo>
                  <a:lnTo>
                    <a:pt x="3129515" y="451765"/>
                  </a:lnTo>
                  <a:lnTo>
                    <a:pt x="3119313" y="453678"/>
                  </a:lnTo>
                  <a:lnTo>
                    <a:pt x="3129515" y="455272"/>
                  </a:lnTo>
                  <a:close/>
                  <a:moveTo>
                    <a:pt x="3101140" y="454315"/>
                  </a:moveTo>
                  <a:lnTo>
                    <a:pt x="3109749" y="453040"/>
                  </a:lnTo>
                  <a:lnTo>
                    <a:pt x="3101140" y="451765"/>
                  </a:lnTo>
                  <a:lnTo>
                    <a:pt x="3101140" y="454315"/>
                  </a:lnTo>
                  <a:close/>
                  <a:moveTo>
                    <a:pt x="3114531" y="452403"/>
                  </a:moveTo>
                  <a:lnTo>
                    <a:pt x="3129515" y="450171"/>
                  </a:lnTo>
                  <a:lnTo>
                    <a:pt x="3129515" y="444432"/>
                  </a:lnTo>
                  <a:lnTo>
                    <a:pt x="3116444" y="442519"/>
                  </a:lnTo>
                  <a:lnTo>
                    <a:pt x="3101140" y="444751"/>
                  </a:lnTo>
                  <a:lnTo>
                    <a:pt x="3101140" y="450490"/>
                  </a:lnTo>
                  <a:lnTo>
                    <a:pt x="3114531" y="452403"/>
                  </a:lnTo>
                  <a:close/>
                  <a:moveTo>
                    <a:pt x="3098909" y="450171"/>
                  </a:moveTo>
                  <a:lnTo>
                    <a:pt x="3098909" y="445070"/>
                  </a:lnTo>
                  <a:cubicBezTo>
                    <a:pt x="3098909" y="445070"/>
                    <a:pt x="3082011" y="447620"/>
                    <a:pt x="3082011" y="447620"/>
                  </a:cubicBezTo>
                  <a:lnTo>
                    <a:pt x="3098909" y="450171"/>
                  </a:lnTo>
                  <a:lnTo>
                    <a:pt x="3098909" y="450171"/>
                  </a:lnTo>
                  <a:close/>
                  <a:moveTo>
                    <a:pt x="3129515" y="449852"/>
                  </a:moveTo>
                  <a:lnTo>
                    <a:pt x="3146413" y="447301"/>
                  </a:lnTo>
                  <a:lnTo>
                    <a:pt x="3129515" y="444751"/>
                  </a:lnTo>
                  <a:lnTo>
                    <a:pt x="3129515" y="449852"/>
                  </a:lnTo>
                  <a:close/>
                  <a:moveTo>
                    <a:pt x="3081374" y="446664"/>
                  </a:moveTo>
                  <a:lnTo>
                    <a:pt x="3101140" y="443794"/>
                  </a:lnTo>
                  <a:lnTo>
                    <a:pt x="3101140" y="439650"/>
                  </a:lnTo>
                  <a:lnTo>
                    <a:pt x="3080418" y="436462"/>
                  </a:lnTo>
                  <a:lnTo>
                    <a:pt x="3081374" y="446664"/>
                  </a:lnTo>
                  <a:lnTo>
                    <a:pt x="3081374" y="446664"/>
                  </a:lnTo>
                  <a:close/>
                  <a:moveTo>
                    <a:pt x="3149920" y="446345"/>
                  </a:moveTo>
                  <a:lnTo>
                    <a:pt x="3150557" y="436781"/>
                  </a:lnTo>
                  <a:lnTo>
                    <a:pt x="3129515" y="439969"/>
                  </a:lnTo>
                  <a:lnTo>
                    <a:pt x="3129515" y="443476"/>
                  </a:lnTo>
                  <a:lnTo>
                    <a:pt x="3149920" y="446345"/>
                  </a:lnTo>
                  <a:close/>
                  <a:moveTo>
                    <a:pt x="3101140" y="443157"/>
                  </a:moveTo>
                  <a:lnTo>
                    <a:pt x="3111343" y="441563"/>
                  </a:lnTo>
                  <a:lnTo>
                    <a:pt x="3101140" y="439969"/>
                  </a:lnTo>
                  <a:lnTo>
                    <a:pt x="3101140" y="443157"/>
                  </a:lnTo>
                  <a:close/>
                  <a:moveTo>
                    <a:pt x="3129515" y="442838"/>
                  </a:moveTo>
                  <a:lnTo>
                    <a:pt x="3129515" y="439969"/>
                  </a:lnTo>
                  <a:lnTo>
                    <a:pt x="3120907" y="441563"/>
                  </a:lnTo>
                  <a:lnTo>
                    <a:pt x="3129515" y="442838"/>
                  </a:lnTo>
                  <a:close/>
                  <a:moveTo>
                    <a:pt x="3115806" y="440925"/>
                  </a:moveTo>
                  <a:lnTo>
                    <a:pt x="3129515" y="438693"/>
                  </a:lnTo>
                  <a:lnTo>
                    <a:pt x="3129515" y="432955"/>
                  </a:lnTo>
                  <a:lnTo>
                    <a:pt x="3114212" y="430723"/>
                  </a:lnTo>
                  <a:lnTo>
                    <a:pt x="3100503" y="432636"/>
                  </a:lnTo>
                  <a:lnTo>
                    <a:pt x="3100503" y="438693"/>
                  </a:lnTo>
                  <a:cubicBezTo>
                    <a:pt x="3100503" y="438693"/>
                    <a:pt x="3115806" y="440925"/>
                    <a:pt x="3115806" y="440925"/>
                  </a:cubicBezTo>
                  <a:lnTo>
                    <a:pt x="3115806" y="440925"/>
                  </a:lnTo>
                  <a:close/>
                  <a:moveTo>
                    <a:pt x="3129515" y="438374"/>
                  </a:moveTo>
                  <a:lnTo>
                    <a:pt x="3146094" y="435824"/>
                  </a:lnTo>
                  <a:lnTo>
                    <a:pt x="3129515" y="433274"/>
                  </a:lnTo>
                  <a:lnTo>
                    <a:pt x="3129515" y="438374"/>
                  </a:lnTo>
                  <a:close/>
                  <a:moveTo>
                    <a:pt x="3101140" y="438056"/>
                  </a:moveTo>
                  <a:lnTo>
                    <a:pt x="3101140" y="432955"/>
                  </a:lnTo>
                  <a:lnTo>
                    <a:pt x="3084562" y="435505"/>
                  </a:lnTo>
                  <a:lnTo>
                    <a:pt x="3101140" y="438056"/>
                  </a:lnTo>
                  <a:close/>
                  <a:moveTo>
                    <a:pt x="3148326" y="434549"/>
                  </a:moveTo>
                  <a:lnTo>
                    <a:pt x="3148326" y="432317"/>
                  </a:lnTo>
                  <a:cubicBezTo>
                    <a:pt x="3145137" y="430404"/>
                    <a:pt x="3141949" y="428491"/>
                    <a:pt x="3138761" y="426578"/>
                  </a:cubicBezTo>
                  <a:lnTo>
                    <a:pt x="3129197" y="428172"/>
                  </a:lnTo>
                  <a:lnTo>
                    <a:pt x="3129197" y="431679"/>
                  </a:lnTo>
                  <a:lnTo>
                    <a:pt x="3148007" y="434549"/>
                  </a:lnTo>
                  <a:close/>
                  <a:moveTo>
                    <a:pt x="3078186" y="434867"/>
                  </a:moveTo>
                  <a:lnTo>
                    <a:pt x="3098590" y="431998"/>
                  </a:lnTo>
                  <a:lnTo>
                    <a:pt x="3098590" y="428491"/>
                  </a:lnTo>
                  <a:cubicBezTo>
                    <a:pt x="3098590" y="428491"/>
                    <a:pt x="3077548" y="425303"/>
                    <a:pt x="3077548" y="425303"/>
                  </a:cubicBezTo>
                  <a:lnTo>
                    <a:pt x="3078186" y="434867"/>
                  </a:lnTo>
                  <a:lnTo>
                    <a:pt x="3078186" y="434867"/>
                  </a:lnTo>
                  <a:close/>
                  <a:moveTo>
                    <a:pt x="3153745" y="432317"/>
                  </a:moveTo>
                  <a:lnTo>
                    <a:pt x="3153745" y="424665"/>
                  </a:lnTo>
                  <a:cubicBezTo>
                    <a:pt x="3153745" y="424665"/>
                    <a:pt x="3144181" y="426259"/>
                    <a:pt x="3144181" y="426259"/>
                  </a:cubicBezTo>
                  <a:cubicBezTo>
                    <a:pt x="3147369" y="428172"/>
                    <a:pt x="3150876" y="430404"/>
                    <a:pt x="3153745" y="432317"/>
                  </a:cubicBezTo>
                  <a:lnTo>
                    <a:pt x="3153745" y="432317"/>
                  </a:lnTo>
                  <a:close/>
                  <a:moveTo>
                    <a:pt x="3129515" y="431679"/>
                  </a:moveTo>
                  <a:lnTo>
                    <a:pt x="3129515" y="428491"/>
                  </a:lnTo>
                  <a:lnTo>
                    <a:pt x="3118994" y="430085"/>
                  </a:lnTo>
                  <a:lnTo>
                    <a:pt x="3129515" y="431998"/>
                  </a:lnTo>
                  <a:close/>
                  <a:moveTo>
                    <a:pt x="3101140" y="431360"/>
                  </a:moveTo>
                  <a:lnTo>
                    <a:pt x="3110068" y="429766"/>
                  </a:lnTo>
                  <a:lnTo>
                    <a:pt x="3101140" y="428491"/>
                  </a:lnTo>
                  <a:lnTo>
                    <a:pt x="3101140" y="431360"/>
                  </a:lnTo>
                  <a:lnTo>
                    <a:pt x="3101140" y="431360"/>
                  </a:lnTo>
                  <a:close/>
                  <a:moveTo>
                    <a:pt x="3114212" y="429129"/>
                  </a:moveTo>
                  <a:lnTo>
                    <a:pt x="3129515" y="426897"/>
                  </a:lnTo>
                  <a:lnTo>
                    <a:pt x="3129515" y="420521"/>
                  </a:lnTo>
                  <a:lnTo>
                    <a:pt x="3115806" y="418608"/>
                  </a:lnTo>
                  <a:lnTo>
                    <a:pt x="3100184" y="421158"/>
                  </a:lnTo>
                  <a:lnTo>
                    <a:pt x="3100184" y="427216"/>
                  </a:lnTo>
                  <a:cubicBezTo>
                    <a:pt x="3100184" y="427216"/>
                    <a:pt x="3114212" y="429448"/>
                    <a:pt x="3114212" y="429448"/>
                  </a:cubicBezTo>
                  <a:lnTo>
                    <a:pt x="3114212" y="429448"/>
                  </a:lnTo>
                  <a:close/>
                  <a:moveTo>
                    <a:pt x="3101140" y="426578"/>
                  </a:moveTo>
                  <a:lnTo>
                    <a:pt x="3101140" y="421158"/>
                  </a:lnTo>
                  <a:lnTo>
                    <a:pt x="3083925" y="423709"/>
                  </a:lnTo>
                  <a:lnTo>
                    <a:pt x="3101140" y="426259"/>
                  </a:lnTo>
                  <a:close/>
                  <a:moveTo>
                    <a:pt x="3133022" y="426259"/>
                  </a:moveTo>
                  <a:lnTo>
                    <a:pt x="3141312" y="424984"/>
                  </a:lnTo>
                  <a:cubicBezTo>
                    <a:pt x="3139080" y="423709"/>
                    <a:pt x="3136848" y="422434"/>
                    <a:pt x="3134935" y="421158"/>
                  </a:cubicBezTo>
                  <a:lnTo>
                    <a:pt x="3133341" y="421158"/>
                  </a:lnTo>
                  <a:cubicBezTo>
                    <a:pt x="3133341" y="421158"/>
                    <a:pt x="3133341" y="426259"/>
                    <a:pt x="3133341" y="426259"/>
                  </a:cubicBezTo>
                  <a:lnTo>
                    <a:pt x="3133341" y="426259"/>
                  </a:lnTo>
                  <a:close/>
                  <a:moveTo>
                    <a:pt x="3141949" y="424984"/>
                  </a:moveTo>
                  <a:lnTo>
                    <a:pt x="3150557" y="423709"/>
                  </a:lnTo>
                  <a:lnTo>
                    <a:pt x="3135892" y="421477"/>
                  </a:lnTo>
                  <a:cubicBezTo>
                    <a:pt x="3137805" y="422752"/>
                    <a:pt x="3140036" y="423709"/>
                    <a:pt x="3141949" y="424984"/>
                  </a:cubicBezTo>
                  <a:close/>
                  <a:moveTo>
                    <a:pt x="3077229" y="423071"/>
                  </a:moveTo>
                  <a:lnTo>
                    <a:pt x="3098271" y="419883"/>
                  </a:lnTo>
                  <a:lnTo>
                    <a:pt x="3098271" y="415738"/>
                  </a:lnTo>
                  <a:cubicBezTo>
                    <a:pt x="3098271" y="415738"/>
                    <a:pt x="3076592" y="412550"/>
                    <a:pt x="3076592" y="412550"/>
                  </a:cubicBezTo>
                  <a:lnTo>
                    <a:pt x="3077548" y="423071"/>
                  </a:lnTo>
                  <a:lnTo>
                    <a:pt x="3077548" y="423071"/>
                  </a:lnTo>
                  <a:close/>
                  <a:moveTo>
                    <a:pt x="3150876" y="422752"/>
                  </a:moveTo>
                  <a:lnTo>
                    <a:pt x="3151514" y="412550"/>
                  </a:lnTo>
                  <a:lnTo>
                    <a:pt x="3129834" y="415738"/>
                  </a:lnTo>
                  <a:lnTo>
                    <a:pt x="3129834" y="419245"/>
                  </a:lnTo>
                  <a:lnTo>
                    <a:pt x="3151195" y="422434"/>
                  </a:lnTo>
                  <a:close/>
                  <a:moveTo>
                    <a:pt x="3100822" y="419245"/>
                  </a:moveTo>
                  <a:lnTo>
                    <a:pt x="3111662" y="417651"/>
                  </a:lnTo>
                  <a:lnTo>
                    <a:pt x="3100503" y="415738"/>
                  </a:lnTo>
                  <a:lnTo>
                    <a:pt x="3100503" y="418927"/>
                  </a:lnTo>
                  <a:lnTo>
                    <a:pt x="3100503" y="418927"/>
                  </a:lnTo>
                  <a:close/>
                  <a:moveTo>
                    <a:pt x="3129515" y="419245"/>
                  </a:moveTo>
                  <a:lnTo>
                    <a:pt x="3129515" y="418608"/>
                  </a:lnTo>
                  <a:cubicBezTo>
                    <a:pt x="3129515" y="418608"/>
                    <a:pt x="3127284" y="417332"/>
                    <a:pt x="3126327" y="416695"/>
                  </a:cubicBezTo>
                  <a:lnTo>
                    <a:pt x="3120588" y="417651"/>
                  </a:lnTo>
                  <a:lnTo>
                    <a:pt x="3129515" y="419245"/>
                  </a:lnTo>
                  <a:lnTo>
                    <a:pt x="3129515" y="419245"/>
                  </a:lnTo>
                  <a:close/>
                  <a:moveTo>
                    <a:pt x="3129515" y="418289"/>
                  </a:moveTo>
                  <a:lnTo>
                    <a:pt x="3129515" y="416376"/>
                  </a:lnTo>
                  <a:lnTo>
                    <a:pt x="3126965" y="416376"/>
                  </a:lnTo>
                  <a:cubicBezTo>
                    <a:pt x="3126965" y="416376"/>
                    <a:pt x="3128878" y="417651"/>
                    <a:pt x="3129515" y="418289"/>
                  </a:cubicBezTo>
                  <a:lnTo>
                    <a:pt x="3129515" y="418289"/>
                  </a:lnTo>
                  <a:close/>
                  <a:moveTo>
                    <a:pt x="3116763" y="417014"/>
                  </a:moveTo>
                  <a:lnTo>
                    <a:pt x="3125052" y="415738"/>
                  </a:lnTo>
                  <a:cubicBezTo>
                    <a:pt x="3119632" y="412869"/>
                    <a:pt x="3113575" y="410000"/>
                    <a:pt x="3107836" y="407130"/>
                  </a:cubicBezTo>
                  <a:lnTo>
                    <a:pt x="3100184" y="408406"/>
                  </a:lnTo>
                  <a:lnTo>
                    <a:pt x="3100184" y="414782"/>
                  </a:lnTo>
                  <a:cubicBezTo>
                    <a:pt x="3100184" y="414782"/>
                    <a:pt x="3116763" y="417014"/>
                    <a:pt x="3116763" y="417014"/>
                  </a:cubicBezTo>
                  <a:lnTo>
                    <a:pt x="3116763" y="417014"/>
                  </a:lnTo>
                  <a:close/>
                  <a:moveTo>
                    <a:pt x="3125371" y="415738"/>
                  </a:moveTo>
                  <a:lnTo>
                    <a:pt x="3130153" y="415101"/>
                  </a:lnTo>
                  <a:lnTo>
                    <a:pt x="3130153" y="408724"/>
                  </a:lnTo>
                  <a:cubicBezTo>
                    <a:pt x="3130153" y="408724"/>
                    <a:pt x="3114850" y="406174"/>
                    <a:pt x="3114850" y="406174"/>
                  </a:cubicBezTo>
                  <a:lnTo>
                    <a:pt x="3108792" y="407130"/>
                  </a:lnTo>
                  <a:cubicBezTo>
                    <a:pt x="3114531" y="410000"/>
                    <a:pt x="3120270" y="412869"/>
                    <a:pt x="3125690" y="415738"/>
                  </a:cubicBezTo>
                  <a:lnTo>
                    <a:pt x="3125690" y="415738"/>
                  </a:lnTo>
                  <a:close/>
                  <a:moveTo>
                    <a:pt x="3129515" y="414463"/>
                  </a:moveTo>
                  <a:lnTo>
                    <a:pt x="3148007" y="411913"/>
                  </a:lnTo>
                  <a:lnTo>
                    <a:pt x="3129515" y="409043"/>
                  </a:lnTo>
                  <a:lnTo>
                    <a:pt x="3129515" y="414782"/>
                  </a:lnTo>
                  <a:lnTo>
                    <a:pt x="3129515" y="414782"/>
                  </a:lnTo>
                  <a:close/>
                  <a:moveTo>
                    <a:pt x="3101140" y="414144"/>
                  </a:moveTo>
                  <a:lnTo>
                    <a:pt x="3101140" y="408724"/>
                  </a:lnTo>
                  <a:lnTo>
                    <a:pt x="3082968" y="411275"/>
                  </a:lnTo>
                  <a:lnTo>
                    <a:pt x="3101140" y="414144"/>
                  </a:lnTo>
                  <a:close/>
                  <a:moveTo>
                    <a:pt x="2767020" y="411594"/>
                  </a:moveTo>
                  <a:lnTo>
                    <a:pt x="2772439" y="392784"/>
                  </a:lnTo>
                  <a:cubicBezTo>
                    <a:pt x="2767976" y="390233"/>
                    <a:pt x="2763194" y="387682"/>
                    <a:pt x="2758730" y="385132"/>
                  </a:cubicBezTo>
                  <a:lnTo>
                    <a:pt x="2767338" y="411594"/>
                  </a:lnTo>
                  <a:close/>
                  <a:moveTo>
                    <a:pt x="3151514" y="410956"/>
                  </a:moveTo>
                  <a:lnTo>
                    <a:pt x="3151514" y="400116"/>
                  </a:lnTo>
                  <a:cubicBezTo>
                    <a:pt x="3151514" y="400116"/>
                    <a:pt x="3129515" y="403305"/>
                    <a:pt x="3129515" y="403305"/>
                  </a:cubicBezTo>
                  <a:lnTo>
                    <a:pt x="3129515" y="407449"/>
                  </a:lnTo>
                  <a:lnTo>
                    <a:pt x="3151514" y="410956"/>
                  </a:lnTo>
                  <a:lnTo>
                    <a:pt x="3151514" y="410956"/>
                  </a:lnTo>
                  <a:close/>
                  <a:moveTo>
                    <a:pt x="3079780" y="410637"/>
                  </a:moveTo>
                  <a:lnTo>
                    <a:pt x="3101140" y="407449"/>
                  </a:lnTo>
                  <a:lnTo>
                    <a:pt x="3101140" y="403623"/>
                  </a:lnTo>
                  <a:lnTo>
                    <a:pt x="3078823" y="400435"/>
                  </a:lnTo>
                  <a:lnTo>
                    <a:pt x="3079780" y="410956"/>
                  </a:lnTo>
                  <a:lnTo>
                    <a:pt x="3079780" y="410956"/>
                  </a:lnTo>
                  <a:close/>
                  <a:moveTo>
                    <a:pt x="3129515" y="407130"/>
                  </a:moveTo>
                  <a:lnTo>
                    <a:pt x="3129515" y="403942"/>
                  </a:lnTo>
                  <a:lnTo>
                    <a:pt x="3118994" y="405536"/>
                  </a:lnTo>
                  <a:lnTo>
                    <a:pt x="3129515" y="407130"/>
                  </a:lnTo>
                  <a:close/>
                  <a:moveTo>
                    <a:pt x="3101140" y="407130"/>
                  </a:moveTo>
                  <a:lnTo>
                    <a:pt x="3106879" y="406174"/>
                  </a:lnTo>
                  <a:cubicBezTo>
                    <a:pt x="3106879" y="406174"/>
                    <a:pt x="3104329" y="404899"/>
                    <a:pt x="3103054" y="404261"/>
                  </a:cubicBezTo>
                  <a:lnTo>
                    <a:pt x="3101140" y="404261"/>
                  </a:lnTo>
                  <a:cubicBezTo>
                    <a:pt x="3101140" y="404261"/>
                    <a:pt x="3101140" y="407130"/>
                    <a:pt x="3101140" y="407130"/>
                  </a:cubicBezTo>
                  <a:close/>
                  <a:moveTo>
                    <a:pt x="3106242" y="406174"/>
                  </a:moveTo>
                  <a:lnTo>
                    <a:pt x="3109749" y="405536"/>
                  </a:lnTo>
                  <a:lnTo>
                    <a:pt x="3103372" y="404580"/>
                  </a:lnTo>
                  <a:cubicBezTo>
                    <a:pt x="3103372" y="404580"/>
                    <a:pt x="3105285" y="405536"/>
                    <a:pt x="3106242" y="406174"/>
                  </a:cubicBezTo>
                  <a:lnTo>
                    <a:pt x="3106242" y="406174"/>
                  </a:lnTo>
                  <a:close/>
                  <a:moveTo>
                    <a:pt x="3113893" y="404580"/>
                  </a:moveTo>
                  <a:lnTo>
                    <a:pt x="3129515" y="402348"/>
                  </a:lnTo>
                  <a:lnTo>
                    <a:pt x="3129515" y="395653"/>
                  </a:lnTo>
                  <a:lnTo>
                    <a:pt x="3115487" y="393740"/>
                  </a:lnTo>
                  <a:lnTo>
                    <a:pt x="3098909" y="395972"/>
                  </a:lnTo>
                  <a:lnTo>
                    <a:pt x="3098909" y="402348"/>
                  </a:lnTo>
                  <a:cubicBezTo>
                    <a:pt x="3098909" y="402348"/>
                    <a:pt x="3113893" y="404580"/>
                    <a:pt x="3113893" y="404580"/>
                  </a:cubicBezTo>
                  <a:lnTo>
                    <a:pt x="3113893" y="404580"/>
                  </a:lnTo>
                  <a:close/>
                  <a:moveTo>
                    <a:pt x="3097315" y="402348"/>
                  </a:moveTo>
                  <a:cubicBezTo>
                    <a:pt x="3094127" y="401073"/>
                    <a:pt x="3091257" y="399479"/>
                    <a:pt x="3088069" y="398203"/>
                  </a:cubicBezTo>
                  <a:lnTo>
                    <a:pt x="3079142" y="399479"/>
                  </a:lnTo>
                  <a:lnTo>
                    <a:pt x="3096996" y="402348"/>
                  </a:lnTo>
                  <a:lnTo>
                    <a:pt x="3096996" y="402348"/>
                  </a:lnTo>
                  <a:close/>
                  <a:moveTo>
                    <a:pt x="3129515" y="402029"/>
                  </a:moveTo>
                  <a:lnTo>
                    <a:pt x="3148326" y="399160"/>
                  </a:lnTo>
                  <a:lnTo>
                    <a:pt x="3129515" y="396291"/>
                  </a:lnTo>
                  <a:lnTo>
                    <a:pt x="3129515" y="402029"/>
                  </a:lnTo>
                  <a:close/>
                  <a:moveTo>
                    <a:pt x="3097952" y="402029"/>
                  </a:moveTo>
                  <a:lnTo>
                    <a:pt x="3097952" y="396609"/>
                  </a:lnTo>
                  <a:cubicBezTo>
                    <a:pt x="3097952" y="396609"/>
                    <a:pt x="3089344" y="397885"/>
                    <a:pt x="3089344" y="397885"/>
                  </a:cubicBezTo>
                  <a:cubicBezTo>
                    <a:pt x="3092214" y="399160"/>
                    <a:pt x="3095083" y="400435"/>
                    <a:pt x="3097952" y="401710"/>
                  </a:cubicBezTo>
                  <a:lnTo>
                    <a:pt x="3097952" y="401710"/>
                  </a:lnTo>
                  <a:close/>
                  <a:moveTo>
                    <a:pt x="3075316" y="398522"/>
                  </a:moveTo>
                  <a:lnTo>
                    <a:pt x="3085518" y="396928"/>
                  </a:lnTo>
                  <a:cubicBezTo>
                    <a:pt x="3082011" y="395334"/>
                    <a:pt x="3078186" y="394059"/>
                    <a:pt x="3074679" y="392465"/>
                  </a:cubicBezTo>
                  <a:lnTo>
                    <a:pt x="3075316" y="398522"/>
                  </a:lnTo>
                  <a:close/>
                  <a:moveTo>
                    <a:pt x="3152152" y="398203"/>
                  </a:moveTo>
                  <a:lnTo>
                    <a:pt x="3152789" y="387682"/>
                  </a:lnTo>
                  <a:lnTo>
                    <a:pt x="3129515" y="391189"/>
                  </a:lnTo>
                  <a:lnTo>
                    <a:pt x="3129515" y="394696"/>
                  </a:lnTo>
                  <a:lnTo>
                    <a:pt x="3152152" y="398203"/>
                  </a:lnTo>
                  <a:close/>
                  <a:moveTo>
                    <a:pt x="3090301" y="396928"/>
                  </a:moveTo>
                  <a:lnTo>
                    <a:pt x="3101140" y="395334"/>
                  </a:lnTo>
                  <a:lnTo>
                    <a:pt x="3101140" y="391189"/>
                  </a:lnTo>
                  <a:lnTo>
                    <a:pt x="3077867" y="387682"/>
                  </a:lnTo>
                  <a:lnTo>
                    <a:pt x="3078504" y="392146"/>
                  </a:lnTo>
                  <a:cubicBezTo>
                    <a:pt x="3082649" y="393740"/>
                    <a:pt x="3086475" y="395334"/>
                    <a:pt x="3090301" y="397247"/>
                  </a:cubicBezTo>
                  <a:lnTo>
                    <a:pt x="3090301" y="397247"/>
                  </a:lnTo>
                  <a:close/>
                  <a:moveTo>
                    <a:pt x="3101140" y="394696"/>
                  </a:moveTo>
                  <a:lnTo>
                    <a:pt x="3112937" y="392784"/>
                  </a:lnTo>
                  <a:lnTo>
                    <a:pt x="3101140" y="390871"/>
                  </a:lnTo>
                  <a:lnTo>
                    <a:pt x="3101140" y="394378"/>
                  </a:lnTo>
                  <a:close/>
                  <a:moveTo>
                    <a:pt x="3129515" y="394378"/>
                  </a:moveTo>
                  <a:lnTo>
                    <a:pt x="3129515" y="391508"/>
                  </a:lnTo>
                  <a:lnTo>
                    <a:pt x="3120270" y="393102"/>
                  </a:lnTo>
                  <a:lnTo>
                    <a:pt x="3129515" y="394696"/>
                  </a:lnTo>
                  <a:close/>
                  <a:moveTo>
                    <a:pt x="2768614" y="388320"/>
                  </a:moveTo>
                  <a:lnTo>
                    <a:pt x="2774671" y="365365"/>
                  </a:lnTo>
                  <a:lnTo>
                    <a:pt x="2771483" y="365365"/>
                  </a:lnTo>
                  <a:lnTo>
                    <a:pt x="2771483" y="366003"/>
                  </a:lnTo>
                  <a:lnTo>
                    <a:pt x="2752673" y="366003"/>
                  </a:lnTo>
                  <a:cubicBezTo>
                    <a:pt x="2752673" y="366003"/>
                    <a:pt x="2751079" y="365684"/>
                    <a:pt x="2751079" y="365684"/>
                  </a:cubicBezTo>
                  <a:lnTo>
                    <a:pt x="2755861" y="380987"/>
                  </a:lnTo>
                  <a:cubicBezTo>
                    <a:pt x="2760324" y="383538"/>
                    <a:pt x="2764788" y="386088"/>
                    <a:pt x="2768932" y="388639"/>
                  </a:cubicBezTo>
                  <a:lnTo>
                    <a:pt x="2768932" y="388639"/>
                  </a:lnTo>
                  <a:close/>
                  <a:moveTo>
                    <a:pt x="3115487" y="392146"/>
                  </a:moveTo>
                  <a:lnTo>
                    <a:pt x="3129515" y="390233"/>
                  </a:lnTo>
                  <a:lnTo>
                    <a:pt x="3129515" y="383538"/>
                  </a:lnTo>
                  <a:lnTo>
                    <a:pt x="3113575" y="380987"/>
                  </a:lnTo>
                  <a:lnTo>
                    <a:pt x="3098271" y="383219"/>
                  </a:lnTo>
                  <a:lnTo>
                    <a:pt x="3098271" y="389595"/>
                  </a:lnTo>
                  <a:cubicBezTo>
                    <a:pt x="3098271" y="389595"/>
                    <a:pt x="3115487" y="392146"/>
                    <a:pt x="3115487" y="392146"/>
                  </a:cubicBezTo>
                  <a:lnTo>
                    <a:pt x="3115487" y="392146"/>
                  </a:lnTo>
                  <a:close/>
                  <a:moveTo>
                    <a:pt x="3072128" y="390871"/>
                  </a:moveTo>
                  <a:lnTo>
                    <a:pt x="3069896" y="361221"/>
                  </a:ln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cubicBezTo>
                    <a:pt x="3069896" y="361221"/>
                    <a:pt x="3069896" y="361221"/>
                    <a:pt x="3069896" y="361221"/>
                  </a:cubicBezTo>
                  <a:lnTo>
                    <a:pt x="3068940" y="348787"/>
                  </a:lnTo>
                  <a:cubicBezTo>
                    <a:pt x="3032913" y="342092"/>
                    <a:pt x="2992424" y="336353"/>
                    <a:pt x="2946833" y="331571"/>
                  </a:cubicBezTo>
                  <a:lnTo>
                    <a:pt x="2909531" y="336034"/>
                  </a:lnTo>
                  <a:lnTo>
                    <a:pt x="2880200" y="339222"/>
                  </a:lnTo>
                  <a:cubicBezTo>
                    <a:pt x="2944920" y="351975"/>
                    <a:pt x="3011872" y="367278"/>
                    <a:pt x="3072447" y="391508"/>
                  </a:cubicBezTo>
                  <a:lnTo>
                    <a:pt x="3072447" y="391508"/>
                  </a:lnTo>
                  <a:close/>
                  <a:moveTo>
                    <a:pt x="3129515" y="389595"/>
                  </a:moveTo>
                  <a:lnTo>
                    <a:pt x="3149282" y="386726"/>
                  </a:lnTo>
                  <a:lnTo>
                    <a:pt x="3129515" y="383857"/>
                  </a:lnTo>
                  <a:lnTo>
                    <a:pt x="3129515" y="389914"/>
                  </a:lnTo>
                  <a:lnTo>
                    <a:pt x="3129515" y="389914"/>
                  </a:lnTo>
                  <a:close/>
                  <a:moveTo>
                    <a:pt x="3097634" y="389277"/>
                  </a:moveTo>
                  <a:lnTo>
                    <a:pt x="3097634" y="383538"/>
                  </a:lnTo>
                  <a:cubicBezTo>
                    <a:pt x="3097634" y="383538"/>
                    <a:pt x="3078504" y="386407"/>
                    <a:pt x="3078504" y="386407"/>
                  </a:cubicBezTo>
                  <a:lnTo>
                    <a:pt x="3097634" y="389277"/>
                  </a:lnTo>
                  <a:lnTo>
                    <a:pt x="3097634" y="389277"/>
                  </a:lnTo>
                  <a:close/>
                  <a:moveTo>
                    <a:pt x="3152789" y="385770"/>
                  </a:moveTo>
                  <a:lnTo>
                    <a:pt x="3153427" y="374611"/>
                  </a:lnTo>
                  <a:lnTo>
                    <a:pt x="3129515" y="378118"/>
                  </a:lnTo>
                  <a:lnTo>
                    <a:pt x="3129515" y="382263"/>
                  </a:lnTo>
                  <a:lnTo>
                    <a:pt x="3152789" y="385770"/>
                  </a:lnTo>
                  <a:close/>
                  <a:moveTo>
                    <a:pt x="3074360" y="385770"/>
                  </a:moveTo>
                  <a:lnTo>
                    <a:pt x="3097315" y="382581"/>
                  </a:lnTo>
                  <a:lnTo>
                    <a:pt x="3097315" y="378756"/>
                  </a:lnTo>
                  <a:cubicBezTo>
                    <a:pt x="3097315" y="378756"/>
                    <a:pt x="3073722" y="375249"/>
                    <a:pt x="3073722" y="375249"/>
                  </a:cubicBezTo>
                  <a:lnTo>
                    <a:pt x="3074360" y="386088"/>
                  </a:lnTo>
                  <a:lnTo>
                    <a:pt x="3074360" y="386088"/>
                  </a:lnTo>
                  <a:close/>
                  <a:moveTo>
                    <a:pt x="2756499" y="383538"/>
                  </a:moveTo>
                  <a:lnTo>
                    <a:pt x="2751716" y="369191"/>
                  </a:lnTo>
                  <a:lnTo>
                    <a:pt x="2717603" y="365684"/>
                  </a:lnTo>
                  <a:cubicBezTo>
                    <a:pt x="2730993" y="371104"/>
                    <a:pt x="2744065" y="377162"/>
                    <a:pt x="2756499" y="383538"/>
                  </a:cubicBezTo>
                  <a:close/>
                  <a:moveTo>
                    <a:pt x="3129515" y="381944"/>
                  </a:moveTo>
                  <a:lnTo>
                    <a:pt x="3129515" y="378437"/>
                  </a:lnTo>
                  <a:lnTo>
                    <a:pt x="3118357" y="380031"/>
                  </a:lnTo>
                  <a:lnTo>
                    <a:pt x="3129515" y="381944"/>
                  </a:lnTo>
                  <a:close/>
                  <a:moveTo>
                    <a:pt x="3101140" y="381944"/>
                  </a:moveTo>
                  <a:lnTo>
                    <a:pt x="3111343" y="380350"/>
                  </a:lnTo>
                  <a:lnTo>
                    <a:pt x="3101140" y="378756"/>
                  </a:lnTo>
                  <a:lnTo>
                    <a:pt x="3101140" y="381625"/>
                  </a:lnTo>
                  <a:close/>
                  <a:moveTo>
                    <a:pt x="3116444" y="379393"/>
                  </a:moveTo>
                  <a:lnTo>
                    <a:pt x="3132385" y="376843"/>
                  </a:lnTo>
                  <a:lnTo>
                    <a:pt x="3132385" y="370147"/>
                  </a:lnTo>
                  <a:cubicBezTo>
                    <a:pt x="3132385" y="370147"/>
                    <a:pt x="3118038" y="367916"/>
                    <a:pt x="3118038" y="367916"/>
                  </a:cubicBezTo>
                  <a:lnTo>
                    <a:pt x="3101140" y="370466"/>
                  </a:lnTo>
                  <a:lnTo>
                    <a:pt x="3101140" y="376843"/>
                  </a:lnTo>
                  <a:lnTo>
                    <a:pt x="3116444" y="379074"/>
                  </a:lnTo>
                  <a:lnTo>
                    <a:pt x="3116444" y="379074"/>
                  </a:lnTo>
                  <a:close/>
                  <a:moveTo>
                    <a:pt x="3101140" y="376843"/>
                  </a:moveTo>
                  <a:lnTo>
                    <a:pt x="3101140" y="371104"/>
                  </a:lnTo>
                  <a:lnTo>
                    <a:pt x="3082649" y="373973"/>
                  </a:lnTo>
                  <a:lnTo>
                    <a:pt x="3101140" y="376843"/>
                  </a:lnTo>
                  <a:lnTo>
                    <a:pt x="3101140" y="376843"/>
                  </a:lnTo>
                  <a:close/>
                  <a:moveTo>
                    <a:pt x="3129515" y="376843"/>
                  </a:moveTo>
                  <a:lnTo>
                    <a:pt x="3149601" y="373654"/>
                  </a:lnTo>
                  <a:lnTo>
                    <a:pt x="3129515" y="370785"/>
                  </a:lnTo>
                  <a:lnTo>
                    <a:pt x="3129515" y="376843"/>
                  </a:lnTo>
                  <a:close/>
                  <a:moveTo>
                    <a:pt x="3073403" y="373336"/>
                  </a:moveTo>
                  <a:lnTo>
                    <a:pt x="3096996" y="369829"/>
                  </a:lnTo>
                  <a:lnTo>
                    <a:pt x="3096996" y="365365"/>
                  </a:lnTo>
                  <a:cubicBezTo>
                    <a:pt x="3096996" y="365365"/>
                    <a:pt x="3072766" y="361858"/>
                    <a:pt x="3072766" y="361858"/>
                  </a:cubicBezTo>
                  <a:lnTo>
                    <a:pt x="3073403" y="373654"/>
                  </a:lnTo>
                  <a:lnTo>
                    <a:pt x="3073403" y="373654"/>
                  </a:lnTo>
                  <a:close/>
                  <a:moveTo>
                    <a:pt x="3153427" y="373017"/>
                  </a:moveTo>
                  <a:lnTo>
                    <a:pt x="3153427" y="368553"/>
                  </a:lnTo>
                  <a:cubicBezTo>
                    <a:pt x="3148963" y="367278"/>
                    <a:pt x="3144181" y="365684"/>
                    <a:pt x="3139399" y="364409"/>
                  </a:cubicBezTo>
                  <a:lnTo>
                    <a:pt x="3129834" y="366003"/>
                  </a:lnTo>
                  <a:lnTo>
                    <a:pt x="3129834" y="369510"/>
                  </a:lnTo>
                  <a:lnTo>
                    <a:pt x="3153745" y="373017"/>
                  </a:lnTo>
                  <a:lnTo>
                    <a:pt x="3153745" y="373017"/>
                  </a:lnTo>
                  <a:close/>
                  <a:moveTo>
                    <a:pt x="3099547" y="369191"/>
                  </a:moveTo>
                  <a:lnTo>
                    <a:pt x="3111662" y="367278"/>
                  </a:lnTo>
                  <a:lnTo>
                    <a:pt x="3099228" y="365365"/>
                  </a:lnTo>
                  <a:lnTo>
                    <a:pt x="3099228" y="368872"/>
                  </a:lnTo>
                  <a:lnTo>
                    <a:pt x="3099228" y="368872"/>
                  </a:lnTo>
                  <a:close/>
                  <a:moveTo>
                    <a:pt x="3129515" y="368872"/>
                  </a:moveTo>
                  <a:lnTo>
                    <a:pt x="3129515" y="366003"/>
                  </a:lnTo>
                  <a:lnTo>
                    <a:pt x="3119951" y="367597"/>
                  </a:lnTo>
                  <a:lnTo>
                    <a:pt x="3129515" y="369191"/>
                  </a:lnTo>
                  <a:lnTo>
                    <a:pt x="3129515" y="369191"/>
                  </a:lnTo>
                  <a:close/>
                  <a:moveTo>
                    <a:pt x="2754905" y="356438"/>
                  </a:moveTo>
                  <a:lnTo>
                    <a:pt x="2775309" y="356438"/>
                  </a:lnTo>
                  <a:lnTo>
                    <a:pt x="2779135" y="368235"/>
                  </a:lnTo>
                  <a:lnTo>
                    <a:pt x="2780729" y="363134"/>
                  </a:lnTo>
                  <a:lnTo>
                    <a:pt x="2777859" y="366003"/>
                  </a:lnTo>
                  <a:lnTo>
                    <a:pt x="2753629" y="366003"/>
                  </a:lnTo>
                  <a:cubicBezTo>
                    <a:pt x="2753629" y="361858"/>
                    <a:pt x="2753629" y="361858"/>
                    <a:pt x="2753629" y="361858"/>
                  </a:cubicBezTo>
                  <a:cubicBezTo>
                    <a:pt x="2753629" y="361858"/>
                    <a:pt x="2753629" y="361858"/>
                    <a:pt x="2753629" y="361858"/>
                  </a:cubicBezTo>
                  <a:cubicBezTo>
                    <a:pt x="2753629" y="361858"/>
                    <a:pt x="2753629" y="361858"/>
                    <a:pt x="2753629" y="361858"/>
                  </a:cubicBezTo>
                  <a:lnTo>
                    <a:pt x="2751716" y="363134"/>
                  </a:lnTo>
                  <a:lnTo>
                    <a:pt x="2753629" y="368553"/>
                  </a:lnTo>
                  <a:lnTo>
                    <a:pt x="2755542" y="368553"/>
                  </a:lnTo>
                  <a:cubicBezTo>
                    <a:pt x="2755542" y="368553"/>
                    <a:pt x="2755542" y="356438"/>
                    <a:pt x="2755542" y="356438"/>
                  </a:cubicBezTo>
                  <a:close/>
                  <a:moveTo>
                    <a:pt x="2751398" y="368235"/>
                  </a:moveTo>
                  <a:lnTo>
                    <a:pt x="2749803" y="363771"/>
                  </a:lnTo>
                  <a:lnTo>
                    <a:pt x="2742789" y="367597"/>
                  </a:lnTo>
                  <a:lnTo>
                    <a:pt x="2751398" y="368553"/>
                  </a:lnTo>
                  <a:close/>
                  <a:moveTo>
                    <a:pt x="2780410" y="367916"/>
                  </a:moveTo>
                  <a:lnTo>
                    <a:pt x="2788380" y="366959"/>
                  </a:lnTo>
                  <a:lnTo>
                    <a:pt x="2782004" y="363771"/>
                  </a:lnTo>
                  <a:lnTo>
                    <a:pt x="2780410" y="367916"/>
                  </a:lnTo>
                  <a:close/>
                  <a:moveTo>
                    <a:pt x="3157571" y="367916"/>
                  </a:moveTo>
                  <a:lnTo>
                    <a:pt x="3158209" y="361858"/>
                  </a:lnTo>
                  <a:lnTo>
                    <a:pt x="3144181" y="364090"/>
                  </a:lnTo>
                  <a:cubicBezTo>
                    <a:pt x="3148644" y="365365"/>
                    <a:pt x="3153427" y="366640"/>
                    <a:pt x="3157890" y="367916"/>
                  </a:cubicBezTo>
                  <a:close/>
                  <a:moveTo>
                    <a:pt x="2738964" y="366959"/>
                  </a:moveTo>
                  <a:lnTo>
                    <a:pt x="2729718" y="362177"/>
                  </a:lnTo>
                  <a:lnTo>
                    <a:pt x="2723979" y="365365"/>
                  </a:lnTo>
                  <a:lnTo>
                    <a:pt x="2738964" y="366959"/>
                  </a:lnTo>
                  <a:close/>
                  <a:moveTo>
                    <a:pt x="2741514" y="371104"/>
                  </a:moveTo>
                  <a:lnTo>
                    <a:pt x="2749803" y="366959"/>
                  </a:lnTo>
                  <a:lnTo>
                    <a:pt x="2749166" y="365684"/>
                  </a:lnTo>
                  <a:lnTo>
                    <a:pt x="2731312" y="365684"/>
                  </a:lnTo>
                  <a:cubicBezTo>
                    <a:pt x="2731312" y="365684"/>
                    <a:pt x="2741514" y="371104"/>
                    <a:pt x="2741514" y="371104"/>
                  </a:cubicBezTo>
                  <a:lnTo>
                    <a:pt x="2741514" y="371104"/>
                  </a:lnTo>
                  <a:close/>
                  <a:moveTo>
                    <a:pt x="2791887" y="366959"/>
                  </a:moveTo>
                  <a:lnTo>
                    <a:pt x="2806872" y="365046"/>
                  </a:lnTo>
                  <a:lnTo>
                    <a:pt x="2801133" y="361858"/>
                  </a:lnTo>
                  <a:lnTo>
                    <a:pt x="2791568" y="366959"/>
                  </a:lnTo>
                  <a:close/>
                  <a:moveTo>
                    <a:pt x="2789656" y="370785"/>
                  </a:moveTo>
                  <a:lnTo>
                    <a:pt x="2799220" y="365684"/>
                  </a:lnTo>
                  <a:lnTo>
                    <a:pt x="2782323" y="365684"/>
                  </a:lnTo>
                  <a:lnTo>
                    <a:pt x="2782323" y="366959"/>
                  </a:lnTo>
                  <a:cubicBezTo>
                    <a:pt x="2782323" y="366959"/>
                    <a:pt x="2789337" y="370785"/>
                    <a:pt x="2789337" y="370785"/>
                  </a:cubicBezTo>
                  <a:lnTo>
                    <a:pt x="2789337" y="370785"/>
                  </a:lnTo>
                  <a:close/>
                  <a:moveTo>
                    <a:pt x="3115169" y="366640"/>
                  </a:moveTo>
                  <a:lnTo>
                    <a:pt x="3129515" y="364728"/>
                  </a:lnTo>
                  <a:lnTo>
                    <a:pt x="3129515" y="361221"/>
                  </a:lnTo>
                  <a:cubicBezTo>
                    <a:pt x="3122183" y="359308"/>
                    <a:pt x="3114531" y="357395"/>
                    <a:pt x="3106561" y="355801"/>
                  </a:cubicBezTo>
                  <a:lnTo>
                    <a:pt x="3097315" y="357395"/>
                  </a:lnTo>
                  <a:lnTo>
                    <a:pt x="3097315" y="364409"/>
                  </a:lnTo>
                  <a:cubicBezTo>
                    <a:pt x="3097315" y="364409"/>
                    <a:pt x="3114850" y="366959"/>
                    <a:pt x="3114850" y="366959"/>
                  </a:cubicBezTo>
                  <a:lnTo>
                    <a:pt x="3114850" y="366959"/>
                  </a:lnTo>
                  <a:close/>
                  <a:moveTo>
                    <a:pt x="2720791" y="365046"/>
                  </a:moveTo>
                  <a:lnTo>
                    <a:pt x="2715052" y="362177"/>
                  </a:lnTo>
                  <a:lnTo>
                    <a:pt x="2712820" y="363771"/>
                  </a:lnTo>
                  <a:cubicBezTo>
                    <a:pt x="2712820" y="363771"/>
                    <a:pt x="2714096" y="364409"/>
                    <a:pt x="2714733" y="364728"/>
                  </a:cubicBezTo>
                  <a:lnTo>
                    <a:pt x="2720472" y="365365"/>
                  </a:lnTo>
                  <a:lnTo>
                    <a:pt x="2720472" y="365365"/>
                  </a:lnTo>
                  <a:close/>
                  <a:moveTo>
                    <a:pt x="2722704" y="369191"/>
                  </a:moveTo>
                  <a:lnTo>
                    <a:pt x="2728443" y="366003"/>
                  </a:lnTo>
                  <a:lnTo>
                    <a:pt x="2716327" y="366003"/>
                  </a:lnTo>
                  <a:lnTo>
                    <a:pt x="2722385" y="369191"/>
                  </a:lnTo>
                  <a:close/>
                  <a:moveTo>
                    <a:pt x="2808147" y="368872"/>
                  </a:moveTo>
                  <a:lnTo>
                    <a:pt x="2813886" y="365684"/>
                  </a:lnTo>
                  <a:lnTo>
                    <a:pt x="2802408" y="365684"/>
                  </a:lnTo>
                  <a:lnTo>
                    <a:pt x="2808147" y="368872"/>
                  </a:lnTo>
                  <a:lnTo>
                    <a:pt x="2808147" y="368872"/>
                  </a:lnTo>
                  <a:close/>
                  <a:moveTo>
                    <a:pt x="2810698" y="364728"/>
                  </a:moveTo>
                  <a:lnTo>
                    <a:pt x="2818987" y="363771"/>
                  </a:lnTo>
                  <a:lnTo>
                    <a:pt x="2816118" y="361858"/>
                  </a:lnTo>
                  <a:lnTo>
                    <a:pt x="2810698" y="364728"/>
                  </a:lnTo>
                  <a:close/>
                  <a:moveTo>
                    <a:pt x="2713139" y="364409"/>
                  </a:moveTo>
                  <a:cubicBezTo>
                    <a:pt x="2713139" y="364409"/>
                    <a:pt x="2712502" y="364409"/>
                    <a:pt x="2712183" y="364090"/>
                  </a:cubicBezTo>
                  <a:lnTo>
                    <a:pt x="2712183" y="364090"/>
                  </a:lnTo>
                  <a:cubicBezTo>
                    <a:pt x="2712183" y="364090"/>
                    <a:pt x="2713458" y="364409"/>
                    <a:pt x="2713458" y="364409"/>
                  </a:cubicBezTo>
                  <a:lnTo>
                    <a:pt x="2713458" y="364409"/>
                  </a:lnTo>
                  <a:close/>
                  <a:moveTo>
                    <a:pt x="3129515" y="364090"/>
                  </a:moveTo>
                  <a:lnTo>
                    <a:pt x="3135573" y="363134"/>
                  </a:lnTo>
                  <a:cubicBezTo>
                    <a:pt x="3133660" y="362496"/>
                    <a:pt x="3131428" y="362177"/>
                    <a:pt x="3129515" y="361539"/>
                  </a:cubicBezTo>
                  <a:lnTo>
                    <a:pt x="3129515" y="364090"/>
                  </a:lnTo>
                  <a:close/>
                  <a:moveTo>
                    <a:pt x="2709314" y="364090"/>
                  </a:moveTo>
                  <a:lnTo>
                    <a:pt x="2705169" y="356438"/>
                  </a:lnTo>
                  <a:lnTo>
                    <a:pt x="2693691" y="356438"/>
                  </a:lnTo>
                  <a:lnTo>
                    <a:pt x="2705169" y="366003"/>
                  </a:lnTo>
                  <a:lnTo>
                    <a:pt x="2705169" y="366003"/>
                  </a:lnTo>
                  <a:lnTo>
                    <a:pt x="2708995" y="364090"/>
                  </a:lnTo>
                  <a:lnTo>
                    <a:pt x="2708995" y="364090"/>
                  </a:lnTo>
                  <a:close/>
                  <a:moveTo>
                    <a:pt x="2710908" y="363771"/>
                  </a:moveTo>
                  <a:lnTo>
                    <a:pt x="2710908" y="363771"/>
                  </a:lnTo>
                  <a:cubicBezTo>
                    <a:pt x="2710908" y="363771"/>
                    <a:pt x="2709632" y="363134"/>
                    <a:pt x="2708995" y="362815"/>
                  </a:cubicBezTo>
                  <a:lnTo>
                    <a:pt x="2710589" y="363771"/>
                  </a:lnTo>
                  <a:lnTo>
                    <a:pt x="2710589" y="363771"/>
                  </a:lnTo>
                  <a:close/>
                  <a:moveTo>
                    <a:pt x="3096677" y="363771"/>
                  </a:moveTo>
                  <a:lnTo>
                    <a:pt x="3096677" y="357395"/>
                  </a:lnTo>
                  <a:cubicBezTo>
                    <a:pt x="3096677" y="357395"/>
                    <a:pt x="3075954" y="360583"/>
                    <a:pt x="3075954" y="360583"/>
                  </a:cubicBezTo>
                  <a:lnTo>
                    <a:pt x="3096677" y="363771"/>
                  </a:lnTo>
                  <a:lnTo>
                    <a:pt x="3096677" y="363771"/>
                  </a:lnTo>
                  <a:close/>
                  <a:moveTo>
                    <a:pt x="2819943" y="367597"/>
                  </a:moveTo>
                  <a:lnTo>
                    <a:pt x="2822813" y="366003"/>
                  </a:lnTo>
                  <a:cubicBezTo>
                    <a:pt x="2822813" y="366003"/>
                    <a:pt x="2822175" y="366003"/>
                    <a:pt x="2821856" y="366003"/>
                  </a:cubicBezTo>
                  <a:lnTo>
                    <a:pt x="2817074" y="366003"/>
                  </a:lnTo>
                  <a:lnTo>
                    <a:pt x="2819625" y="367916"/>
                  </a:lnTo>
                  <a:lnTo>
                    <a:pt x="2819625" y="367916"/>
                  </a:lnTo>
                  <a:close/>
                  <a:moveTo>
                    <a:pt x="2822175" y="363452"/>
                  </a:moveTo>
                  <a:lnTo>
                    <a:pt x="2826001" y="362815"/>
                  </a:lnTo>
                  <a:cubicBezTo>
                    <a:pt x="2826001" y="362815"/>
                    <a:pt x="2824726" y="362496"/>
                    <a:pt x="2824088" y="362177"/>
                  </a:cubicBezTo>
                  <a:lnTo>
                    <a:pt x="2822175" y="363452"/>
                  </a:lnTo>
                  <a:lnTo>
                    <a:pt x="2822175" y="363452"/>
                  </a:lnTo>
                  <a:close/>
                  <a:moveTo>
                    <a:pt x="2711545" y="367278"/>
                  </a:moveTo>
                  <a:lnTo>
                    <a:pt x="2713777" y="365684"/>
                  </a:lnTo>
                  <a:lnTo>
                    <a:pt x="2708038" y="365684"/>
                  </a:lnTo>
                  <a:cubicBezTo>
                    <a:pt x="2708038" y="365684"/>
                    <a:pt x="2710270" y="366640"/>
                    <a:pt x="2711545" y="367278"/>
                  </a:cubicBezTo>
                  <a:close/>
                  <a:moveTo>
                    <a:pt x="3136529" y="363134"/>
                  </a:moveTo>
                  <a:lnTo>
                    <a:pt x="3151514" y="360902"/>
                  </a:lnTo>
                  <a:lnTo>
                    <a:pt x="3129515" y="357395"/>
                  </a:lnTo>
                  <a:lnTo>
                    <a:pt x="3129515" y="361221"/>
                  </a:lnTo>
                  <a:cubicBezTo>
                    <a:pt x="3132066" y="361858"/>
                    <a:pt x="3134298" y="362496"/>
                    <a:pt x="3136529" y="363134"/>
                  </a:cubicBezTo>
                  <a:lnTo>
                    <a:pt x="3136529" y="363134"/>
                  </a:lnTo>
                  <a:close/>
                  <a:moveTo>
                    <a:pt x="2826957" y="356438"/>
                  </a:moveTo>
                  <a:lnTo>
                    <a:pt x="2826957" y="356438"/>
                  </a:lnTo>
                  <a:lnTo>
                    <a:pt x="2836841" y="366003"/>
                  </a:lnTo>
                  <a:lnTo>
                    <a:pt x="2825044" y="366003"/>
                  </a:lnTo>
                  <a:lnTo>
                    <a:pt x="2824088" y="362177"/>
                  </a:lnTo>
                  <a:cubicBezTo>
                    <a:pt x="2824088" y="362177"/>
                    <a:pt x="2825682" y="362496"/>
                    <a:pt x="2826320" y="362815"/>
                  </a:cubicBezTo>
                  <a:lnTo>
                    <a:pt x="2826320" y="356438"/>
                  </a:lnTo>
                  <a:close/>
                  <a:moveTo>
                    <a:pt x="2750760" y="366003"/>
                  </a:moveTo>
                  <a:lnTo>
                    <a:pt x="2751398" y="366003"/>
                  </a:lnTo>
                  <a:cubicBezTo>
                    <a:pt x="2751398" y="366003"/>
                    <a:pt x="2750441" y="365684"/>
                    <a:pt x="2750441" y="365684"/>
                  </a:cubicBezTo>
                  <a:lnTo>
                    <a:pt x="2750441" y="365684"/>
                  </a:lnTo>
                  <a:close/>
                  <a:moveTo>
                    <a:pt x="2780729" y="366322"/>
                  </a:moveTo>
                  <a:lnTo>
                    <a:pt x="2780729" y="365684"/>
                  </a:lnTo>
                  <a:lnTo>
                    <a:pt x="2779772" y="365684"/>
                  </a:lnTo>
                  <a:lnTo>
                    <a:pt x="2780729" y="366322"/>
                  </a:lnTo>
                  <a:close/>
                  <a:moveTo>
                    <a:pt x="2706125" y="356438"/>
                  </a:moveTo>
                  <a:lnTo>
                    <a:pt x="2749166" y="356438"/>
                  </a:lnTo>
                  <a:lnTo>
                    <a:pt x="2745021" y="346874"/>
                  </a:lnTo>
                  <a:lnTo>
                    <a:pt x="2744384" y="346874"/>
                  </a:lnTo>
                  <a:cubicBezTo>
                    <a:pt x="2744384" y="346874"/>
                    <a:pt x="2744384" y="349106"/>
                    <a:pt x="2744384" y="349106"/>
                  </a:cubicBezTo>
                  <a:cubicBezTo>
                    <a:pt x="2744384" y="349106"/>
                    <a:pt x="2744384" y="349106"/>
                    <a:pt x="2744384" y="349106"/>
                  </a:cubicBezTo>
                  <a:cubicBezTo>
                    <a:pt x="2744384" y="349106"/>
                    <a:pt x="2744384" y="349106"/>
                    <a:pt x="2744384" y="349106"/>
                  </a:cubicBezTo>
                  <a:cubicBezTo>
                    <a:pt x="2744384" y="349106"/>
                    <a:pt x="2744384" y="356438"/>
                    <a:pt x="2744384" y="356438"/>
                  </a:cubicBezTo>
                  <a:lnTo>
                    <a:pt x="2742470" y="356438"/>
                  </a:lnTo>
                  <a:lnTo>
                    <a:pt x="2641724" y="338585"/>
                  </a:lnTo>
                  <a:cubicBezTo>
                    <a:pt x="2664041" y="345280"/>
                    <a:pt x="2685721" y="352613"/>
                    <a:pt x="2706763" y="360902"/>
                  </a:cubicBezTo>
                  <a:lnTo>
                    <a:pt x="2706763" y="356438"/>
                  </a:lnTo>
                  <a:close/>
                  <a:moveTo>
                    <a:pt x="2750122" y="356438"/>
                  </a:moveTo>
                  <a:lnTo>
                    <a:pt x="2781048" y="356438"/>
                  </a:lnTo>
                  <a:lnTo>
                    <a:pt x="2783279" y="366003"/>
                  </a:lnTo>
                  <a:lnTo>
                    <a:pt x="2754267" y="366003"/>
                  </a:lnTo>
                  <a:lnTo>
                    <a:pt x="2781366" y="356438"/>
                  </a:lnTo>
                  <a:lnTo>
                    <a:pt x="2781366" y="356438"/>
                  </a:lnTo>
                  <a:lnTo>
                    <a:pt x="2781366" y="366003"/>
                  </a:lnTo>
                  <a:lnTo>
                    <a:pt x="2748528" y="366003"/>
                  </a:lnTo>
                  <a:lnTo>
                    <a:pt x="2749485" y="360902"/>
                  </a:lnTo>
                  <a:lnTo>
                    <a:pt x="2749485" y="356438"/>
                  </a:lnTo>
                  <a:close/>
                  <a:moveTo>
                    <a:pt x="2782642" y="356438"/>
                  </a:moveTo>
                  <a:lnTo>
                    <a:pt x="2819306" y="356438"/>
                  </a:lnTo>
                  <a:cubicBezTo>
                    <a:pt x="2808147" y="352613"/>
                    <a:pt x="2796670" y="349424"/>
                    <a:pt x="2785192" y="346236"/>
                  </a:cubicBezTo>
                  <a:lnTo>
                    <a:pt x="2782642" y="356438"/>
                  </a:lnTo>
                  <a:lnTo>
                    <a:pt x="2782642" y="356438"/>
                  </a:lnTo>
                  <a:close/>
                  <a:moveTo>
                    <a:pt x="3129197" y="360583"/>
                  </a:moveTo>
                  <a:cubicBezTo>
                    <a:pt x="3129197" y="360583"/>
                    <a:pt x="3129197" y="360583"/>
                    <a:pt x="3129197" y="360583"/>
                  </a:cubicBezTo>
                  <a:lnTo>
                    <a:pt x="3129197" y="357076"/>
                  </a:lnTo>
                  <a:lnTo>
                    <a:pt x="3112937" y="354525"/>
                  </a:lnTo>
                  <a:lnTo>
                    <a:pt x="3107198" y="355482"/>
                  </a:lnTo>
                  <a:cubicBezTo>
                    <a:pt x="3114531" y="357076"/>
                    <a:pt x="3121864" y="358989"/>
                    <a:pt x="3128559" y="360583"/>
                  </a:cubicBezTo>
                  <a:lnTo>
                    <a:pt x="3128559" y="360583"/>
                  </a:lnTo>
                  <a:close/>
                  <a:moveTo>
                    <a:pt x="3154383" y="359627"/>
                  </a:moveTo>
                  <a:lnTo>
                    <a:pt x="3155021" y="347830"/>
                  </a:lnTo>
                  <a:lnTo>
                    <a:pt x="3129834" y="351656"/>
                  </a:lnTo>
                  <a:lnTo>
                    <a:pt x="3129834" y="356120"/>
                  </a:lnTo>
                  <a:lnTo>
                    <a:pt x="3154702" y="359627"/>
                  </a:lnTo>
                  <a:close/>
                  <a:moveTo>
                    <a:pt x="3067984" y="359627"/>
                  </a:moveTo>
                  <a:lnTo>
                    <a:pt x="3091895" y="356120"/>
                  </a:lnTo>
                  <a:lnTo>
                    <a:pt x="3091895" y="353250"/>
                  </a:lnTo>
                  <a:cubicBezTo>
                    <a:pt x="3083925" y="351656"/>
                    <a:pt x="3075316" y="350062"/>
                    <a:pt x="3066708" y="348468"/>
                  </a:cubicBezTo>
                  <a:lnTo>
                    <a:pt x="3067984" y="359945"/>
                  </a:lnTo>
                  <a:close/>
                  <a:moveTo>
                    <a:pt x="2749166" y="356438"/>
                  </a:moveTo>
                  <a:lnTo>
                    <a:pt x="2775309" y="356438"/>
                  </a:lnTo>
                  <a:lnTo>
                    <a:pt x="2747572" y="352294"/>
                  </a:lnTo>
                  <a:lnTo>
                    <a:pt x="2749166" y="356438"/>
                  </a:lnTo>
                  <a:close/>
                  <a:moveTo>
                    <a:pt x="3129515" y="355482"/>
                  </a:moveTo>
                  <a:lnTo>
                    <a:pt x="3129515" y="351975"/>
                  </a:lnTo>
                  <a:lnTo>
                    <a:pt x="3118357" y="353888"/>
                  </a:lnTo>
                  <a:lnTo>
                    <a:pt x="3129515" y="355482"/>
                  </a:lnTo>
                  <a:close/>
                  <a:moveTo>
                    <a:pt x="3101140" y="355482"/>
                  </a:moveTo>
                  <a:lnTo>
                    <a:pt x="3106242" y="354844"/>
                  </a:lnTo>
                  <a:cubicBezTo>
                    <a:pt x="3104647" y="354525"/>
                    <a:pt x="3103054" y="354207"/>
                    <a:pt x="3101140" y="353569"/>
                  </a:cubicBezTo>
                  <a:lnTo>
                    <a:pt x="3101140" y="355482"/>
                  </a:lnTo>
                  <a:lnTo>
                    <a:pt x="3101140" y="355482"/>
                  </a:lnTo>
                  <a:close/>
                  <a:moveTo>
                    <a:pt x="3107517" y="354525"/>
                  </a:moveTo>
                  <a:lnTo>
                    <a:pt x="3111980" y="353888"/>
                  </a:lnTo>
                  <a:lnTo>
                    <a:pt x="3101459" y="352294"/>
                  </a:lnTo>
                  <a:lnTo>
                    <a:pt x="3101459" y="353250"/>
                  </a:lnTo>
                  <a:cubicBezTo>
                    <a:pt x="3103691" y="353569"/>
                    <a:pt x="3105604" y="354207"/>
                    <a:pt x="3107517" y="354844"/>
                  </a:cubicBezTo>
                  <a:lnTo>
                    <a:pt x="3107517" y="354844"/>
                  </a:lnTo>
                  <a:close/>
                  <a:moveTo>
                    <a:pt x="3114850" y="353250"/>
                  </a:moveTo>
                  <a:lnTo>
                    <a:pt x="3131109" y="350700"/>
                  </a:lnTo>
                  <a:lnTo>
                    <a:pt x="3131109" y="343686"/>
                  </a:lnTo>
                  <a:cubicBezTo>
                    <a:pt x="3131109" y="343686"/>
                    <a:pt x="3116444" y="341454"/>
                    <a:pt x="3116444" y="341454"/>
                  </a:cubicBezTo>
                  <a:lnTo>
                    <a:pt x="3098909" y="344323"/>
                  </a:lnTo>
                  <a:lnTo>
                    <a:pt x="3098909" y="351018"/>
                  </a:lnTo>
                  <a:cubicBezTo>
                    <a:pt x="3098909" y="351018"/>
                    <a:pt x="3115169" y="353569"/>
                    <a:pt x="3115169" y="353569"/>
                  </a:cubicBezTo>
                  <a:lnTo>
                    <a:pt x="3115169" y="353569"/>
                  </a:lnTo>
                  <a:close/>
                  <a:moveTo>
                    <a:pt x="3091895" y="352613"/>
                  </a:moveTo>
                  <a:lnTo>
                    <a:pt x="3091895" y="351656"/>
                  </a:lnTo>
                  <a:lnTo>
                    <a:pt x="3077229" y="349424"/>
                  </a:lnTo>
                  <a:cubicBezTo>
                    <a:pt x="3082330" y="350381"/>
                    <a:pt x="3087113" y="351337"/>
                    <a:pt x="3091895" y="352294"/>
                  </a:cubicBezTo>
                  <a:close/>
                  <a:moveTo>
                    <a:pt x="2743108" y="351975"/>
                  </a:moveTo>
                  <a:lnTo>
                    <a:pt x="2743108" y="346874"/>
                  </a:lnTo>
                  <a:lnTo>
                    <a:pt x="2783917" y="346874"/>
                  </a:lnTo>
                  <a:lnTo>
                    <a:pt x="2783917" y="350062"/>
                  </a:lnTo>
                  <a:cubicBezTo>
                    <a:pt x="2783917" y="350062"/>
                    <a:pt x="2782323" y="349424"/>
                    <a:pt x="2781366" y="356120"/>
                  </a:cubicBezTo>
                  <a:lnTo>
                    <a:pt x="2746615" y="356120"/>
                  </a:lnTo>
                  <a:lnTo>
                    <a:pt x="2747891" y="351656"/>
                  </a:lnTo>
                  <a:lnTo>
                    <a:pt x="2743427" y="351656"/>
                  </a:lnTo>
                  <a:close/>
                  <a:moveTo>
                    <a:pt x="3091895" y="350381"/>
                  </a:moveTo>
                  <a:lnTo>
                    <a:pt x="3091895" y="344323"/>
                  </a:lnTo>
                  <a:lnTo>
                    <a:pt x="3072128" y="347193"/>
                  </a:lnTo>
                  <a:lnTo>
                    <a:pt x="3091895" y="350062"/>
                  </a:lnTo>
                  <a:lnTo>
                    <a:pt x="3091895" y="350062"/>
                  </a:lnTo>
                  <a:close/>
                  <a:moveTo>
                    <a:pt x="3129515" y="350381"/>
                  </a:moveTo>
                  <a:lnTo>
                    <a:pt x="3150876" y="347193"/>
                  </a:lnTo>
                  <a:lnTo>
                    <a:pt x="3129515" y="344323"/>
                  </a:lnTo>
                  <a:lnTo>
                    <a:pt x="3129515" y="350700"/>
                  </a:lnTo>
                  <a:lnTo>
                    <a:pt x="3129515" y="350700"/>
                  </a:lnTo>
                  <a:close/>
                  <a:moveTo>
                    <a:pt x="2780729" y="347511"/>
                  </a:moveTo>
                  <a:lnTo>
                    <a:pt x="2780729" y="346874"/>
                  </a:lnTo>
                  <a:lnTo>
                    <a:pt x="2779772" y="346874"/>
                  </a:lnTo>
                  <a:cubicBezTo>
                    <a:pt x="2779772" y="346874"/>
                    <a:pt x="2779772" y="346874"/>
                    <a:pt x="2779772" y="346874"/>
                  </a:cubicBezTo>
                  <a:cubicBezTo>
                    <a:pt x="2779772" y="346874"/>
                    <a:pt x="2779772" y="346874"/>
                    <a:pt x="2779772" y="346874"/>
                  </a:cubicBezTo>
                  <a:cubicBezTo>
                    <a:pt x="2780091" y="346874"/>
                    <a:pt x="2780410" y="346874"/>
                    <a:pt x="2781048" y="347193"/>
                  </a:cubicBezTo>
                  <a:lnTo>
                    <a:pt x="2781048" y="347193"/>
                  </a:lnTo>
                  <a:close/>
                  <a:moveTo>
                    <a:pt x="2740558" y="346874"/>
                  </a:moveTo>
                  <a:lnTo>
                    <a:pt x="2743427" y="346874"/>
                  </a:lnTo>
                  <a:lnTo>
                    <a:pt x="2742789" y="345280"/>
                  </a:lnTo>
                  <a:lnTo>
                    <a:pt x="2742789" y="345280"/>
                  </a:lnTo>
                  <a:cubicBezTo>
                    <a:pt x="2742789" y="345280"/>
                    <a:pt x="2742152" y="338585"/>
                    <a:pt x="2742152" y="338585"/>
                  </a:cubicBezTo>
                  <a:lnTo>
                    <a:pt x="2731312" y="332527"/>
                  </a:lnTo>
                  <a:lnTo>
                    <a:pt x="2710270" y="343367"/>
                  </a:lnTo>
                  <a:lnTo>
                    <a:pt x="2740239" y="346555"/>
                  </a:lnTo>
                  <a:lnTo>
                    <a:pt x="2740239" y="346555"/>
                  </a:lnTo>
                  <a:close/>
                  <a:moveTo>
                    <a:pt x="2743108" y="346874"/>
                  </a:moveTo>
                  <a:lnTo>
                    <a:pt x="2744702" y="346874"/>
                  </a:lnTo>
                  <a:lnTo>
                    <a:pt x="2752673" y="344323"/>
                  </a:lnTo>
                  <a:lnTo>
                    <a:pt x="2752673" y="341773"/>
                  </a:lnTo>
                  <a:cubicBezTo>
                    <a:pt x="2749166" y="340816"/>
                    <a:pt x="2745659" y="339860"/>
                    <a:pt x="2742152" y="339222"/>
                  </a:cubicBezTo>
                  <a:lnTo>
                    <a:pt x="2742789" y="345280"/>
                  </a:lnTo>
                  <a:lnTo>
                    <a:pt x="2743427" y="346874"/>
                  </a:lnTo>
                  <a:lnTo>
                    <a:pt x="2743427" y="346874"/>
                  </a:lnTo>
                  <a:close/>
                  <a:moveTo>
                    <a:pt x="2750760" y="346874"/>
                  </a:moveTo>
                  <a:lnTo>
                    <a:pt x="2755861" y="346874"/>
                  </a:lnTo>
                  <a:lnTo>
                    <a:pt x="2755861" y="345598"/>
                  </a:lnTo>
                  <a:cubicBezTo>
                    <a:pt x="2755861" y="345598"/>
                    <a:pt x="2750760" y="346874"/>
                    <a:pt x="2750760" y="346874"/>
                  </a:cubicBezTo>
                  <a:lnTo>
                    <a:pt x="2750760" y="346874"/>
                  </a:lnTo>
                  <a:close/>
                  <a:moveTo>
                    <a:pt x="2752354" y="346874"/>
                  </a:moveTo>
                  <a:lnTo>
                    <a:pt x="2771164" y="346874"/>
                  </a:lnTo>
                  <a:cubicBezTo>
                    <a:pt x="2769251" y="346236"/>
                    <a:pt x="2765744" y="345280"/>
                    <a:pt x="2762237" y="344642"/>
                  </a:cubicBezTo>
                  <a:lnTo>
                    <a:pt x="2752354" y="346236"/>
                  </a:lnTo>
                  <a:lnTo>
                    <a:pt x="2752354" y="348149"/>
                  </a:lnTo>
                  <a:lnTo>
                    <a:pt x="2752354" y="347193"/>
                  </a:lnTo>
                  <a:close/>
                  <a:moveTo>
                    <a:pt x="2771483" y="346874"/>
                  </a:moveTo>
                  <a:lnTo>
                    <a:pt x="2772758" y="346874"/>
                  </a:lnTo>
                  <a:cubicBezTo>
                    <a:pt x="2772758" y="346874"/>
                    <a:pt x="2772121" y="346874"/>
                    <a:pt x="2771483" y="346555"/>
                  </a:cubicBezTo>
                  <a:lnTo>
                    <a:pt x="2771483" y="346555"/>
                  </a:lnTo>
                  <a:close/>
                  <a:moveTo>
                    <a:pt x="2774671" y="348149"/>
                  </a:moveTo>
                  <a:lnTo>
                    <a:pt x="2771483" y="347193"/>
                  </a:lnTo>
                  <a:lnTo>
                    <a:pt x="2771483" y="347193"/>
                  </a:lnTo>
                  <a:cubicBezTo>
                    <a:pt x="2771483" y="347193"/>
                    <a:pt x="2773715" y="347830"/>
                    <a:pt x="2774671" y="348149"/>
                  </a:cubicBezTo>
                  <a:lnTo>
                    <a:pt x="2774671" y="348149"/>
                  </a:lnTo>
                  <a:close/>
                  <a:moveTo>
                    <a:pt x="2778497" y="346874"/>
                  </a:moveTo>
                  <a:lnTo>
                    <a:pt x="2781366" y="346874"/>
                  </a:lnTo>
                  <a:lnTo>
                    <a:pt x="2782004" y="336672"/>
                  </a:lnTo>
                  <a:lnTo>
                    <a:pt x="2771483" y="339860"/>
                  </a:lnTo>
                  <a:lnTo>
                    <a:pt x="2771483" y="344961"/>
                  </a:lnTo>
                  <a:lnTo>
                    <a:pt x="2778497" y="346874"/>
                  </a:lnTo>
                  <a:lnTo>
                    <a:pt x="2778497" y="346874"/>
                  </a:lnTo>
                  <a:close/>
                  <a:moveTo>
                    <a:pt x="2784873" y="346874"/>
                  </a:moveTo>
                  <a:lnTo>
                    <a:pt x="2787424" y="346874"/>
                  </a:lnTo>
                  <a:lnTo>
                    <a:pt x="2822494" y="343048"/>
                  </a:lnTo>
                  <a:lnTo>
                    <a:pt x="2794119" y="328382"/>
                  </a:lnTo>
                  <a:cubicBezTo>
                    <a:pt x="2794119" y="328382"/>
                    <a:pt x="2794119" y="328382"/>
                    <a:pt x="2794119" y="328382"/>
                  </a:cubicBezTo>
                  <a:lnTo>
                    <a:pt x="2786149" y="328382"/>
                  </a:lnTo>
                  <a:lnTo>
                    <a:pt x="2784873" y="347193"/>
                  </a:lnTo>
                  <a:lnTo>
                    <a:pt x="2784873" y="347193"/>
                  </a:lnTo>
                  <a:close/>
                  <a:moveTo>
                    <a:pt x="3069578" y="345917"/>
                  </a:moveTo>
                  <a:lnTo>
                    <a:pt x="3050449" y="92457"/>
                  </a:lnTo>
                  <a:lnTo>
                    <a:pt x="2802089" y="92457"/>
                  </a:lnTo>
                  <a:lnTo>
                    <a:pt x="2798582" y="147294"/>
                  </a:lnTo>
                  <a:cubicBezTo>
                    <a:pt x="2798582" y="147294"/>
                    <a:pt x="2798582" y="147294"/>
                    <a:pt x="2798582" y="147294"/>
                  </a:cubicBezTo>
                  <a:cubicBezTo>
                    <a:pt x="2798582" y="147294"/>
                    <a:pt x="2798582" y="147294"/>
                    <a:pt x="2798582" y="147294"/>
                  </a:cubicBezTo>
                  <a:cubicBezTo>
                    <a:pt x="2798582" y="147294"/>
                    <a:pt x="2798582" y="147294"/>
                    <a:pt x="2798582" y="147294"/>
                  </a:cubicBezTo>
                  <a:cubicBezTo>
                    <a:pt x="2798582" y="147294"/>
                    <a:pt x="2798582" y="147294"/>
                    <a:pt x="2798582" y="147294"/>
                  </a:cubicBezTo>
                  <a:cubicBezTo>
                    <a:pt x="2798582" y="147294"/>
                    <a:pt x="2798582" y="147294"/>
                    <a:pt x="2798582" y="147294"/>
                  </a:cubicBezTo>
                  <a:lnTo>
                    <a:pt x="2797945" y="156540"/>
                  </a:lnTo>
                  <a:cubicBezTo>
                    <a:pt x="2797945" y="156540"/>
                    <a:pt x="2797945" y="156540"/>
                    <a:pt x="2797945" y="156540"/>
                  </a:cubicBezTo>
                  <a:cubicBezTo>
                    <a:pt x="2797945" y="156540"/>
                    <a:pt x="2797945" y="156540"/>
                    <a:pt x="2797945" y="156540"/>
                  </a:cubicBezTo>
                  <a:cubicBezTo>
                    <a:pt x="2797945" y="156540"/>
                    <a:pt x="2797945" y="156540"/>
                    <a:pt x="2797945" y="156540"/>
                  </a:cubicBezTo>
                  <a:cubicBezTo>
                    <a:pt x="2797945" y="156540"/>
                    <a:pt x="2797945" y="156540"/>
                    <a:pt x="2797945" y="156540"/>
                  </a:cubicBezTo>
                  <a:lnTo>
                    <a:pt x="2795394" y="203725"/>
                  </a:lnTo>
                  <a:cubicBezTo>
                    <a:pt x="2795394" y="203725"/>
                    <a:pt x="2795394" y="203725"/>
                    <a:pt x="2795394" y="203725"/>
                  </a:cubicBezTo>
                  <a:cubicBezTo>
                    <a:pt x="2795394" y="203725"/>
                    <a:pt x="2795394" y="203725"/>
                    <a:pt x="2795394" y="203725"/>
                  </a:cubicBezTo>
                  <a:cubicBezTo>
                    <a:pt x="2795394" y="203725"/>
                    <a:pt x="2795394" y="203725"/>
                    <a:pt x="2795394" y="203725"/>
                  </a:cubicBezTo>
                  <a:cubicBezTo>
                    <a:pt x="2795394" y="203725"/>
                    <a:pt x="2795394" y="203725"/>
                    <a:pt x="2795394" y="203725"/>
                  </a:cubicBezTo>
                  <a:cubicBezTo>
                    <a:pt x="2795394" y="203725"/>
                    <a:pt x="2795394" y="203725"/>
                    <a:pt x="2795394" y="203725"/>
                  </a:cubicBezTo>
                  <a:lnTo>
                    <a:pt x="2794757" y="211695"/>
                  </a:lnTo>
                  <a:cubicBezTo>
                    <a:pt x="2794757" y="211695"/>
                    <a:pt x="2794757" y="211695"/>
                    <a:pt x="2794757" y="211695"/>
                  </a:cubicBezTo>
                  <a:cubicBezTo>
                    <a:pt x="2794757" y="211695"/>
                    <a:pt x="2794757" y="211695"/>
                    <a:pt x="2794757" y="211695"/>
                  </a:cubicBezTo>
                  <a:cubicBezTo>
                    <a:pt x="2794757" y="211695"/>
                    <a:pt x="2794757" y="211695"/>
                    <a:pt x="2794757" y="211695"/>
                  </a:cubicBezTo>
                  <a:cubicBezTo>
                    <a:pt x="2794757" y="211695"/>
                    <a:pt x="2794757" y="211695"/>
                    <a:pt x="2794757" y="211695"/>
                  </a:cubicBezTo>
                  <a:cubicBezTo>
                    <a:pt x="2794757" y="211695"/>
                    <a:pt x="2794757" y="211695"/>
                    <a:pt x="2794757" y="211695"/>
                  </a:cubicBezTo>
                  <a:cubicBezTo>
                    <a:pt x="2794757" y="211695"/>
                    <a:pt x="2794757" y="211695"/>
                    <a:pt x="2794757" y="211695"/>
                  </a:cubicBezTo>
                  <a:lnTo>
                    <a:pt x="2793163" y="236563"/>
                  </a:lnTo>
                  <a:cubicBezTo>
                    <a:pt x="2793163" y="236563"/>
                    <a:pt x="2793163" y="236563"/>
                    <a:pt x="2793163" y="236563"/>
                  </a:cubicBezTo>
                  <a:cubicBezTo>
                    <a:pt x="2793163" y="236563"/>
                    <a:pt x="2793163" y="236563"/>
                    <a:pt x="2793163" y="236563"/>
                  </a:cubicBezTo>
                  <a:lnTo>
                    <a:pt x="2791887" y="252185"/>
                  </a:ln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cubicBezTo>
                    <a:pt x="2791887" y="252185"/>
                    <a:pt x="2791887" y="252185"/>
                    <a:pt x="2791887" y="252185"/>
                  </a:cubicBezTo>
                  <a:lnTo>
                    <a:pt x="2791250" y="262706"/>
                  </a:lnTo>
                  <a:cubicBezTo>
                    <a:pt x="2844173" y="281835"/>
                    <a:pt x="2892634" y="303833"/>
                    <a:pt x="2941413" y="323919"/>
                  </a:cubicBezTo>
                  <a:lnTo>
                    <a:pt x="2949065" y="323919"/>
                  </a:lnTo>
                  <a:lnTo>
                    <a:pt x="2949065" y="324557"/>
                  </a:lnTo>
                  <a:cubicBezTo>
                    <a:pt x="2949065" y="324557"/>
                    <a:pt x="2949065" y="324557"/>
                    <a:pt x="2949065" y="324557"/>
                  </a:cubicBezTo>
                  <a:cubicBezTo>
                    <a:pt x="2994337" y="329339"/>
                    <a:pt x="3034508" y="334759"/>
                    <a:pt x="3070215" y="341454"/>
                  </a:cubicBezTo>
                  <a:lnTo>
                    <a:pt x="3070215" y="341454"/>
                  </a:lnTo>
                  <a:close/>
                  <a:moveTo>
                    <a:pt x="2771483" y="346874"/>
                  </a:moveTo>
                  <a:lnTo>
                    <a:pt x="2771483" y="346874"/>
                  </a:lnTo>
                  <a:cubicBezTo>
                    <a:pt x="2771483" y="346874"/>
                    <a:pt x="2762875" y="344323"/>
                    <a:pt x="2762875" y="344323"/>
                  </a:cubicBezTo>
                  <a:lnTo>
                    <a:pt x="2761918" y="344323"/>
                  </a:lnTo>
                  <a:cubicBezTo>
                    <a:pt x="2765107" y="345280"/>
                    <a:pt x="2768295" y="346236"/>
                    <a:pt x="2771483" y="346874"/>
                  </a:cubicBezTo>
                  <a:lnTo>
                    <a:pt x="2771483" y="346874"/>
                  </a:lnTo>
                  <a:close/>
                  <a:moveTo>
                    <a:pt x="3071172" y="346874"/>
                  </a:moveTo>
                  <a:cubicBezTo>
                    <a:pt x="3071172" y="346874"/>
                    <a:pt x="3071172" y="346874"/>
                    <a:pt x="3071172" y="346874"/>
                  </a:cubicBezTo>
                  <a:lnTo>
                    <a:pt x="3096040" y="343367"/>
                  </a:lnTo>
                  <a:lnTo>
                    <a:pt x="3096040" y="338585"/>
                  </a:lnTo>
                  <a:cubicBezTo>
                    <a:pt x="3096040" y="338585"/>
                    <a:pt x="3070215" y="334759"/>
                    <a:pt x="3070215" y="334759"/>
                  </a:cubicBezTo>
                  <a:lnTo>
                    <a:pt x="3071172" y="346874"/>
                  </a:lnTo>
                  <a:lnTo>
                    <a:pt x="3071172" y="346874"/>
                  </a:lnTo>
                  <a:close/>
                  <a:moveTo>
                    <a:pt x="3155021" y="346236"/>
                  </a:moveTo>
                  <a:lnTo>
                    <a:pt x="3155977" y="334759"/>
                  </a:lnTo>
                  <a:lnTo>
                    <a:pt x="3129834" y="338585"/>
                  </a:lnTo>
                  <a:lnTo>
                    <a:pt x="3129834" y="342410"/>
                  </a:lnTo>
                  <a:lnTo>
                    <a:pt x="3155021" y="346236"/>
                  </a:lnTo>
                  <a:lnTo>
                    <a:pt x="3155021" y="346236"/>
                  </a:lnTo>
                  <a:close/>
                  <a:moveTo>
                    <a:pt x="2772758" y="345598"/>
                  </a:moveTo>
                  <a:lnTo>
                    <a:pt x="2772758" y="341773"/>
                  </a:lnTo>
                  <a:cubicBezTo>
                    <a:pt x="2772758" y="341773"/>
                    <a:pt x="2765744" y="343686"/>
                    <a:pt x="2765744" y="343686"/>
                  </a:cubicBezTo>
                  <a:lnTo>
                    <a:pt x="2772758" y="345598"/>
                  </a:lnTo>
                  <a:lnTo>
                    <a:pt x="2772758" y="345598"/>
                  </a:lnTo>
                  <a:close/>
                  <a:moveTo>
                    <a:pt x="2757455" y="345280"/>
                  </a:moveTo>
                  <a:lnTo>
                    <a:pt x="2760643" y="344323"/>
                  </a:lnTo>
                  <a:cubicBezTo>
                    <a:pt x="2760643" y="344323"/>
                    <a:pt x="2758411" y="343686"/>
                    <a:pt x="2757136" y="343367"/>
                  </a:cubicBezTo>
                  <a:lnTo>
                    <a:pt x="2757136" y="345280"/>
                  </a:lnTo>
                  <a:lnTo>
                    <a:pt x="2757136" y="345280"/>
                  </a:lnTo>
                  <a:close/>
                  <a:moveTo>
                    <a:pt x="2708676" y="344642"/>
                  </a:moveTo>
                  <a:lnTo>
                    <a:pt x="2683808" y="331889"/>
                  </a:lnTo>
                  <a:lnTo>
                    <a:pt x="2668505" y="340497"/>
                  </a:lnTo>
                  <a:lnTo>
                    <a:pt x="2708676" y="344642"/>
                  </a:lnTo>
                  <a:lnTo>
                    <a:pt x="2708676" y="344642"/>
                  </a:lnTo>
                  <a:close/>
                  <a:moveTo>
                    <a:pt x="2710589" y="341454"/>
                  </a:moveTo>
                  <a:lnTo>
                    <a:pt x="2727167" y="332846"/>
                  </a:lnTo>
                  <a:cubicBezTo>
                    <a:pt x="2720472" y="331252"/>
                    <a:pt x="2713458" y="329658"/>
                    <a:pt x="2706763" y="327745"/>
                  </a:cubicBezTo>
                  <a:lnTo>
                    <a:pt x="2684765" y="327745"/>
                  </a:lnTo>
                  <a:lnTo>
                    <a:pt x="2710589" y="341135"/>
                  </a:lnTo>
                  <a:close/>
                  <a:moveTo>
                    <a:pt x="2823132" y="344004"/>
                  </a:moveTo>
                  <a:lnTo>
                    <a:pt x="2863302" y="339541"/>
                  </a:lnTo>
                  <a:lnTo>
                    <a:pt x="2853100" y="333802"/>
                  </a:lnTo>
                  <a:cubicBezTo>
                    <a:pt x="2850869" y="333484"/>
                    <a:pt x="2848318" y="332846"/>
                    <a:pt x="2846086" y="332527"/>
                  </a:cubicBezTo>
                  <a:lnTo>
                    <a:pt x="2823450" y="344323"/>
                  </a:lnTo>
                  <a:close/>
                  <a:moveTo>
                    <a:pt x="2757136" y="344004"/>
                  </a:moveTo>
                  <a:lnTo>
                    <a:pt x="2758093" y="344004"/>
                  </a:lnTo>
                  <a:cubicBezTo>
                    <a:pt x="2758093" y="344004"/>
                    <a:pt x="2752354" y="342092"/>
                    <a:pt x="2752354" y="342092"/>
                  </a:cubicBezTo>
                  <a:lnTo>
                    <a:pt x="2752354" y="342729"/>
                  </a:lnTo>
                  <a:cubicBezTo>
                    <a:pt x="2752354" y="342729"/>
                    <a:pt x="2755542" y="343367"/>
                    <a:pt x="2757136" y="344004"/>
                  </a:cubicBezTo>
                  <a:lnTo>
                    <a:pt x="2757136" y="344004"/>
                  </a:lnTo>
                  <a:close/>
                  <a:moveTo>
                    <a:pt x="2821856" y="341135"/>
                  </a:moveTo>
                  <a:lnTo>
                    <a:pt x="2844173" y="329658"/>
                  </a:lnTo>
                  <a:cubicBezTo>
                    <a:pt x="2841623" y="329339"/>
                    <a:pt x="2839072" y="328701"/>
                    <a:pt x="2836522" y="328064"/>
                  </a:cubicBezTo>
                  <a:lnTo>
                    <a:pt x="2796670" y="328064"/>
                  </a:lnTo>
                  <a:lnTo>
                    <a:pt x="2821856" y="341135"/>
                  </a:lnTo>
                  <a:close/>
                  <a:moveTo>
                    <a:pt x="2764469" y="343367"/>
                  </a:moveTo>
                  <a:lnTo>
                    <a:pt x="2771483" y="340816"/>
                  </a:lnTo>
                  <a:lnTo>
                    <a:pt x="2771483" y="335396"/>
                  </a:lnTo>
                  <a:lnTo>
                    <a:pt x="2766382" y="334121"/>
                  </a:lnTo>
                  <a:lnTo>
                    <a:pt x="2752673" y="336034"/>
                  </a:lnTo>
                  <a:lnTo>
                    <a:pt x="2752673" y="341135"/>
                  </a:lnTo>
                  <a:lnTo>
                    <a:pt x="2764469" y="343367"/>
                  </a:lnTo>
                  <a:close/>
                  <a:moveTo>
                    <a:pt x="3101140" y="342729"/>
                  </a:moveTo>
                  <a:lnTo>
                    <a:pt x="3114212" y="340816"/>
                  </a:lnTo>
                  <a:lnTo>
                    <a:pt x="3101140" y="338903"/>
                  </a:lnTo>
                  <a:lnTo>
                    <a:pt x="3101140" y="342729"/>
                  </a:lnTo>
                  <a:lnTo>
                    <a:pt x="3101140" y="342729"/>
                  </a:lnTo>
                  <a:close/>
                  <a:moveTo>
                    <a:pt x="2752354" y="342410"/>
                  </a:moveTo>
                  <a:lnTo>
                    <a:pt x="2752354" y="341454"/>
                  </a:lnTo>
                  <a:lnTo>
                    <a:pt x="2742789" y="338585"/>
                  </a:lnTo>
                  <a:lnTo>
                    <a:pt x="2742789" y="339541"/>
                  </a:lnTo>
                  <a:cubicBezTo>
                    <a:pt x="2748209" y="340497"/>
                    <a:pt x="2751716" y="341454"/>
                    <a:pt x="2755223" y="342410"/>
                  </a:cubicBezTo>
                  <a:lnTo>
                    <a:pt x="2752035" y="342410"/>
                  </a:lnTo>
                  <a:close/>
                  <a:moveTo>
                    <a:pt x="3129515" y="342092"/>
                  </a:moveTo>
                  <a:lnTo>
                    <a:pt x="3129515" y="339222"/>
                  </a:lnTo>
                  <a:lnTo>
                    <a:pt x="3119632" y="340816"/>
                  </a:lnTo>
                  <a:lnTo>
                    <a:pt x="3129515" y="342410"/>
                  </a:lnTo>
                  <a:close/>
                  <a:moveTo>
                    <a:pt x="2752354" y="340497"/>
                  </a:moveTo>
                  <a:lnTo>
                    <a:pt x="2752354" y="336353"/>
                  </a:lnTo>
                  <a:lnTo>
                    <a:pt x="2743746" y="338266"/>
                  </a:lnTo>
                  <a:lnTo>
                    <a:pt x="2752354" y="340497"/>
                  </a:lnTo>
                  <a:close/>
                  <a:moveTo>
                    <a:pt x="2666592" y="340179"/>
                  </a:moveTo>
                  <a:lnTo>
                    <a:pt x="2650332" y="331571"/>
                  </a:lnTo>
                  <a:lnTo>
                    <a:pt x="2640768" y="337628"/>
                  </a:lnTo>
                  <a:lnTo>
                    <a:pt x="2666273" y="340179"/>
                  </a:lnTo>
                  <a:lnTo>
                    <a:pt x="2666273" y="340179"/>
                  </a:lnTo>
                  <a:close/>
                  <a:moveTo>
                    <a:pt x="2771483" y="340179"/>
                  </a:moveTo>
                  <a:lnTo>
                    <a:pt x="2780729" y="337628"/>
                  </a:lnTo>
                  <a:lnTo>
                    <a:pt x="2771483" y="335715"/>
                  </a:lnTo>
                  <a:lnTo>
                    <a:pt x="2771483" y="340179"/>
                  </a:lnTo>
                  <a:close/>
                  <a:moveTo>
                    <a:pt x="3116763" y="339860"/>
                  </a:moveTo>
                  <a:lnTo>
                    <a:pt x="3129515" y="337628"/>
                  </a:lnTo>
                  <a:lnTo>
                    <a:pt x="3129515" y="329976"/>
                  </a:lnTo>
                  <a:lnTo>
                    <a:pt x="3114850" y="327745"/>
                  </a:lnTo>
                  <a:lnTo>
                    <a:pt x="3091895" y="329976"/>
                  </a:lnTo>
                  <a:lnTo>
                    <a:pt x="3091895" y="337309"/>
                  </a:lnTo>
                  <a:lnTo>
                    <a:pt x="3116763" y="340179"/>
                  </a:lnTo>
                  <a:lnTo>
                    <a:pt x="3116763" y="340179"/>
                  </a:lnTo>
                  <a:close/>
                  <a:moveTo>
                    <a:pt x="2667867" y="336990"/>
                  </a:moveTo>
                  <a:lnTo>
                    <a:pt x="2683808" y="328064"/>
                  </a:lnTo>
                  <a:lnTo>
                    <a:pt x="2651289" y="328064"/>
                  </a:lnTo>
                  <a:cubicBezTo>
                    <a:pt x="2651289" y="328064"/>
                    <a:pt x="2667867" y="336990"/>
                    <a:pt x="2667867" y="336990"/>
                  </a:cubicBezTo>
                  <a:lnTo>
                    <a:pt x="2667867" y="336990"/>
                  </a:lnTo>
                  <a:close/>
                  <a:moveTo>
                    <a:pt x="2743427" y="336672"/>
                  </a:moveTo>
                  <a:lnTo>
                    <a:pt x="2742789" y="328064"/>
                  </a:lnTo>
                  <a:lnTo>
                    <a:pt x="2737370" y="328064"/>
                  </a:lnTo>
                  <a:cubicBezTo>
                    <a:pt x="2737370" y="328064"/>
                    <a:pt x="2737370" y="328064"/>
                    <a:pt x="2737370" y="328064"/>
                  </a:cubicBezTo>
                  <a:cubicBezTo>
                    <a:pt x="2737370" y="328064"/>
                    <a:pt x="2737370" y="328064"/>
                    <a:pt x="2737370" y="328064"/>
                  </a:cubicBezTo>
                  <a:cubicBezTo>
                    <a:pt x="2737370" y="328064"/>
                    <a:pt x="2737370" y="328064"/>
                    <a:pt x="2737370" y="328064"/>
                  </a:cubicBezTo>
                  <a:cubicBezTo>
                    <a:pt x="2737370" y="328064"/>
                    <a:pt x="2737370" y="328064"/>
                    <a:pt x="2737370" y="328064"/>
                  </a:cubicBezTo>
                  <a:lnTo>
                    <a:pt x="2728761" y="332527"/>
                  </a:lnTo>
                  <a:cubicBezTo>
                    <a:pt x="2733544" y="333802"/>
                    <a:pt x="2738326" y="334759"/>
                    <a:pt x="2743108" y="336034"/>
                  </a:cubicBezTo>
                  <a:lnTo>
                    <a:pt x="2743108" y="336034"/>
                  </a:lnTo>
                  <a:close/>
                  <a:moveTo>
                    <a:pt x="2864897" y="339222"/>
                  </a:moveTo>
                  <a:lnTo>
                    <a:pt x="2869360" y="336990"/>
                  </a:lnTo>
                  <a:cubicBezTo>
                    <a:pt x="2864897" y="336034"/>
                    <a:pt x="2860752" y="335396"/>
                    <a:pt x="2856288" y="334440"/>
                  </a:cubicBezTo>
                  <a:lnTo>
                    <a:pt x="2864897" y="339222"/>
                  </a:lnTo>
                  <a:lnTo>
                    <a:pt x="2864897" y="339222"/>
                  </a:lnTo>
                  <a:close/>
                  <a:moveTo>
                    <a:pt x="2866491" y="339222"/>
                  </a:moveTo>
                  <a:lnTo>
                    <a:pt x="2876055" y="338266"/>
                  </a:lnTo>
                  <a:cubicBezTo>
                    <a:pt x="2874142" y="337947"/>
                    <a:pt x="2872229" y="337628"/>
                    <a:pt x="2870316" y="336990"/>
                  </a:cubicBezTo>
                  <a:lnTo>
                    <a:pt x="2866491" y="339222"/>
                  </a:lnTo>
                  <a:close/>
                  <a:moveTo>
                    <a:pt x="2877012" y="337947"/>
                  </a:moveTo>
                  <a:lnTo>
                    <a:pt x="2890721" y="336353"/>
                  </a:lnTo>
                  <a:lnTo>
                    <a:pt x="2881794" y="330614"/>
                  </a:lnTo>
                  <a:lnTo>
                    <a:pt x="2870635" y="336672"/>
                  </a:lnTo>
                  <a:cubicBezTo>
                    <a:pt x="2872867" y="336990"/>
                    <a:pt x="2874780" y="337309"/>
                    <a:pt x="2876693" y="337947"/>
                  </a:cubicBezTo>
                  <a:close/>
                  <a:moveTo>
                    <a:pt x="2745021" y="335078"/>
                  </a:moveTo>
                  <a:lnTo>
                    <a:pt x="2755542" y="332846"/>
                  </a:lnTo>
                  <a:lnTo>
                    <a:pt x="2755542" y="329339"/>
                  </a:lnTo>
                  <a:cubicBezTo>
                    <a:pt x="2755542" y="329339"/>
                    <a:pt x="2749803" y="328064"/>
                    <a:pt x="2749803" y="328064"/>
                  </a:cubicBezTo>
                  <a:lnTo>
                    <a:pt x="2744065" y="328064"/>
                  </a:lnTo>
                  <a:lnTo>
                    <a:pt x="2744702" y="335078"/>
                  </a:lnTo>
                  <a:lnTo>
                    <a:pt x="2744702" y="335078"/>
                  </a:lnTo>
                  <a:close/>
                  <a:moveTo>
                    <a:pt x="2639811" y="334440"/>
                  </a:moveTo>
                  <a:lnTo>
                    <a:pt x="2628015" y="328064"/>
                  </a:lnTo>
                  <a:lnTo>
                    <a:pt x="2616219" y="328064"/>
                  </a:lnTo>
                  <a:cubicBezTo>
                    <a:pt x="2623233" y="329976"/>
                    <a:pt x="2630247" y="332208"/>
                    <a:pt x="2637261" y="334121"/>
                  </a:cubicBezTo>
                  <a:lnTo>
                    <a:pt x="2639811" y="334121"/>
                  </a:lnTo>
                  <a:cubicBezTo>
                    <a:pt x="2639811" y="334121"/>
                    <a:pt x="2639811" y="334440"/>
                    <a:pt x="2639811" y="334440"/>
                  </a:cubicBezTo>
                  <a:close/>
                  <a:moveTo>
                    <a:pt x="3129515" y="337309"/>
                  </a:moveTo>
                  <a:lnTo>
                    <a:pt x="3152152" y="333802"/>
                  </a:lnTo>
                  <a:lnTo>
                    <a:pt x="3129515" y="330295"/>
                  </a:lnTo>
                  <a:lnTo>
                    <a:pt x="3129515" y="337309"/>
                  </a:lnTo>
                  <a:lnTo>
                    <a:pt x="3129515" y="337309"/>
                  </a:lnTo>
                  <a:close/>
                  <a:moveTo>
                    <a:pt x="2785192" y="336990"/>
                  </a:moveTo>
                  <a:lnTo>
                    <a:pt x="2785830" y="330614"/>
                  </a:lnTo>
                  <a:lnTo>
                    <a:pt x="2781048" y="330614"/>
                  </a:lnTo>
                  <a:cubicBezTo>
                    <a:pt x="2781048" y="330614"/>
                    <a:pt x="2774990" y="332208"/>
                    <a:pt x="2774990" y="332208"/>
                  </a:cubicBezTo>
                  <a:lnTo>
                    <a:pt x="2774990" y="334759"/>
                  </a:lnTo>
                  <a:cubicBezTo>
                    <a:pt x="2774990" y="334759"/>
                    <a:pt x="2785192" y="336990"/>
                    <a:pt x="2785192" y="336990"/>
                  </a:cubicBezTo>
                  <a:lnTo>
                    <a:pt x="2785192" y="336990"/>
                  </a:lnTo>
                  <a:close/>
                  <a:moveTo>
                    <a:pt x="2635985" y="333802"/>
                  </a:moveTo>
                  <a:cubicBezTo>
                    <a:pt x="2629609" y="331889"/>
                    <a:pt x="2622914" y="329976"/>
                    <a:pt x="2616538" y="328064"/>
                  </a:cubicBezTo>
                  <a:lnTo>
                    <a:pt x="2595496" y="328064"/>
                  </a:lnTo>
                  <a:lnTo>
                    <a:pt x="2629609" y="333484"/>
                  </a:lnTo>
                  <a:lnTo>
                    <a:pt x="2629609" y="333484"/>
                  </a:lnTo>
                  <a:cubicBezTo>
                    <a:pt x="2629609" y="333484"/>
                    <a:pt x="2635667" y="334121"/>
                    <a:pt x="2635667" y="334121"/>
                  </a:cubicBezTo>
                  <a:lnTo>
                    <a:pt x="2635667" y="334121"/>
                  </a:lnTo>
                  <a:close/>
                  <a:moveTo>
                    <a:pt x="2640449" y="333802"/>
                  </a:moveTo>
                  <a:lnTo>
                    <a:pt x="2649695" y="328064"/>
                  </a:lnTo>
                  <a:lnTo>
                    <a:pt x="2630566" y="328064"/>
                  </a:lnTo>
                  <a:lnTo>
                    <a:pt x="2640449" y="333802"/>
                  </a:lnTo>
                  <a:close/>
                  <a:moveTo>
                    <a:pt x="2869679" y="334440"/>
                  </a:moveTo>
                  <a:lnTo>
                    <a:pt x="2880838" y="328064"/>
                  </a:lnTo>
                  <a:lnTo>
                    <a:pt x="2849593" y="328064"/>
                  </a:lnTo>
                  <a:cubicBezTo>
                    <a:pt x="2849593" y="328064"/>
                    <a:pt x="2855332" y="331571"/>
                    <a:pt x="2855332" y="331571"/>
                  </a:cubicBezTo>
                  <a:cubicBezTo>
                    <a:pt x="2860114" y="332527"/>
                    <a:pt x="2864578" y="333484"/>
                    <a:pt x="2869360" y="334440"/>
                  </a:cubicBezTo>
                  <a:lnTo>
                    <a:pt x="2869360" y="334440"/>
                  </a:lnTo>
                  <a:close/>
                  <a:moveTo>
                    <a:pt x="3091895" y="336672"/>
                  </a:moveTo>
                  <a:lnTo>
                    <a:pt x="3091895" y="330295"/>
                  </a:lnTo>
                  <a:lnTo>
                    <a:pt x="3070534" y="333484"/>
                  </a:lnTo>
                  <a:lnTo>
                    <a:pt x="3091895" y="336353"/>
                  </a:lnTo>
                  <a:close/>
                  <a:moveTo>
                    <a:pt x="2892315" y="333802"/>
                  </a:moveTo>
                  <a:lnTo>
                    <a:pt x="2901879" y="328064"/>
                  </a:lnTo>
                  <a:lnTo>
                    <a:pt x="2883388" y="328064"/>
                  </a:lnTo>
                  <a:lnTo>
                    <a:pt x="2892315" y="333802"/>
                  </a:lnTo>
                  <a:close/>
                  <a:moveTo>
                    <a:pt x="2893909" y="333802"/>
                  </a:moveTo>
                  <a:lnTo>
                    <a:pt x="2908893" y="332208"/>
                  </a:lnTo>
                  <a:lnTo>
                    <a:pt x="2941413" y="328382"/>
                  </a:lnTo>
                  <a:lnTo>
                    <a:pt x="2904111" y="328382"/>
                  </a:lnTo>
                  <a:lnTo>
                    <a:pt x="2894228" y="334121"/>
                  </a:lnTo>
                  <a:close/>
                  <a:moveTo>
                    <a:pt x="2727486" y="332846"/>
                  </a:moveTo>
                  <a:lnTo>
                    <a:pt x="2736413" y="328382"/>
                  </a:lnTo>
                  <a:cubicBezTo>
                    <a:pt x="2736413" y="328382"/>
                    <a:pt x="2736413" y="328382"/>
                    <a:pt x="2736413" y="328382"/>
                  </a:cubicBezTo>
                  <a:lnTo>
                    <a:pt x="2708676" y="328382"/>
                  </a:lnTo>
                  <a:cubicBezTo>
                    <a:pt x="2715052" y="329976"/>
                    <a:pt x="2721110" y="331571"/>
                    <a:pt x="2727486" y="333165"/>
                  </a:cubicBezTo>
                  <a:close/>
                  <a:moveTo>
                    <a:pt x="2757136" y="335078"/>
                  </a:moveTo>
                  <a:lnTo>
                    <a:pt x="2764150" y="333484"/>
                  </a:lnTo>
                  <a:lnTo>
                    <a:pt x="2756817" y="332208"/>
                  </a:lnTo>
                  <a:lnTo>
                    <a:pt x="2756817" y="335078"/>
                  </a:lnTo>
                  <a:lnTo>
                    <a:pt x="2756817" y="335078"/>
                  </a:lnTo>
                  <a:close/>
                  <a:moveTo>
                    <a:pt x="2771483" y="334440"/>
                  </a:moveTo>
                  <a:lnTo>
                    <a:pt x="2771483" y="332208"/>
                  </a:lnTo>
                  <a:lnTo>
                    <a:pt x="2766701" y="333484"/>
                  </a:lnTo>
                  <a:lnTo>
                    <a:pt x="2771483" y="334440"/>
                  </a:lnTo>
                  <a:close/>
                  <a:moveTo>
                    <a:pt x="2852463" y="333484"/>
                  </a:moveTo>
                  <a:lnTo>
                    <a:pt x="2848318" y="331252"/>
                  </a:lnTo>
                  <a:lnTo>
                    <a:pt x="2846405" y="332527"/>
                  </a:lnTo>
                  <a:cubicBezTo>
                    <a:pt x="2848318" y="332846"/>
                    <a:pt x="2850550" y="333165"/>
                    <a:pt x="2852463" y="333802"/>
                  </a:cubicBezTo>
                  <a:close/>
                  <a:moveTo>
                    <a:pt x="2766063" y="333165"/>
                  </a:moveTo>
                  <a:lnTo>
                    <a:pt x="2771164" y="331571"/>
                  </a:lnTo>
                  <a:lnTo>
                    <a:pt x="2771164" y="328064"/>
                  </a:lnTo>
                  <a:lnTo>
                    <a:pt x="2752354" y="328064"/>
                  </a:lnTo>
                  <a:lnTo>
                    <a:pt x="2752354" y="331252"/>
                  </a:lnTo>
                  <a:lnTo>
                    <a:pt x="2766063" y="333165"/>
                  </a:lnTo>
                  <a:lnTo>
                    <a:pt x="2766063" y="333165"/>
                  </a:lnTo>
                  <a:close/>
                  <a:moveTo>
                    <a:pt x="3155340" y="332846"/>
                  </a:moveTo>
                  <a:lnTo>
                    <a:pt x="3155977" y="320412"/>
                  </a:lnTo>
                  <a:lnTo>
                    <a:pt x="3129515" y="324557"/>
                  </a:lnTo>
                  <a:lnTo>
                    <a:pt x="3129515" y="328701"/>
                  </a:lnTo>
                  <a:lnTo>
                    <a:pt x="3155340" y="332527"/>
                  </a:lnTo>
                  <a:lnTo>
                    <a:pt x="3155340" y="332527"/>
                  </a:lnTo>
                  <a:close/>
                  <a:moveTo>
                    <a:pt x="3066389" y="332846"/>
                  </a:moveTo>
                  <a:lnTo>
                    <a:pt x="3091576" y="329020"/>
                  </a:lnTo>
                  <a:lnTo>
                    <a:pt x="3091576" y="324875"/>
                  </a:lnTo>
                  <a:lnTo>
                    <a:pt x="3066389" y="321050"/>
                  </a:lnTo>
                  <a:cubicBezTo>
                    <a:pt x="3066389" y="321050"/>
                    <a:pt x="3066389" y="321050"/>
                    <a:pt x="3066389" y="321050"/>
                  </a:cubicBezTo>
                  <a:cubicBezTo>
                    <a:pt x="3066389" y="321050"/>
                    <a:pt x="3066389" y="321050"/>
                    <a:pt x="3066389" y="321050"/>
                  </a:cubicBezTo>
                  <a:cubicBezTo>
                    <a:pt x="3066389" y="321050"/>
                    <a:pt x="3066389" y="321050"/>
                    <a:pt x="3066389" y="321050"/>
                  </a:cubicBezTo>
                  <a:cubicBezTo>
                    <a:pt x="3066389" y="321050"/>
                    <a:pt x="3066389" y="321050"/>
                    <a:pt x="3066389" y="321050"/>
                  </a:cubicBezTo>
                  <a:lnTo>
                    <a:pt x="3067665" y="333484"/>
                  </a:lnTo>
                  <a:lnTo>
                    <a:pt x="3067665" y="333484"/>
                  </a:lnTo>
                  <a:close/>
                  <a:moveTo>
                    <a:pt x="2844811" y="329339"/>
                  </a:moveTo>
                  <a:lnTo>
                    <a:pt x="2847043" y="328064"/>
                  </a:lnTo>
                  <a:lnTo>
                    <a:pt x="2837797" y="328064"/>
                  </a:lnTo>
                  <a:cubicBezTo>
                    <a:pt x="2840029" y="328382"/>
                    <a:pt x="2842261" y="329020"/>
                    <a:pt x="2844492" y="329339"/>
                  </a:cubicBezTo>
                  <a:close/>
                  <a:moveTo>
                    <a:pt x="2771483" y="328701"/>
                  </a:moveTo>
                  <a:lnTo>
                    <a:pt x="2773396" y="328064"/>
                  </a:lnTo>
                  <a:lnTo>
                    <a:pt x="2771483" y="328064"/>
                  </a:lnTo>
                  <a:lnTo>
                    <a:pt x="2771483" y="328701"/>
                  </a:lnTo>
                  <a:close/>
                  <a:moveTo>
                    <a:pt x="2752354" y="328382"/>
                  </a:moveTo>
                  <a:lnTo>
                    <a:pt x="2752354" y="328382"/>
                  </a:lnTo>
                  <a:cubicBezTo>
                    <a:pt x="2752354" y="328382"/>
                    <a:pt x="2751716" y="328382"/>
                    <a:pt x="2751716" y="328382"/>
                  </a:cubicBezTo>
                  <a:lnTo>
                    <a:pt x="2752354" y="328382"/>
                  </a:lnTo>
                  <a:close/>
                  <a:moveTo>
                    <a:pt x="2614625" y="328064"/>
                  </a:moveTo>
                  <a:lnTo>
                    <a:pt x="2705488" y="328064"/>
                  </a:lnTo>
                  <a:cubicBezTo>
                    <a:pt x="2652883" y="293312"/>
                    <a:pt x="2591351" y="263981"/>
                    <a:pt x="2521530" y="240070"/>
                  </a:cubicBezTo>
                  <a:lnTo>
                    <a:pt x="2509096" y="241345"/>
                  </a:lnTo>
                  <a:lnTo>
                    <a:pt x="2505589" y="254417"/>
                  </a:lnTo>
                  <a:cubicBezTo>
                    <a:pt x="2545760" y="272589"/>
                    <a:pt x="2586250" y="296501"/>
                    <a:pt x="2613349" y="327426"/>
                  </a:cubicBezTo>
                  <a:cubicBezTo>
                    <a:pt x="2613987" y="327426"/>
                    <a:pt x="2614306" y="327745"/>
                    <a:pt x="2614943" y="328064"/>
                  </a:cubicBezTo>
                  <a:lnTo>
                    <a:pt x="2614943" y="328064"/>
                  </a:lnTo>
                  <a:close/>
                  <a:moveTo>
                    <a:pt x="2696880" y="328064"/>
                  </a:moveTo>
                  <a:lnTo>
                    <a:pt x="2733225" y="328064"/>
                  </a:lnTo>
                  <a:cubicBezTo>
                    <a:pt x="2733225" y="328064"/>
                    <a:pt x="2731631" y="308616"/>
                    <a:pt x="2731631" y="308616"/>
                  </a:cubicBezTo>
                  <a:cubicBezTo>
                    <a:pt x="2731631" y="308616"/>
                    <a:pt x="2731631" y="308616"/>
                    <a:pt x="2731631" y="308616"/>
                  </a:cubicBezTo>
                  <a:cubicBezTo>
                    <a:pt x="2731631" y="308616"/>
                    <a:pt x="2731631" y="308616"/>
                    <a:pt x="2731631" y="308616"/>
                  </a:cubicBezTo>
                  <a:cubicBezTo>
                    <a:pt x="2731631" y="308616"/>
                    <a:pt x="2731631" y="308616"/>
                    <a:pt x="2731631" y="308616"/>
                  </a:cubicBezTo>
                  <a:cubicBezTo>
                    <a:pt x="2731631" y="308616"/>
                    <a:pt x="2731631" y="308616"/>
                    <a:pt x="2731631" y="308616"/>
                  </a:cubicBezTo>
                  <a:lnTo>
                    <a:pt x="2730037" y="289168"/>
                  </a:lnTo>
                  <a:cubicBezTo>
                    <a:pt x="2675519" y="267169"/>
                    <a:pt x="2616219" y="246127"/>
                    <a:pt x="2547673" y="229868"/>
                  </a:cubicBezTo>
                  <a:lnTo>
                    <a:pt x="2507502" y="234650"/>
                  </a:lnTo>
                  <a:lnTo>
                    <a:pt x="2509734" y="234650"/>
                  </a:lnTo>
                  <a:lnTo>
                    <a:pt x="2508458" y="239113"/>
                  </a:lnTo>
                  <a:cubicBezTo>
                    <a:pt x="2508458" y="239113"/>
                    <a:pt x="2511965" y="234650"/>
                    <a:pt x="2511965" y="234650"/>
                  </a:cubicBezTo>
                  <a:lnTo>
                    <a:pt x="2529819" y="244214"/>
                  </a:lnTo>
                  <a:lnTo>
                    <a:pt x="2535239" y="244214"/>
                  </a:lnTo>
                  <a:lnTo>
                    <a:pt x="2535239" y="241026"/>
                  </a:lnTo>
                  <a:lnTo>
                    <a:pt x="2526631" y="242302"/>
                  </a:lnTo>
                  <a:lnTo>
                    <a:pt x="2516110" y="243577"/>
                  </a:lnTo>
                  <a:cubicBezTo>
                    <a:pt x="2584018" y="266851"/>
                    <a:pt x="2643956" y="295544"/>
                    <a:pt x="2695286" y="329020"/>
                  </a:cubicBezTo>
                  <a:cubicBezTo>
                    <a:pt x="2695604" y="329020"/>
                    <a:pt x="2695923" y="329020"/>
                    <a:pt x="2696561" y="329339"/>
                  </a:cubicBezTo>
                  <a:lnTo>
                    <a:pt x="2696561" y="329339"/>
                  </a:lnTo>
                  <a:close/>
                  <a:moveTo>
                    <a:pt x="2743108" y="328064"/>
                  </a:moveTo>
                  <a:lnTo>
                    <a:pt x="2744702" y="328064"/>
                  </a:lnTo>
                  <a:lnTo>
                    <a:pt x="2743108" y="328064"/>
                  </a:lnTo>
                  <a:cubicBezTo>
                    <a:pt x="2743108" y="328064"/>
                    <a:pt x="2743108" y="328064"/>
                    <a:pt x="2743108" y="328064"/>
                  </a:cubicBezTo>
                  <a:close/>
                  <a:moveTo>
                    <a:pt x="2747572" y="328064"/>
                  </a:moveTo>
                  <a:lnTo>
                    <a:pt x="2752673" y="328064"/>
                  </a:lnTo>
                  <a:lnTo>
                    <a:pt x="2752673" y="326151"/>
                  </a:lnTo>
                  <a:lnTo>
                    <a:pt x="2744384" y="327426"/>
                  </a:lnTo>
                  <a:lnTo>
                    <a:pt x="2747572" y="328064"/>
                  </a:lnTo>
                  <a:lnTo>
                    <a:pt x="2747572" y="328064"/>
                  </a:lnTo>
                  <a:close/>
                  <a:moveTo>
                    <a:pt x="2752354" y="328064"/>
                  </a:moveTo>
                  <a:lnTo>
                    <a:pt x="2771164" y="328064"/>
                  </a:lnTo>
                  <a:cubicBezTo>
                    <a:pt x="2771164" y="328064"/>
                    <a:pt x="2764150" y="326469"/>
                    <a:pt x="2764150" y="326469"/>
                  </a:cubicBezTo>
                  <a:lnTo>
                    <a:pt x="2752354" y="327745"/>
                  </a:lnTo>
                  <a:lnTo>
                    <a:pt x="2752354" y="329976"/>
                  </a:lnTo>
                  <a:lnTo>
                    <a:pt x="2752354" y="328064"/>
                  </a:lnTo>
                  <a:close/>
                  <a:moveTo>
                    <a:pt x="2771483" y="328064"/>
                  </a:moveTo>
                  <a:lnTo>
                    <a:pt x="2779453" y="328064"/>
                  </a:lnTo>
                  <a:cubicBezTo>
                    <a:pt x="2779453" y="328064"/>
                    <a:pt x="2771483" y="326469"/>
                    <a:pt x="2771483" y="326469"/>
                  </a:cubicBezTo>
                  <a:lnTo>
                    <a:pt x="2771483" y="328064"/>
                  </a:lnTo>
                  <a:lnTo>
                    <a:pt x="2771483" y="328064"/>
                  </a:lnTo>
                  <a:close/>
                  <a:moveTo>
                    <a:pt x="2789975" y="328064"/>
                  </a:moveTo>
                  <a:lnTo>
                    <a:pt x="2789975" y="328064"/>
                  </a:lnTo>
                  <a:cubicBezTo>
                    <a:pt x="2789975" y="328064"/>
                    <a:pt x="2789975" y="328064"/>
                    <a:pt x="2789975" y="328064"/>
                  </a:cubicBezTo>
                  <a:cubicBezTo>
                    <a:pt x="2789975" y="328064"/>
                    <a:pt x="2789975" y="328064"/>
                    <a:pt x="2789975" y="328064"/>
                  </a:cubicBezTo>
                  <a:close/>
                  <a:moveTo>
                    <a:pt x="2787424" y="328064"/>
                  </a:moveTo>
                  <a:lnTo>
                    <a:pt x="2833015" y="328064"/>
                  </a:lnTo>
                  <a:cubicBezTo>
                    <a:pt x="2818349" y="321687"/>
                    <a:pt x="2803684" y="314992"/>
                    <a:pt x="2788380" y="308297"/>
                  </a:cubicBezTo>
                  <a:lnTo>
                    <a:pt x="2787105" y="328064"/>
                  </a:lnTo>
                  <a:close/>
                  <a:moveTo>
                    <a:pt x="2834290" y="328064"/>
                  </a:moveTo>
                  <a:lnTo>
                    <a:pt x="2939500" y="328064"/>
                  </a:lnTo>
                  <a:cubicBezTo>
                    <a:pt x="2891359" y="308297"/>
                    <a:pt x="2843536" y="286298"/>
                    <a:pt x="2791250" y="267488"/>
                  </a:cubicBezTo>
                  <a:lnTo>
                    <a:pt x="2791250" y="271633"/>
                  </a:lnTo>
                  <a:cubicBezTo>
                    <a:pt x="2791250" y="271633"/>
                    <a:pt x="2790612" y="278966"/>
                    <a:pt x="2790612" y="278966"/>
                  </a:cubicBezTo>
                  <a:lnTo>
                    <a:pt x="2789975" y="286298"/>
                  </a:lnTo>
                  <a:cubicBezTo>
                    <a:pt x="2789975" y="286298"/>
                    <a:pt x="2789975" y="286298"/>
                    <a:pt x="2789975" y="286298"/>
                  </a:cubicBezTo>
                  <a:cubicBezTo>
                    <a:pt x="2789975" y="286298"/>
                    <a:pt x="2789975" y="286298"/>
                    <a:pt x="2789975" y="286298"/>
                  </a:cubicBezTo>
                  <a:lnTo>
                    <a:pt x="2789337" y="292994"/>
                  </a:lnTo>
                  <a:cubicBezTo>
                    <a:pt x="2789337" y="292994"/>
                    <a:pt x="2789337" y="292994"/>
                    <a:pt x="2789337" y="292994"/>
                  </a:cubicBezTo>
                  <a:cubicBezTo>
                    <a:pt x="2789337" y="292994"/>
                    <a:pt x="2789337" y="292994"/>
                    <a:pt x="2789337" y="292994"/>
                  </a:cubicBezTo>
                  <a:lnTo>
                    <a:pt x="2788699" y="306703"/>
                  </a:lnTo>
                  <a:lnTo>
                    <a:pt x="2788699" y="306703"/>
                  </a:lnTo>
                  <a:cubicBezTo>
                    <a:pt x="2804002" y="313717"/>
                    <a:pt x="2819306" y="320412"/>
                    <a:pt x="2833971" y="327107"/>
                  </a:cubicBezTo>
                  <a:lnTo>
                    <a:pt x="2833971" y="327107"/>
                  </a:lnTo>
                  <a:close/>
                  <a:moveTo>
                    <a:pt x="2781685" y="329020"/>
                  </a:moveTo>
                  <a:cubicBezTo>
                    <a:pt x="2781685" y="329020"/>
                    <a:pt x="2781685" y="329020"/>
                    <a:pt x="2781685" y="329020"/>
                  </a:cubicBezTo>
                  <a:cubicBezTo>
                    <a:pt x="2781685" y="329020"/>
                    <a:pt x="2781685" y="329020"/>
                    <a:pt x="2781685" y="329020"/>
                  </a:cubicBezTo>
                  <a:lnTo>
                    <a:pt x="2781685" y="323281"/>
                  </a:lnTo>
                  <a:cubicBezTo>
                    <a:pt x="2781685" y="323281"/>
                    <a:pt x="2770845" y="324875"/>
                    <a:pt x="2770845" y="324875"/>
                  </a:cubicBezTo>
                  <a:lnTo>
                    <a:pt x="2770845" y="327107"/>
                  </a:lnTo>
                  <a:lnTo>
                    <a:pt x="2781048" y="328701"/>
                  </a:lnTo>
                  <a:lnTo>
                    <a:pt x="2781048" y="328701"/>
                  </a:lnTo>
                  <a:close/>
                  <a:moveTo>
                    <a:pt x="2741514" y="328701"/>
                  </a:moveTo>
                  <a:lnTo>
                    <a:pt x="2752354" y="327107"/>
                  </a:lnTo>
                  <a:lnTo>
                    <a:pt x="2752354" y="325194"/>
                  </a:lnTo>
                  <a:lnTo>
                    <a:pt x="2740877" y="323600"/>
                  </a:lnTo>
                  <a:lnTo>
                    <a:pt x="2741514" y="329020"/>
                  </a:lnTo>
                  <a:lnTo>
                    <a:pt x="2741514" y="329020"/>
                  </a:lnTo>
                  <a:close/>
                  <a:moveTo>
                    <a:pt x="3101140" y="328701"/>
                  </a:moveTo>
                  <a:lnTo>
                    <a:pt x="3112937" y="326788"/>
                  </a:lnTo>
                  <a:lnTo>
                    <a:pt x="3101140" y="325194"/>
                  </a:lnTo>
                  <a:lnTo>
                    <a:pt x="3101140" y="328701"/>
                  </a:lnTo>
                  <a:close/>
                  <a:moveTo>
                    <a:pt x="3129515" y="328701"/>
                  </a:moveTo>
                  <a:lnTo>
                    <a:pt x="3129515" y="325194"/>
                  </a:lnTo>
                  <a:lnTo>
                    <a:pt x="3117719" y="326788"/>
                  </a:lnTo>
                  <a:lnTo>
                    <a:pt x="3129515" y="328701"/>
                  </a:lnTo>
                  <a:close/>
                  <a:moveTo>
                    <a:pt x="2771483" y="327107"/>
                  </a:moveTo>
                  <a:lnTo>
                    <a:pt x="2771483" y="325194"/>
                  </a:lnTo>
                  <a:lnTo>
                    <a:pt x="2765744" y="326151"/>
                  </a:lnTo>
                  <a:lnTo>
                    <a:pt x="2771483" y="327107"/>
                  </a:lnTo>
                  <a:close/>
                  <a:moveTo>
                    <a:pt x="2752354" y="327107"/>
                  </a:moveTo>
                  <a:lnTo>
                    <a:pt x="2757136" y="326151"/>
                  </a:lnTo>
                  <a:lnTo>
                    <a:pt x="2752354" y="325513"/>
                  </a:lnTo>
                  <a:lnTo>
                    <a:pt x="2752354" y="327107"/>
                  </a:lnTo>
                  <a:lnTo>
                    <a:pt x="2752354" y="327107"/>
                  </a:lnTo>
                  <a:close/>
                  <a:moveTo>
                    <a:pt x="3112618" y="326151"/>
                  </a:moveTo>
                  <a:lnTo>
                    <a:pt x="3129515" y="323600"/>
                  </a:lnTo>
                  <a:lnTo>
                    <a:pt x="3129515" y="316267"/>
                  </a:lnTo>
                  <a:lnTo>
                    <a:pt x="3114531" y="314036"/>
                  </a:lnTo>
                  <a:lnTo>
                    <a:pt x="3095721" y="316905"/>
                  </a:lnTo>
                  <a:lnTo>
                    <a:pt x="3095721" y="323919"/>
                  </a:lnTo>
                  <a:cubicBezTo>
                    <a:pt x="3095721" y="323919"/>
                    <a:pt x="3112937" y="326469"/>
                    <a:pt x="3112937" y="326469"/>
                  </a:cubicBezTo>
                  <a:lnTo>
                    <a:pt x="3112937" y="326469"/>
                  </a:lnTo>
                  <a:close/>
                  <a:moveTo>
                    <a:pt x="2762556" y="325513"/>
                  </a:moveTo>
                  <a:lnTo>
                    <a:pt x="2771483" y="324238"/>
                  </a:lnTo>
                  <a:lnTo>
                    <a:pt x="2771483" y="321368"/>
                  </a:lnTo>
                  <a:lnTo>
                    <a:pt x="2763513" y="320093"/>
                  </a:lnTo>
                  <a:lnTo>
                    <a:pt x="2754586" y="321368"/>
                  </a:lnTo>
                  <a:lnTo>
                    <a:pt x="2754586" y="324238"/>
                  </a:lnTo>
                  <a:cubicBezTo>
                    <a:pt x="2754586" y="324238"/>
                    <a:pt x="2762556" y="325513"/>
                    <a:pt x="2762556" y="325513"/>
                  </a:cubicBezTo>
                  <a:lnTo>
                    <a:pt x="2762556" y="325513"/>
                  </a:lnTo>
                  <a:close/>
                  <a:moveTo>
                    <a:pt x="2755223" y="324238"/>
                  </a:moveTo>
                  <a:lnTo>
                    <a:pt x="2755223" y="321687"/>
                  </a:lnTo>
                  <a:cubicBezTo>
                    <a:pt x="2755223" y="321687"/>
                    <a:pt x="2746296" y="322962"/>
                    <a:pt x="2746296" y="322962"/>
                  </a:cubicBezTo>
                  <a:lnTo>
                    <a:pt x="2755223" y="324238"/>
                  </a:lnTo>
                  <a:lnTo>
                    <a:pt x="2755223" y="324238"/>
                  </a:lnTo>
                  <a:close/>
                  <a:moveTo>
                    <a:pt x="2771483" y="324238"/>
                  </a:moveTo>
                  <a:lnTo>
                    <a:pt x="2779772" y="322962"/>
                  </a:lnTo>
                  <a:lnTo>
                    <a:pt x="2771483" y="321687"/>
                  </a:lnTo>
                  <a:lnTo>
                    <a:pt x="2771483" y="324238"/>
                  </a:lnTo>
                  <a:close/>
                  <a:moveTo>
                    <a:pt x="3095721" y="323281"/>
                  </a:moveTo>
                  <a:lnTo>
                    <a:pt x="3095721" y="316905"/>
                  </a:lnTo>
                  <a:cubicBezTo>
                    <a:pt x="3095721" y="316905"/>
                    <a:pt x="3075316" y="320093"/>
                    <a:pt x="3075316" y="320093"/>
                  </a:cubicBezTo>
                  <a:lnTo>
                    <a:pt x="3095721" y="323281"/>
                  </a:lnTo>
                  <a:lnTo>
                    <a:pt x="3095721" y="323281"/>
                  </a:lnTo>
                  <a:close/>
                  <a:moveTo>
                    <a:pt x="3129515" y="323281"/>
                  </a:moveTo>
                  <a:lnTo>
                    <a:pt x="3151514" y="320093"/>
                  </a:lnTo>
                  <a:lnTo>
                    <a:pt x="3129515" y="316905"/>
                  </a:lnTo>
                  <a:lnTo>
                    <a:pt x="3129515" y="323600"/>
                  </a:lnTo>
                  <a:lnTo>
                    <a:pt x="3129515" y="323600"/>
                  </a:lnTo>
                  <a:close/>
                  <a:moveTo>
                    <a:pt x="2741195" y="322644"/>
                  </a:moveTo>
                  <a:lnTo>
                    <a:pt x="2752354" y="321050"/>
                  </a:lnTo>
                  <a:lnTo>
                    <a:pt x="2752354" y="318818"/>
                  </a:lnTo>
                  <a:lnTo>
                    <a:pt x="2740877" y="317224"/>
                  </a:lnTo>
                  <a:lnTo>
                    <a:pt x="2740877" y="322962"/>
                  </a:lnTo>
                  <a:lnTo>
                    <a:pt x="2740877" y="322962"/>
                  </a:lnTo>
                  <a:close/>
                  <a:moveTo>
                    <a:pt x="2782642" y="322644"/>
                  </a:moveTo>
                  <a:lnTo>
                    <a:pt x="2782642" y="316905"/>
                  </a:lnTo>
                  <a:cubicBezTo>
                    <a:pt x="2782642" y="316905"/>
                    <a:pt x="2771483" y="318818"/>
                    <a:pt x="2771483" y="318818"/>
                  </a:cubicBezTo>
                  <a:lnTo>
                    <a:pt x="2771483" y="320731"/>
                  </a:lnTo>
                  <a:lnTo>
                    <a:pt x="2782642" y="322644"/>
                  </a:lnTo>
                  <a:lnTo>
                    <a:pt x="2782642" y="322644"/>
                  </a:lnTo>
                  <a:close/>
                  <a:moveTo>
                    <a:pt x="2752354" y="320731"/>
                  </a:moveTo>
                  <a:lnTo>
                    <a:pt x="2758411" y="319774"/>
                  </a:lnTo>
                  <a:lnTo>
                    <a:pt x="2752354" y="318818"/>
                  </a:lnTo>
                  <a:lnTo>
                    <a:pt x="2752354" y="320731"/>
                  </a:lnTo>
                  <a:close/>
                  <a:moveTo>
                    <a:pt x="2771483" y="320412"/>
                  </a:moveTo>
                  <a:lnTo>
                    <a:pt x="2771483" y="318818"/>
                  </a:lnTo>
                  <a:lnTo>
                    <a:pt x="2766701" y="319774"/>
                  </a:lnTo>
                  <a:lnTo>
                    <a:pt x="2771483" y="320731"/>
                  </a:lnTo>
                  <a:close/>
                  <a:moveTo>
                    <a:pt x="3065752" y="319774"/>
                  </a:moveTo>
                  <a:cubicBezTo>
                    <a:pt x="3065752" y="319774"/>
                    <a:pt x="3065752" y="319774"/>
                    <a:pt x="3065752" y="319774"/>
                  </a:cubicBezTo>
                  <a:cubicBezTo>
                    <a:pt x="3065752" y="319774"/>
                    <a:pt x="3065752" y="319774"/>
                    <a:pt x="3065752" y="319774"/>
                  </a:cubicBezTo>
                  <a:cubicBezTo>
                    <a:pt x="3065752" y="319774"/>
                    <a:pt x="3065752" y="319774"/>
                    <a:pt x="3065752" y="319774"/>
                  </a:cubicBezTo>
                  <a:cubicBezTo>
                    <a:pt x="3065752" y="319774"/>
                    <a:pt x="3065752" y="319774"/>
                    <a:pt x="3065752" y="319774"/>
                  </a:cubicBezTo>
                  <a:lnTo>
                    <a:pt x="3090938" y="315948"/>
                  </a:lnTo>
                  <a:lnTo>
                    <a:pt x="3090938" y="310847"/>
                  </a:lnTo>
                  <a:lnTo>
                    <a:pt x="3064158" y="306703"/>
                  </a:lnTo>
                  <a:cubicBezTo>
                    <a:pt x="3064158" y="306703"/>
                    <a:pt x="3064158" y="306703"/>
                    <a:pt x="3064158" y="306703"/>
                  </a:cubicBezTo>
                  <a:lnTo>
                    <a:pt x="3065114" y="319774"/>
                  </a:lnTo>
                  <a:lnTo>
                    <a:pt x="3065114" y="319774"/>
                  </a:lnTo>
                  <a:close/>
                  <a:moveTo>
                    <a:pt x="2761918" y="319455"/>
                  </a:moveTo>
                  <a:lnTo>
                    <a:pt x="2770527" y="318180"/>
                  </a:lnTo>
                  <a:lnTo>
                    <a:pt x="2770527" y="314992"/>
                  </a:lnTo>
                  <a:cubicBezTo>
                    <a:pt x="2770527" y="314992"/>
                    <a:pt x="2760962" y="313717"/>
                    <a:pt x="2760962" y="313717"/>
                  </a:cubicBezTo>
                  <a:lnTo>
                    <a:pt x="2752354" y="314992"/>
                  </a:lnTo>
                  <a:lnTo>
                    <a:pt x="2752354" y="318180"/>
                  </a:lnTo>
                  <a:lnTo>
                    <a:pt x="2761918" y="319774"/>
                  </a:lnTo>
                  <a:lnTo>
                    <a:pt x="2761918" y="319774"/>
                  </a:lnTo>
                  <a:close/>
                  <a:moveTo>
                    <a:pt x="3156296" y="319137"/>
                  </a:moveTo>
                  <a:lnTo>
                    <a:pt x="3157252" y="307022"/>
                  </a:lnTo>
                  <a:lnTo>
                    <a:pt x="3129515" y="311166"/>
                  </a:lnTo>
                  <a:lnTo>
                    <a:pt x="3129515" y="314992"/>
                  </a:lnTo>
                  <a:lnTo>
                    <a:pt x="3156296" y="319137"/>
                  </a:lnTo>
                  <a:lnTo>
                    <a:pt x="3156296" y="319137"/>
                  </a:lnTo>
                  <a:close/>
                  <a:moveTo>
                    <a:pt x="2771483" y="317861"/>
                  </a:moveTo>
                  <a:lnTo>
                    <a:pt x="2779772" y="316586"/>
                  </a:lnTo>
                  <a:lnTo>
                    <a:pt x="2771483" y="315311"/>
                  </a:lnTo>
                  <a:lnTo>
                    <a:pt x="2771483" y="317861"/>
                  </a:lnTo>
                  <a:lnTo>
                    <a:pt x="2771483" y="317861"/>
                  </a:lnTo>
                  <a:close/>
                  <a:moveTo>
                    <a:pt x="2752354" y="317861"/>
                  </a:moveTo>
                  <a:lnTo>
                    <a:pt x="2752354" y="315311"/>
                  </a:lnTo>
                  <a:lnTo>
                    <a:pt x="2743746" y="316586"/>
                  </a:lnTo>
                  <a:lnTo>
                    <a:pt x="2752354" y="317861"/>
                  </a:lnTo>
                  <a:close/>
                  <a:moveTo>
                    <a:pt x="2782960" y="316267"/>
                  </a:moveTo>
                  <a:cubicBezTo>
                    <a:pt x="2782960" y="316267"/>
                    <a:pt x="2782960" y="316267"/>
                    <a:pt x="2782960" y="316267"/>
                  </a:cubicBezTo>
                  <a:lnTo>
                    <a:pt x="2782960" y="310210"/>
                  </a:lnTo>
                  <a:cubicBezTo>
                    <a:pt x="2782960" y="310210"/>
                    <a:pt x="2771164" y="312123"/>
                    <a:pt x="2771164" y="312123"/>
                  </a:cubicBezTo>
                  <a:lnTo>
                    <a:pt x="2771164" y="314354"/>
                  </a:lnTo>
                  <a:lnTo>
                    <a:pt x="2782642" y="316267"/>
                  </a:lnTo>
                  <a:lnTo>
                    <a:pt x="2782642" y="316267"/>
                  </a:lnTo>
                  <a:close/>
                  <a:moveTo>
                    <a:pt x="2740558" y="315948"/>
                  </a:moveTo>
                  <a:lnTo>
                    <a:pt x="2752354" y="314036"/>
                  </a:lnTo>
                  <a:lnTo>
                    <a:pt x="2752354" y="312123"/>
                  </a:lnTo>
                  <a:lnTo>
                    <a:pt x="2740239" y="310210"/>
                  </a:lnTo>
                  <a:lnTo>
                    <a:pt x="2740239" y="315948"/>
                  </a:lnTo>
                  <a:lnTo>
                    <a:pt x="2740239" y="315948"/>
                  </a:lnTo>
                  <a:close/>
                  <a:moveTo>
                    <a:pt x="3101140" y="315311"/>
                  </a:moveTo>
                  <a:lnTo>
                    <a:pt x="3114850" y="313079"/>
                  </a:lnTo>
                  <a:lnTo>
                    <a:pt x="3101140" y="310847"/>
                  </a:lnTo>
                  <a:lnTo>
                    <a:pt x="3101140" y="314992"/>
                  </a:lnTo>
                  <a:close/>
                  <a:moveTo>
                    <a:pt x="3129515" y="314673"/>
                  </a:moveTo>
                  <a:lnTo>
                    <a:pt x="3129515" y="311485"/>
                  </a:lnTo>
                  <a:lnTo>
                    <a:pt x="3119313" y="313079"/>
                  </a:lnTo>
                  <a:lnTo>
                    <a:pt x="3129515" y="314673"/>
                  </a:lnTo>
                  <a:close/>
                  <a:moveTo>
                    <a:pt x="2771483" y="314354"/>
                  </a:moveTo>
                  <a:lnTo>
                    <a:pt x="2771483" y="312442"/>
                  </a:lnTo>
                  <a:lnTo>
                    <a:pt x="2765107" y="313398"/>
                  </a:lnTo>
                  <a:lnTo>
                    <a:pt x="2771483" y="314354"/>
                  </a:lnTo>
                  <a:close/>
                  <a:moveTo>
                    <a:pt x="2752354" y="314036"/>
                  </a:moveTo>
                  <a:lnTo>
                    <a:pt x="2757455" y="313398"/>
                  </a:lnTo>
                  <a:lnTo>
                    <a:pt x="2752354" y="312442"/>
                  </a:lnTo>
                  <a:lnTo>
                    <a:pt x="2752354" y="314036"/>
                  </a:lnTo>
                  <a:lnTo>
                    <a:pt x="2752354" y="314036"/>
                  </a:lnTo>
                  <a:close/>
                  <a:moveTo>
                    <a:pt x="2762237" y="312760"/>
                  </a:moveTo>
                  <a:lnTo>
                    <a:pt x="2771483" y="311485"/>
                  </a:lnTo>
                  <a:lnTo>
                    <a:pt x="2771483" y="307978"/>
                  </a:lnTo>
                  <a:lnTo>
                    <a:pt x="2763513" y="306703"/>
                  </a:lnTo>
                  <a:lnTo>
                    <a:pt x="2753948" y="308297"/>
                  </a:lnTo>
                  <a:lnTo>
                    <a:pt x="2753948" y="311804"/>
                  </a:lnTo>
                  <a:cubicBezTo>
                    <a:pt x="2753948" y="311804"/>
                    <a:pt x="2762237" y="313079"/>
                    <a:pt x="2762237" y="313079"/>
                  </a:cubicBezTo>
                  <a:lnTo>
                    <a:pt x="2762237" y="313079"/>
                  </a:lnTo>
                  <a:close/>
                  <a:moveTo>
                    <a:pt x="3116444" y="312442"/>
                  </a:moveTo>
                  <a:lnTo>
                    <a:pt x="3129515" y="309891"/>
                  </a:lnTo>
                  <a:lnTo>
                    <a:pt x="3129515" y="302239"/>
                  </a:lnTo>
                  <a:lnTo>
                    <a:pt x="3114850" y="299689"/>
                  </a:lnTo>
                  <a:lnTo>
                    <a:pt x="3091895" y="302558"/>
                  </a:lnTo>
                  <a:lnTo>
                    <a:pt x="3091895" y="309572"/>
                  </a:lnTo>
                  <a:lnTo>
                    <a:pt x="3116444" y="312442"/>
                  </a:lnTo>
                  <a:lnTo>
                    <a:pt x="3116444" y="312442"/>
                  </a:lnTo>
                  <a:close/>
                  <a:moveTo>
                    <a:pt x="2754905" y="311166"/>
                  </a:moveTo>
                  <a:lnTo>
                    <a:pt x="2754905" y="308297"/>
                  </a:lnTo>
                  <a:cubicBezTo>
                    <a:pt x="2754905" y="308297"/>
                    <a:pt x="2744702" y="309891"/>
                    <a:pt x="2744702" y="309891"/>
                  </a:cubicBezTo>
                  <a:lnTo>
                    <a:pt x="2754905" y="311485"/>
                  </a:lnTo>
                  <a:lnTo>
                    <a:pt x="2754905" y="311485"/>
                  </a:lnTo>
                  <a:close/>
                  <a:moveTo>
                    <a:pt x="2771483" y="311166"/>
                  </a:moveTo>
                  <a:lnTo>
                    <a:pt x="2781366" y="309572"/>
                  </a:lnTo>
                  <a:lnTo>
                    <a:pt x="2771483" y="307978"/>
                  </a:lnTo>
                  <a:lnTo>
                    <a:pt x="2771483" y="310847"/>
                  </a:lnTo>
                  <a:close/>
                  <a:moveTo>
                    <a:pt x="3139080" y="309891"/>
                  </a:moveTo>
                  <a:lnTo>
                    <a:pt x="3162035" y="306384"/>
                  </a:lnTo>
                  <a:lnTo>
                    <a:pt x="3139080" y="302877"/>
                  </a:lnTo>
                  <a:lnTo>
                    <a:pt x="3139080" y="310210"/>
                  </a:lnTo>
                  <a:close/>
                  <a:moveTo>
                    <a:pt x="2740558" y="309253"/>
                  </a:moveTo>
                  <a:lnTo>
                    <a:pt x="2752354" y="307340"/>
                  </a:lnTo>
                  <a:lnTo>
                    <a:pt x="2752354" y="304790"/>
                  </a:lnTo>
                  <a:lnTo>
                    <a:pt x="2739920" y="302877"/>
                  </a:lnTo>
                  <a:lnTo>
                    <a:pt x="2740558" y="308935"/>
                  </a:lnTo>
                  <a:close/>
                  <a:moveTo>
                    <a:pt x="3091895" y="309253"/>
                  </a:moveTo>
                  <a:lnTo>
                    <a:pt x="3091895" y="302877"/>
                  </a:lnTo>
                  <a:lnTo>
                    <a:pt x="3070534" y="306065"/>
                  </a:lnTo>
                  <a:lnTo>
                    <a:pt x="3091895" y="309253"/>
                  </a:lnTo>
                  <a:close/>
                  <a:moveTo>
                    <a:pt x="2782323" y="308935"/>
                  </a:moveTo>
                  <a:cubicBezTo>
                    <a:pt x="2779135" y="307659"/>
                    <a:pt x="2776265" y="306384"/>
                    <a:pt x="2773077" y="305109"/>
                  </a:cubicBezTo>
                  <a:lnTo>
                    <a:pt x="2771164" y="305109"/>
                  </a:lnTo>
                  <a:lnTo>
                    <a:pt x="2771164" y="307340"/>
                  </a:lnTo>
                  <a:lnTo>
                    <a:pt x="2782004" y="308935"/>
                  </a:lnTo>
                  <a:close/>
                  <a:moveTo>
                    <a:pt x="2787105" y="308935"/>
                  </a:moveTo>
                  <a:lnTo>
                    <a:pt x="2787105" y="303515"/>
                  </a:lnTo>
                  <a:cubicBezTo>
                    <a:pt x="2787105" y="303515"/>
                    <a:pt x="2777541" y="305109"/>
                    <a:pt x="2777541" y="305109"/>
                  </a:cubicBezTo>
                  <a:cubicBezTo>
                    <a:pt x="2780729" y="306384"/>
                    <a:pt x="2783917" y="307659"/>
                    <a:pt x="2787105" y="308935"/>
                  </a:cubicBezTo>
                  <a:lnTo>
                    <a:pt x="2787105" y="308935"/>
                  </a:lnTo>
                  <a:close/>
                  <a:moveTo>
                    <a:pt x="2752354" y="307340"/>
                  </a:moveTo>
                  <a:lnTo>
                    <a:pt x="2758730" y="306384"/>
                  </a:lnTo>
                  <a:lnTo>
                    <a:pt x="2752354" y="305428"/>
                  </a:lnTo>
                  <a:lnTo>
                    <a:pt x="2752354" y="307340"/>
                  </a:lnTo>
                  <a:lnTo>
                    <a:pt x="2752354" y="307340"/>
                  </a:lnTo>
                  <a:close/>
                  <a:moveTo>
                    <a:pt x="2771483" y="307022"/>
                  </a:moveTo>
                  <a:lnTo>
                    <a:pt x="2771483" y="305428"/>
                  </a:lnTo>
                  <a:lnTo>
                    <a:pt x="2766382" y="306384"/>
                  </a:lnTo>
                  <a:lnTo>
                    <a:pt x="2771483" y="307022"/>
                  </a:lnTo>
                  <a:lnTo>
                    <a:pt x="2771483" y="307022"/>
                  </a:lnTo>
                  <a:close/>
                  <a:moveTo>
                    <a:pt x="2762237" y="306065"/>
                  </a:moveTo>
                  <a:lnTo>
                    <a:pt x="2771164" y="304790"/>
                  </a:lnTo>
                  <a:lnTo>
                    <a:pt x="2771164" y="303833"/>
                  </a:lnTo>
                  <a:cubicBezTo>
                    <a:pt x="2767976" y="302558"/>
                    <a:pt x="2764469" y="300964"/>
                    <a:pt x="2761281" y="299689"/>
                  </a:cubicBezTo>
                  <a:lnTo>
                    <a:pt x="2752354" y="300964"/>
                  </a:lnTo>
                  <a:lnTo>
                    <a:pt x="2752354" y="304790"/>
                  </a:lnTo>
                  <a:lnTo>
                    <a:pt x="2762237" y="306065"/>
                  </a:lnTo>
                  <a:close/>
                  <a:moveTo>
                    <a:pt x="3068302" y="305428"/>
                  </a:moveTo>
                  <a:cubicBezTo>
                    <a:pt x="3068302" y="305428"/>
                    <a:pt x="3068302" y="305428"/>
                    <a:pt x="3068302" y="305428"/>
                  </a:cubicBezTo>
                  <a:lnTo>
                    <a:pt x="3094764" y="301283"/>
                  </a:lnTo>
                  <a:lnTo>
                    <a:pt x="3094764" y="296819"/>
                  </a:lnTo>
                  <a:cubicBezTo>
                    <a:pt x="3094764" y="296819"/>
                    <a:pt x="3067027" y="292675"/>
                    <a:pt x="3067027" y="292675"/>
                  </a:cubicBezTo>
                  <a:lnTo>
                    <a:pt x="3067984" y="305428"/>
                  </a:lnTo>
                  <a:lnTo>
                    <a:pt x="3067984" y="305428"/>
                  </a:lnTo>
                  <a:close/>
                  <a:moveTo>
                    <a:pt x="3166498" y="305428"/>
                  </a:moveTo>
                  <a:lnTo>
                    <a:pt x="3167455" y="292675"/>
                  </a:lnTo>
                  <a:lnTo>
                    <a:pt x="3139080" y="296819"/>
                  </a:lnTo>
                  <a:lnTo>
                    <a:pt x="3139080" y="301283"/>
                  </a:lnTo>
                  <a:lnTo>
                    <a:pt x="3166498" y="305428"/>
                  </a:lnTo>
                  <a:lnTo>
                    <a:pt x="3166498" y="305428"/>
                  </a:lnTo>
                  <a:close/>
                  <a:moveTo>
                    <a:pt x="2752354" y="304152"/>
                  </a:moveTo>
                  <a:lnTo>
                    <a:pt x="2752354" y="301283"/>
                  </a:lnTo>
                  <a:lnTo>
                    <a:pt x="2742470" y="302877"/>
                  </a:lnTo>
                  <a:lnTo>
                    <a:pt x="2752354" y="304471"/>
                  </a:lnTo>
                  <a:close/>
                  <a:moveTo>
                    <a:pt x="2772439" y="304152"/>
                  </a:moveTo>
                  <a:lnTo>
                    <a:pt x="2781048" y="302877"/>
                  </a:lnTo>
                  <a:lnTo>
                    <a:pt x="2771483" y="301283"/>
                  </a:lnTo>
                  <a:lnTo>
                    <a:pt x="2771483" y="303515"/>
                  </a:lnTo>
                  <a:cubicBezTo>
                    <a:pt x="2771483" y="303515"/>
                    <a:pt x="2772121" y="303833"/>
                    <a:pt x="2772758" y="304152"/>
                  </a:cubicBezTo>
                  <a:lnTo>
                    <a:pt x="2772758" y="304152"/>
                  </a:lnTo>
                  <a:close/>
                  <a:moveTo>
                    <a:pt x="2771483" y="303196"/>
                  </a:moveTo>
                  <a:lnTo>
                    <a:pt x="2771483" y="301283"/>
                  </a:lnTo>
                  <a:lnTo>
                    <a:pt x="2764150" y="300008"/>
                  </a:lnTo>
                  <a:cubicBezTo>
                    <a:pt x="2766701" y="300964"/>
                    <a:pt x="2768932" y="302239"/>
                    <a:pt x="2771483" y="303196"/>
                  </a:cubicBezTo>
                  <a:close/>
                  <a:moveTo>
                    <a:pt x="2783598" y="302558"/>
                  </a:moveTo>
                  <a:lnTo>
                    <a:pt x="2783598" y="296182"/>
                  </a:lnTo>
                  <a:cubicBezTo>
                    <a:pt x="2783598" y="296182"/>
                    <a:pt x="2771164" y="298095"/>
                    <a:pt x="2771164" y="298095"/>
                  </a:cubicBezTo>
                  <a:lnTo>
                    <a:pt x="2771164" y="300326"/>
                  </a:lnTo>
                  <a:lnTo>
                    <a:pt x="2783598" y="302239"/>
                  </a:lnTo>
                  <a:lnTo>
                    <a:pt x="2783598" y="302239"/>
                  </a:lnTo>
                  <a:close/>
                  <a:moveTo>
                    <a:pt x="2742152" y="302239"/>
                  </a:moveTo>
                  <a:lnTo>
                    <a:pt x="2754586" y="300326"/>
                  </a:lnTo>
                  <a:lnTo>
                    <a:pt x="2754586" y="298095"/>
                  </a:lnTo>
                  <a:cubicBezTo>
                    <a:pt x="2754586" y="298095"/>
                    <a:pt x="2741833" y="296182"/>
                    <a:pt x="2741833" y="296182"/>
                  </a:cubicBezTo>
                  <a:lnTo>
                    <a:pt x="2741833" y="302239"/>
                  </a:lnTo>
                  <a:close/>
                  <a:moveTo>
                    <a:pt x="3097952" y="300645"/>
                  </a:moveTo>
                  <a:lnTo>
                    <a:pt x="3110068" y="298732"/>
                  </a:lnTo>
                  <a:lnTo>
                    <a:pt x="3097634" y="296819"/>
                  </a:lnTo>
                  <a:lnTo>
                    <a:pt x="3097634" y="300326"/>
                  </a:lnTo>
                  <a:lnTo>
                    <a:pt x="3097634" y="300326"/>
                  </a:lnTo>
                  <a:close/>
                  <a:moveTo>
                    <a:pt x="3129515" y="300645"/>
                  </a:moveTo>
                  <a:lnTo>
                    <a:pt x="3129515" y="297138"/>
                  </a:lnTo>
                  <a:lnTo>
                    <a:pt x="3117400" y="299051"/>
                  </a:lnTo>
                  <a:lnTo>
                    <a:pt x="3129515" y="300964"/>
                  </a:lnTo>
                  <a:close/>
                  <a:moveTo>
                    <a:pt x="2771483" y="300326"/>
                  </a:moveTo>
                  <a:lnTo>
                    <a:pt x="2771483" y="298413"/>
                  </a:lnTo>
                  <a:lnTo>
                    <a:pt x="2765107" y="299370"/>
                  </a:lnTo>
                  <a:lnTo>
                    <a:pt x="2771483" y="300326"/>
                  </a:lnTo>
                  <a:close/>
                  <a:moveTo>
                    <a:pt x="2752354" y="300008"/>
                  </a:moveTo>
                  <a:lnTo>
                    <a:pt x="2757774" y="299051"/>
                  </a:lnTo>
                  <a:lnTo>
                    <a:pt x="2752354" y="298095"/>
                  </a:lnTo>
                  <a:lnTo>
                    <a:pt x="2752354" y="299689"/>
                  </a:lnTo>
                  <a:close/>
                  <a:moveTo>
                    <a:pt x="2761600" y="299051"/>
                  </a:moveTo>
                  <a:lnTo>
                    <a:pt x="2771483" y="297776"/>
                  </a:lnTo>
                  <a:lnTo>
                    <a:pt x="2771483" y="293631"/>
                  </a:lnTo>
                  <a:lnTo>
                    <a:pt x="2762556" y="292356"/>
                  </a:lnTo>
                  <a:lnTo>
                    <a:pt x="2752354" y="293950"/>
                  </a:lnTo>
                  <a:lnTo>
                    <a:pt x="2752354" y="295863"/>
                  </a:lnTo>
                  <a:cubicBezTo>
                    <a:pt x="2754905" y="296819"/>
                    <a:pt x="2757455" y="298095"/>
                    <a:pt x="2760006" y="299051"/>
                  </a:cubicBezTo>
                  <a:lnTo>
                    <a:pt x="2761600" y="299051"/>
                  </a:lnTo>
                  <a:close/>
                  <a:moveTo>
                    <a:pt x="2757136" y="298413"/>
                  </a:moveTo>
                  <a:cubicBezTo>
                    <a:pt x="2757136" y="298413"/>
                    <a:pt x="2753948" y="297138"/>
                    <a:pt x="2752354" y="296501"/>
                  </a:cubicBezTo>
                  <a:lnTo>
                    <a:pt x="2752354" y="297776"/>
                  </a:lnTo>
                  <a:lnTo>
                    <a:pt x="2757136" y="298413"/>
                  </a:lnTo>
                  <a:lnTo>
                    <a:pt x="2757136" y="298413"/>
                  </a:lnTo>
                  <a:close/>
                  <a:moveTo>
                    <a:pt x="3114850" y="298413"/>
                  </a:moveTo>
                  <a:lnTo>
                    <a:pt x="3129515" y="295863"/>
                  </a:lnTo>
                  <a:lnTo>
                    <a:pt x="3129515" y="287574"/>
                  </a:lnTo>
                  <a:lnTo>
                    <a:pt x="3116444" y="285023"/>
                  </a:lnTo>
                  <a:lnTo>
                    <a:pt x="3091895" y="287893"/>
                  </a:lnTo>
                  <a:lnTo>
                    <a:pt x="3091895" y="295863"/>
                  </a:lnTo>
                  <a:lnTo>
                    <a:pt x="3114850" y="298413"/>
                  </a:lnTo>
                  <a:lnTo>
                    <a:pt x="3114850" y="298413"/>
                  </a:lnTo>
                  <a:close/>
                  <a:moveTo>
                    <a:pt x="2752354" y="297457"/>
                  </a:moveTo>
                  <a:lnTo>
                    <a:pt x="2752354" y="295863"/>
                  </a:lnTo>
                  <a:cubicBezTo>
                    <a:pt x="2752354" y="295863"/>
                    <a:pt x="2750441" y="295225"/>
                    <a:pt x="2749803" y="294588"/>
                  </a:cubicBezTo>
                  <a:lnTo>
                    <a:pt x="2742152" y="295863"/>
                  </a:lnTo>
                  <a:lnTo>
                    <a:pt x="2752354" y="297457"/>
                  </a:lnTo>
                  <a:close/>
                  <a:moveTo>
                    <a:pt x="2771483" y="297138"/>
                  </a:moveTo>
                  <a:lnTo>
                    <a:pt x="2782004" y="295544"/>
                  </a:lnTo>
                  <a:lnTo>
                    <a:pt x="2771483" y="293950"/>
                  </a:lnTo>
                  <a:lnTo>
                    <a:pt x="2771483" y="297138"/>
                  </a:lnTo>
                  <a:lnTo>
                    <a:pt x="2771483" y="297138"/>
                  </a:lnTo>
                  <a:close/>
                  <a:moveTo>
                    <a:pt x="3094764" y="295225"/>
                  </a:moveTo>
                  <a:lnTo>
                    <a:pt x="3094764" y="288211"/>
                  </a:lnTo>
                  <a:cubicBezTo>
                    <a:pt x="3094764" y="288211"/>
                    <a:pt x="3071809" y="291718"/>
                    <a:pt x="3071809" y="291718"/>
                  </a:cubicBezTo>
                  <a:lnTo>
                    <a:pt x="3094764" y="295225"/>
                  </a:lnTo>
                  <a:lnTo>
                    <a:pt x="3094764" y="295225"/>
                  </a:lnTo>
                  <a:close/>
                  <a:moveTo>
                    <a:pt x="3139080" y="295225"/>
                  </a:moveTo>
                  <a:lnTo>
                    <a:pt x="3164266" y="291400"/>
                  </a:lnTo>
                  <a:lnTo>
                    <a:pt x="3139080" y="287574"/>
                  </a:lnTo>
                  <a:lnTo>
                    <a:pt x="3139080" y="295225"/>
                  </a:lnTo>
                  <a:lnTo>
                    <a:pt x="3139080" y="295225"/>
                  </a:lnTo>
                  <a:close/>
                  <a:moveTo>
                    <a:pt x="2741833" y="295225"/>
                  </a:moveTo>
                  <a:lnTo>
                    <a:pt x="2750441" y="293950"/>
                  </a:lnTo>
                  <a:cubicBezTo>
                    <a:pt x="2747572" y="292675"/>
                    <a:pt x="2744702" y="291400"/>
                    <a:pt x="2741514" y="290124"/>
                  </a:cubicBezTo>
                  <a:lnTo>
                    <a:pt x="2741514" y="295225"/>
                  </a:lnTo>
                  <a:lnTo>
                    <a:pt x="2741514" y="295225"/>
                  </a:lnTo>
                  <a:close/>
                  <a:moveTo>
                    <a:pt x="2752354" y="294906"/>
                  </a:moveTo>
                  <a:lnTo>
                    <a:pt x="2752354" y="293950"/>
                  </a:lnTo>
                  <a:lnTo>
                    <a:pt x="2750760" y="293950"/>
                  </a:lnTo>
                  <a:cubicBezTo>
                    <a:pt x="2750760" y="293950"/>
                    <a:pt x="2751716" y="294588"/>
                    <a:pt x="2752354" y="294906"/>
                  </a:cubicBezTo>
                  <a:close/>
                  <a:moveTo>
                    <a:pt x="2783917" y="294906"/>
                  </a:moveTo>
                  <a:lnTo>
                    <a:pt x="2784554" y="288849"/>
                  </a:lnTo>
                  <a:lnTo>
                    <a:pt x="2771164" y="290762"/>
                  </a:lnTo>
                  <a:lnTo>
                    <a:pt x="2771164" y="292994"/>
                  </a:lnTo>
                  <a:lnTo>
                    <a:pt x="2783917" y="294906"/>
                  </a:lnTo>
                  <a:close/>
                  <a:moveTo>
                    <a:pt x="2751079" y="293950"/>
                  </a:moveTo>
                  <a:lnTo>
                    <a:pt x="2752354" y="293312"/>
                  </a:lnTo>
                  <a:lnTo>
                    <a:pt x="2752354" y="290762"/>
                  </a:lnTo>
                  <a:lnTo>
                    <a:pt x="2742789" y="288849"/>
                  </a:lnTo>
                  <a:lnTo>
                    <a:pt x="2742789" y="289805"/>
                  </a:lnTo>
                  <a:cubicBezTo>
                    <a:pt x="2744384" y="291081"/>
                    <a:pt x="2747572" y="292675"/>
                    <a:pt x="2750760" y="293950"/>
                  </a:cubicBezTo>
                  <a:lnTo>
                    <a:pt x="2750760" y="293950"/>
                  </a:lnTo>
                  <a:close/>
                  <a:moveTo>
                    <a:pt x="2752354" y="292994"/>
                  </a:moveTo>
                  <a:lnTo>
                    <a:pt x="2759049" y="292037"/>
                  </a:lnTo>
                  <a:lnTo>
                    <a:pt x="2752354" y="291081"/>
                  </a:lnTo>
                  <a:lnTo>
                    <a:pt x="2752354" y="292994"/>
                  </a:lnTo>
                  <a:close/>
                  <a:moveTo>
                    <a:pt x="2771483" y="292994"/>
                  </a:moveTo>
                  <a:lnTo>
                    <a:pt x="2771483" y="291400"/>
                  </a:lnTo>
                  <a:lnTo>
                    <a:pt x="2766382" y="292356"/>
                  </a:lnTo>
                  <a:lnTo>
                    <a:pt x="2771483" y="293312"/>
                  </a:lnTo>
                  <a:close/>
                  <a:moveTo>
                    <a:pt x="2765425" y="291400"/>
                  </a:moveTo>
                  <a:lnTo>
                    <a:pt x="2773396" y="290124"/>
                  </a:lnTo>
                  <a:lnTo>
                    <a:pt x="2773396" y="286298"/>
                  </a:lnTo>
                  <a:cubicBezTo>
                    <a:pt x="2773396" y="286298"/>
                    <a:pt x="2764150" y="284704"/>
                    <a:pt x="2764150" y="284704"/>
                  </a:cubicBezTo>
                  <a:lnTo>
                    <a:pt x="2755223" y="285980"/>
                  </a:lnTo>
                  <a:lnTo>
                    <a:pt x="2755223" y="289805"/>
                  </a:lnTo>
                  <a:cubicBezTo>
                    <a:pt x="2755223" y="289805"/>
                    <a:pt x="2765107" y="291081"/>
                    <a:pt x="2765107" y="291081"/>
                  </a:cubicBezTo>
                  <a:lnTo>
                    <a:pt x="2765107" y="291081"/>
                  </a:lnTo>
                  <a:close/>
                  <a:moveTo>
                    <a:pt x="3064795" y="291081"/>
                  </a:moveTo>
                  <a:lnTo>
                    <a:pt x="3091895" y="286936"/>
                  </a:lnTo>
                  <a:lnTo>
                    <a:pt x="3091895" y="281835"/>
                  </a:lnTo>
                  <a:lnTo>
                    <a:pt x="3063201" y="277372"/>
                  </a:lnTo>
                  <a:lnTo>
                    <a:pt x="3064795" y="291081"/>
                  </a:lnTo>
                  <a:lnTo>
                    <a:pt x="3064795" y="291081"/>
                  </a:lnTo>
                  <a:close/>
                  <a:moveTo>
                    <a:pt x="3166817" y="290443"/>
                  </a:moveTo>
                  <a:lnTo>
                    <a:pt x="3167774" y="278009"/>
                  </a:lnTo>
                  <a:lnTo>
                    <a:pt x="3138761" y="282473"/>
                  </a:lnTo>
                  <a:lnTo>
                    <a:pt x="3138761" y="286298"/>
                  </a:lnTo>
                  <a:lnTo>
                    <a:pt x="3166817" y="290443"/>
                  </a:lnTo>
                  <a:lnTo>
                    <a:pt x="3166817" y="290443"/>
                  </a:lnTo>
                  <a:close/>
                  <a:moveTo>
                    <a:pt x="2771483" y="290124"/>
                  </a:moveTo>
                  <a:lnTo>
                    <a:pt x="2782642" y="288530"/>
                  </a:lnTo>
                  <a:lnTo>
                    <a:pt x="2771483" y="286617"/>
                  </a:lnTo>
                  <a:lnTo>
                    <a:pt x="2771483" y="289805"/>
                  </a:lnTo>
                  <a:close/>
                  <a:moveTo>
                    <a:pt x="2754267" y="289805"/>
                  </a:moveTo>
                  <a:lnTo>
                    <a:pt x="2754267" y="286617"/>
                  </a:lnTo>
                  <a:cubicBezTo>
                    <a:pt x="2754267" y="286617"/>
                    <a:pt x="2743108" y="288211"/>
                    <a:pt x="2743108" y="288211"/>
                  </a:cubicBezTo>
                  <a:lnTo>
                    <a:pt x="2754267" y="289805"/>
                  </a:lnTo>
                  <a:lnTo>
                    <a:pt x="2754267" y="289805"/>
                  </a:lnTo>
                  <a:close/>
                  <a:moveTo>
                    <a:pt x="2743108" y="289168"/>
                  </a:moveTo>
                  <a:lnTo>
                    <a:pt x="2743108" y="288530"/>
                  </a:lnTo>
                  <a:cubicBezTo>
                    <a:pt x="2743108" y="288530"/>
                    <a:pt x="2743108" y="288530"/>
                    <a:pt x="2743108" y="288530"/>
                  </a:cubicBezTo>
                  <a:lnTo>
                    <a:pt x="2740877" y="258242"/>
                  </a:lnTo>
                  <a:cubicBezTo>
                    <a:pt x="2740877" y="258242"/>
                    <a:pt x="2740877" y="258242"/>
                    <a:pt x="2740877" y="258242"/>
                  </a:cubicBezTo>
                  <a:cubicBezTo>
                    <a:pt x="2740877" y="258242"/>
                    <a:pt x="2740877" y="258242"/>
                    <a:pt x="2740877" y="258242"/>
                  </a:cubicBezTo>
                  <a:cubicBezTo>
                    <a:pt x="2740877" y="258242"/>
                    <a:pt x="2740877" y="258242"/>
                    <a:pt x="2740877" y="258242"/>
                  </a:cubicBezTo>
                  <a:cubicBezTo>
                    <a:pt x="2740877" y="258242"/>
                    <a:pt x="2740877" y="258242"/>
                    <a:pt x="2740877" y="258242"/>
                  </a:cubicBezTo>
                  <a:cubicBezTo>
                    <a:pt x="2740877" y="258242"/>
                    <a:pt x="2740877" y="258242"/>
                    <a:pt x="2740877" y="258242"/>
                  </a:cubicBezTo>
                  <a:lnTo>
                    <a:pt x="2740877" y="252504"/>
                  </a:lnTo>
                  <a:cubicBezTo>
                    <a:pt x="2696242" y="239751"/>
                    <a:pt x="2647463" y="229868"/>
                    <a:pt x="2591989" y="225404"/>
                  </a:cubicBezTo>
                  <a:lnTo>
                    <a:pt x="2577004" y="227317"/>
                  </a:lnTo>
                  <a:lnTo>
                    <a:pt x="2557556" y="229549"/>
                  </a:lnTo>
                  <a:cubicBezTo>
                    <a:pt x="2627377" y="246446"/>
                    <a:pt x="2687634" y="267807"/>
                    <a:pt x="2743108" y="290124"/>
                  </a:cubicBezTo>
                  <a:lnTo>
                    <a:pt x="2743108" y="290124"/>
                  </a:lnTo>
                  <a:close/>
                  <a:moveTo>
                    <a:pt x="2784554" y="287893"/>
                  </a:moveTo>
                  <a:lnTo>
                    <a:pt x="2784554" y="281516"/>
                  </a:lnTo>
                  <a:cubicBezTo>
                    <a:pt x="2784554" y="281516"/>
                    <a:pt x="2771164" y="283429"/>
                    <a:pt x="2771164" y="283429"/>
                  </a:cubicBezTo>
                  <a:lnTo>
                    <a:pt x="2771164" y="285980"/>
                  </a:lnTo>
                  <a:lnTo>
                    <a:pt x="2784554" y="287893"/>
                  </a:lnTo>
                  <a:lnTo>
                    <a:pt x="2784554" y="287893"/>
                  </a:lnTo>
                  <a:close/>
                  <a:moveTo>
                    <a:pt x="2739920" y="287893"/>
                  </a:moveTo>
                  <a:lnTo>
                    <a:pt x="2752673" y="285980"/>
                  </a:lnTo>
                  <a:lnTo>
                    <a:pt x="2752673" y="283748"/>
                  </a:lnTo>
                  <a:lnTo>
                    <a:pt x="2739282" y="281835"/>
                  </a:lnTo>
                  <a:lnTo>
                    <a:pt x="2739920" y="288211"/>
                  </a:lnTo>
                  <a:lnTo>
                    <a:pt x="2739920" y="288211"/>
                  </a:lnTo>
                  <a:close/>
                  <a:moveTo>
                    <a:pt x="3101140" y="286298"/>
                  </a:moveTo>
                  <a:lnTo>
                    <a:pt x="3115487" y="284067"/>
                  </a:lnTo>
                  <a:lnTo>
                    <a:pt x="3101140" y="281835"/>
                  </a:lnTo>
                  <a:lnTo>
                    <a:pt x="3101140" y="285980"/>
                  </a:lnTo>
                  <a:close/>
                  <a:moveTo>
                    <a:pt x="3129515" y="285661"/>
                  </a:moveTo>
                  <a:lnTo>
                    <a:pt x="3129515" y="282473"/>
                  </a:lnTo>
                  <a:lnTo>
                    <a:pt x="3119313" y="284067"/>
                  </a:lnTo>
                  <a:lnTo>
                    <a:pt x="3129515" y="285661"/>
                  </a:lnTo>
                  <a:close/>
                  <a:moveTo>
                    <a:pt x="2752354" y="285661"/>
                  </a:moveTo>
                  <a:lnTo>
                    <a:pt x="2758093" y="284704"/>
                  </a:lnTo>
                  <a:lnTo>
                    <a:pt x="2752354" y="283748"/>
                  </a:lnTo>
                  <a:lnTo>
                    <a:pt x="2752354" y="285661"/>
                  </a:lnTo>
                  <a:close/>
                  <a:moveTo>
                    <a:pt x="2771483" y="285661"/>
                  </a:moveTo>
                  <a:lnTo>
                    <a:pt x="2771483" y="283748"/>
                  </a:lnTo>
                  <a:lnTo>
                    <a:pt x="2765107" y="285023"/>
                  </a:lnTo>
                  <a:lnTo>
                    <a:pt x="2771483" y="285980"/>
                  </a:lnTo>
                  <a:close/>
                  <a:moveTo>
                    <a:pt x="2761600" y="284067"/>
                  </a:moveTo>
                  <a:lnTo>
                    <a:pt x="2771483" y="282791"/>
                  </a:lnTo>
                  <a:lnTo>
                    <a:pt x="2771483" y="278647"/>
                  </a:lnTo>
                  <a:lnTo>
                    <a:pt x="2762556" y="277372"/>
                  </a:lnTo>
                  <a:lnTo>
                    <a:pt x="2752673" y="278647"/>
                  </a:lnTo>
                  <a:lnTo>
                    <a:pt x="2752673" y="282473"/>
                  </a:lnTo>
                  <a:lnTo>
                    <a:pt x="2761918" y="283748"/>
                  </a:lnTo>
                  <a:lnTo>
                    <a:pt x="2761918" y="283748"/>
                  </a:lnTo>
                  <a:close/>
                  <a:moveTo>
                    <a:pt x="3114212" y="283748"/>
                  </a:moveTo>
                  <a:lnTo>
                    <a:pt x="3129515" y="281197"/>
                  </a:lnTo>
                  <a:lnTo>
                    <a:pt x="3129515" y="272908"/>
                  </a:lnTo>
                  <a:lnTo>
                    <a:pt x="3111662" y="270358"/>
                  </a:lnTo>
                  <a:lnTo>
                    <a:pt x="3094445" y="272908"/>
                  </a:lnTo>
                  <a:lnTo>
                    <a:pt x="3094445" y="280879"/>
                  </a:lnTo>
                  <a:cubicBezTo>
                    <a:pt x="3094445" y="280879"/>
                    <a:pt x="3114212" y="283748"/>
                    <a:pt x="3114212" y="283748"/>
                  </a:cubicBezTo>
                  <a:lnTo>
                    <a:pt x="3114212" y="283748"/>
                  </a:lnTo>
                  <a:close/>
                  <a:moveTo>
                    <a:pt x="2752354" y="282791"/>
                  </a:moveTo>
                  <a:lnTo>
                    <a:pt x="2752354" y="279603"/>
                  </a:lnTo>
                  <a:lnTo>
                    <a:pt x="2741514" y="281197"/>
                  </a:lnTo>
                  <a:lnTo>
                    <a:pt x="2752354" y="282791"/>
                  </a:lnTo>
                  <a:lnTo>
                    <a:pt x="2752354" y="282791"/>
                  </a:lnTo>
                  <a:close/>
                  <a:moveTo>
                    <a:pt x="2771483" y="282791"/>
                  </a:moveTo>
                  <a:lnTo>
                    <a:pt x="2782960" y="280879"/>
                  </a:lnTo>
                  <a:lnTo>
                    <a:pt x="2771483" y="279284"/>
                  </a:lnTo>
                  <a:lnTo>
                    <a:pt x="2771483" y="282791"/>
                  </a:lnTo>
                  <a:close/>
                  <a:moveTo>
                    <a:pt x="3139080" y="280879"/>
                  </a:moveTo>
                  <a:lnTo>
                    <a:pt x="3164585" y="277053"/>
                  </a:lnTo>
                  <a:lnTo>
                    <a:pt x="3139080" y="273227"/>
                  </a:lnTo>
                  <a:lnTo>
                    <a:pt x="3139080" y="280879"/>
                  </a:lnTo>
                  <a:lnTo>
                    <a:pt x="3139080" y="280879"/>
                  </a:lnTo>
                  <a:close/>
                  <a:moveTo>
                    <a:pt x="2739282" y="280560"/>
                  </a:moveTo>
                  <a:lnTo>
                    <a:pt x="2752673" y="278647"/>
                  </a:lnTo>
                  <a:lnTo>
                    <a:pt x="2752673" y="276096"/>
                  </a:lnTo>
                  <a:lnTo>
                    <a:pt x="2738964" y="274183"/>
                  </a:lnTo>
                  <a:lnTo>
                    <a:pt x="2739601" y="280879"/>
                  </a:lnTo>
                  <a:close/>
                  <a:moveTo>
                    <a:pt x="2785192" y="280241"/>
                  </a:moveTo>
                  <a:lnTo>
                    <a:pt x="2785192" y="273864"/>
                  </a:lnTo>
                  <a:cubicBezTo>
                    <a:pt x="2785192" y="273864"/>
                    <a:pt x="2771483" y="275777"/>
                    <a:pt x="2771483" y="275777"/>
                  </a:cubicBezTo>
                  <a:lnTo>
                    <a:pt x="2771483" y="278009"/>
                  </a:lnTo>
                  <a:lnTo>
                    <a:pt x="2785192" y="280241"/>
                  </a:lnTo>
                  <a:lnTo>
                    <a:pt x="2785192" y="280241"/>
                  </a:lnTo>
                  <a:close/>
                  <a:moveTo>
                    <a:pt x="3091895" y="280241"/>
                  </a:moveTo>
                  <a:lnTo>
                    <a:pt x="3091895" y="273227"/>
                  </a:lnTo>
                  <a:lnTo>
                    <a:pt x="3067984" y="276734"/>
                  </a:lnTo>
                  <a:lnTo>
                    <a:pt x="3091895" y="280241"/>
                  </a:lnTo>
                  <a:close/>
                  <a:moveTo>
                    <a:pt x="2752354" y="278328"/>
                  </a:moveTo>
                  <a:lnTo>
                    <a:pt x="2759368" y="277372"/>
                  </a:lnTo>
                  <a:lnTo>
                    <a:pt x="2752354" y="276096"/>
                  </a:lnTo>
                  <a:lnTo>
                    <a:pt x="2752354" y="278328"/>
                  </a:lnTo>
                  <a:close/>
                  <a:moveTo>
                    <a:pt x="2771483" y="278009"/>
                  </a:moveTo>
                  <a:lnTo>
                    <a:pt x="2771483" y="276096"/>
                  </a:lnTo>
                  <a:lnTo>
                    <a:pt x="2765744" y="277053"/>
                  </a:lnTo>
                  <a:lnTo>
                    <a:pt x="2771483" y="278009"/>
                  </a:lnTo>
                  <a:lnTo>
                    <a:pt x="2771483" y="278009"/>
                  </a:lnTo>
                  <a:close/>
                  <a:moveTo>
                    <a:pt x="2763194" y="276734"/>
                  </a:moveTo>
                  <a:lnTo>
                    <a:pt x="2771483" y="275459"/>
                  </a:lnTo>
                  <a:lnTo>
                    <a:pt x="2771483" y="271633"/>
                  </a:lnTo>
                  <a:lnTo>
                    <a:pt x="2761918" y="270039"/>
                  </a:lnTo>
                  <a:lnTo>
                    <a:pt x="2752673" y="271314"/>
                  </a:lnTo>
                  <a:lnTo>
                    <a:pt x="2752673" y="275140"/>
                  </a:lnTo>
                  <a:cubicBezTo>
                    <a:pt x="2752673" y="275140"/>
                    <a:pt x="2762875" y="276734"/>
                    <a:pt x="2762875" y="276734"/>
                  </a:cubicBezTo>
                  <a:lnTo>
                    <a:pt x="2762875" y="276734"/>
                  </a:lnTo>
                  <a:close/>
                  <a:moveTo>
                    <a:pt x="3063520" y="275777"/>
                  </a:moveTo>
                  <a:lnTo>
                    <a:pt x="3091895" y="271633"/>
                  </a:lnTo>
                  <a:lnTo>
                    <a:pt x="3091895" y="267488"/>
                  </a:lnTo>
                  <a:lnTo>
                    <a:pt x="3062882" y="263025"/>
                  </a:lnTo>
                  <a:lnTo>
                    <a:pt x="3063839" y="276096"/>
                  </a:lnTo>
                  <a:lnTo>
                    <a:pt x="3063839" y="276096"/>
                  </a:lnTo>
                  <a:close/>
                  <a:moveTo>
                    <a:pt x="3168092" y="275777"/>
                  </a:moveTo>
                  <a:lnTo>
                    <a:pt x="3168730" y="262387"/>
                  </a:lnTo>
                  <a:lnTo>
                    <a:pt x="3139080" y="266851"/>
                  </a:lnTo>
                  <a:lnTo>
                    <a:pt x="3139080" y="271314"/>
                  </a:lnTo>
                  <a:lnTo>
                    <a:pt x="3168092" y="275459"/>
                  </a:lnTo>
                  <a:close/>
                  <a:moveTo>
                    <a:pt x="2771483" y="275140"/>
                  </a:moveTo>
                  <a:lnTo>
                    <a:pt x="2783279" y="273227"/>
                  </a:lnTo>
                  <a:lnTo>
                    <a:pt x="2771483" y="271314"/>
                  </a:lnTo>
                  <a:lnTo>
                    <a:pt x="2771483" y="274821"/>
                  </a:lnTo>
                  <a:close/>
                  <a:moveTo>
                    <a:pt x="2753948" y="275140"/>
                  </a:moveTo>
                  <a:lnTo>
                    <a:pt x="2753948" y="271633"/>
                  </a:lnTo>
                  <a:cubicBezTo>
                    <a:pt x="2753948" y="271633"/>
                    <a:pt x="2742470" y="273227"/>
                    <a:pt x="2742470" y="273227"/>
                  </a:cubicBezTo>
                  <a:lnTo>
                    <a:pt x="2753948" y="275140"/>
                  </a:lnTo>
                  <a:lnTo>
                    <a:pt x="2753948" y="275140"/>
                  </a:lnTo>
                  <a:close/>
                  <a:moveTo>
                    <a:pt x="2740239" y="272908"/>
                  </a:moveTo>
                  <a:lnTo>
                    <a:pt x="2753948" y="270995"/>
                  </a:lnTo>
                  <a:lnTo>
                    <a:pt x="2753948" y="268445"/>
                  </a:lnTo>
                  <a:cubicBezTo>
                    <a:pt x="2753948" y="268445"/>
                    <a:pt x="2739920" y="266213"/>
                    <a:pt x="2739920" y="266213"/>
                  </a:cubicBezTo>
                  <a:lnTo>
                    <a:pt x="2740558" y="272908"/>
                  </a:lnTo>
                  <a:lnTo>
                    <a:pt x="2740558" y="272908"/>
                  </a:lnTo>
                  <a:close/>
                  <a:moveTo>
                    <a:pt x="2785192" y="272908"/>
                  </a:moveTo>
                  <a:lnTo>
                    <a:pt x="2785192" y="269082"/>
                  </a:lnTo>
                  <a:cubicBezTo>
                    <a:pt x="2785192" y="269082"/>
                    <a:pt x="2782323" y="267807"/>
                    <a:pt x="2780410" y="267169"/>
                  </a:cubicBezTo>
                  <a:lnTo>
                    <a:pt x="2771164" y="268445"/>
                  </a:lnTo>
                  <a:lnTo>
                    <a:pt x="2771164" y="270995"/>
                  </a:lnTo>
                  <a:lnTo>
                    <a:pt x="2784873" y="272908"/>
                  </a:lnTo>
                  <a:lnTo>
                    <a:pt x="2784873" y="272908"/>
                  </a:lnTo>
                  <a:close/>
                  <a:moveTo>
                    <a:pt x="3101140" y="271314"/>
                  </a:moveTo>
                  <a:lnTo>
                    <a:pt x="3113256" y="269401"/>
                  </a:lnTo>
                  <a:lnTo>
                    <a:pt x="3101140" y="267488"/>
                  </a:lnTo>
                  <a:lnTo>
                    <a:pt x="3101140" y="270995"/>
                  </a:lnTo>
                  <a:close/>
                  <a:moveTo>
                    <a:pt x="3129515" y="271314"/>
                  </a:moveTo>
                  <a:lnTo>
                    <a:pt x="3129515" y="267488"/>
                  </a:lnTo>
                  <a:lnTo>
                    <a:pt x="3116125" y="269401"/>
                  </a:lnTo>
                  <a:lnTo>
                    <a:pt x="3129515" y="271314"/>
                  </a:lnTo>
                  <a:close/>
                  <a:moveTo>
                    <a:pt x="2771483" y="270676"/>
                  </a:moveTo>
                  <a:lnTo>
                    <a:pt x="2771483" y="268445"/>
                  </a:lnTo>
                  <a:lnTo>
                    <a:pt x="2764788" y="269401"/>
                  </a:lnTo>
                  <a:lnTo>
                    <a:pt x="2771483" y="270676"/>
                  </a:lnTo>
                  <a:close/>
                  <a:moveTo>
                    <a:pt x="2752354" y="270358"/>
                  </a:moveTo>
                  <a:lnTo>
                    <a:pt x="2758411" y="269401"/>
                  </a:lnTo>
                  <a:lnTo>
                    <a:pt x="2752354" y="268445"/>
                  </a:lnTo>
                  <a:lnTo>
                    <a:pt x="2752354" y="270358"/>
                  </a:lnTo>
                  <a:close/>
                  <a:moveTo>
                    <a:pt x="2761600" y="269082"/>
                  </a:moveTo>
                  <a:lnTo>
                    <a:pt x="2771164" y="267488"/>
                  </a:lnTo>
                  <a:lnTo>
                    <a:pt x="2771164" y="263344"/>
                  </a:lnTo>
                  <a:cubicBezTo>
                    <a:pt x="2771164" y="263344"/>
                    <a:pt x="2762556" y="262068"/>
                    <a:pt x="2762556" y="262068"/>
                  </a:cubicBezTo>
                  <a:lnTo>
                    <a:pt x="2752673" y="263662"/>
                  </a:lnTo>
                  <a:lnTo>
                    <a:pt x="2752673" y="267488"/>
                  </a:lnTo>
                  <a:lnTo>
                    <a:pt x="2761918" y="269082"/>
                  </a:lnTo>
                  <a:lnTo>
                    <a:pt x="2761918" y="269082"/>
                  </a:lnTo>
                  <a:close/>
                  <a:moveTo>
                    <a:pt x="3113893" y="268763"/>
                  </a:moveTo>
                  <a:lnTo>
                    <a:pt x="3131747" y="265894"/>
                  </a:lnTo>
                  <a:lnTo>
                    <a:pt x="3131747" y="257605"/>
                  </a:lnTo>
                  <a:cubicBezTo>
                    <a:pt x="3131747" y="257605"/>
                    <a:pt x="3115169" y="255373"/>
                    <a:pt x="3115169" y="255373"/>
                  </a:cubicBezTo>
                  <a:lnTo>
                    <a:pt x="3096358" y="258242"/>
                  </a:lnTo>
                  <a:lnTo>
                    <a:pt x="3096358" y="266532"/>
                  </a:lnTo>
                  <a:cubicBezTo>
                    <a:pt x="3096358" y="266532"/>
                    <a:pt x="3113893" y="269082"/>
                    <a:pt x="3113893" y="269082"/>
                  </a:cubicBezTo>
                  <a:lnTo>
                    <a:pt x="3113893" y="269082"/>
                  </a:lnTo>
                  <a:close/>
                  <a:moveTo>
                    <a:pt x="2789656" y="268445"/>
                  </a:moveTo>
                  <a:lnTo>
                    <a:pt x="2789656" y="266213"/>
                  </a:lnTo>
                  <a:cubicBezTo>
                    <a:pt x="2789656" y="266213"/>
                    <a:pt x="2785830" y="266851"/>
                    <a:pt x="2785830" y="266851"/>
                  </a:cubicBezTo>
                  <a:cubicBezTo>
                    <a:pt x="2787105" y="267169"/>
                    <a:pt x="2788380" y="267807"/>
                    <a:pt x="2789656" y="268445"/>
                  </a:cubicBezTo>
                  <a:lnTo>
                    <a:pt x="2789656" y="268445"/>
                  </a:lnTo>
                  <a:close/>
                  <a:moveTo>
                    <a:pt x="2752354" y="267488"/>
                  </a:moveTo>
                  <a:lnTo>
                    <a:pt x="2752354" y="263981"/>
                  </a:lnTo>
                  <a:lnTo>
                    <a:pt x="2741514" y="265894"/>
                  </a:lnTo>
                  <a:lnTo>
                    <a:pt x="2752354" y="267488"/>
                  </a:lnTo>
                  <a:close/>
                  <a:moveTo>
                    <a:pt x="2771483" y="267488"/>
                  </a:moveTo>
                  <a:lnTo>
                    <a:pt x="2778816" y="266213"/>
                  </a:lnTo>
                  <a:cubicBezTo>
                    <a:pt x="2776265" y="265256"/>
                    <a:pt x="2774034" y="264619"/>
                    <a:pt x="2771483" y="263662"/>
                  </a:cubicBezTo>
                  <a:lnTo>
                    <a:pt x="2771483" y="267169"/>
                  </a:lnTo>
                  <a:close/>
                  <a:moveTo>
                    <a:pt x="2784236" y="266213"/>
                  </a:moveTo>
                  <a:lnTo>
                    <a:pt x="2787424" y="265575"/>
                  </a:lnTo>
                  <a:lnTo>
                    <a:pt x="2779135" y="264300"/>
                  </a:lnTo>
                  <a:cubicBezTo>
                    <a:pt x="2780729" y="264938"/>
                    <a:pt x="2782323" y="265575"/>
                    <a:pt x="2784236" y="266213"/>
                  </a:cubicBezTo>
                  <a:lnTo>
                    <a:pt x="2784236" y="266213"/>
                  </a:lnTo>
                  <a:close/>
                  <a:moveTo>
                    <a:pt x="3094445" y="265575"/>
                  </a:moveTo>
                  <a:lnTo>
                    <a:pt x="3094445" y="258242"/>
                  </a:lnTo>
                  <a:cubicBezTo>
                    <a:pt x="3094445" y="258242"/>
                    <a:pt x="3069259" y="262068"/>
                    <a:pt x="3069259" y="262068"/>
                  </a:cubicBezTo>
                  <a:lnTo>
                    <a:pt x="3094445" y="265575"/>
                  </a:lnTo>
                  <a:lnTo>
                    <a:pt x="3094445" y="265575"/>
                  </a:lnTo>
                  <a:close/>
                  <a:moveTo>
                    <a:pt x="2500488" y="265575"/>
                  </a:moveTo>
                  <a:lnTo>
                    <a:pt x="2502720" y="256967"/>
                  </a:lnTo>
                  <a:cubicBezTo>
                    <a:pt x="2500488" y="256011"/>
                    <a:pt x="2498575" y="255054"/>
                    <a:pt x="2496662" y="254098"/>
                  </a:cubicBezTo>
                  <a:lnTo>
                    <a:pt x="2500488" y="265575"/>
                  </a:lnTo>
                  <a:close/>
                  <a:moveTo>
                    <a:pt x="3134616" y="265575"/>
                  </a:moveTo>
                  <a:lnTo>
                    <a:pt x="3159803" y="261749"/>
                  </a:lnTo>
                  <a:lnTo>
                    <a:pt x="3134616" y="257924"/>
                  </a:lnTo>
                  <a:lnTo>
                    <a:pt x="3134616" y="265575"/>
                  </a:lnTo>
                  <a:cubicBezTo>
                    <a:pt x="3134616" y="265575"/>
                    <a:pt x="3134616" y="265575"/>
                    <a:pt x="3134616" y="265575"/>
                  </a:cubicBezTo>
                  <a:close/>
                  <a:moveTo>
                    <a:pt x="2738326" y="265256"/>
                  </a:moveTo>
                  <a:lnTo>
                    <a:pt x="2752354" y="263025"/>
                  </a:lnTo>
                  <a:lnTo>
                    <a:pt x="2752354" y="260155"/>
                  </a:lnTo>
                  <a:lnTo>
                    <a:pt x="2738007" y="257924"/>
                  </a:lnTo>
                  <a:lnTo>
                    <a:pt x="2738007" y="264938"/>
                  </a:lnTo>
                  <a:lnTo>
                    <a:pt x="2738007" y="264938"/>
                  </a:lnTo>
                  <a:close/>
                  <a:moveTo>
                    <a:pt x="2785830" y="264938"/>
                  </a:moveTo>
                  <a:lnTo>
                    <a:pt x="2785830" y="258561"/>
                  </a:lnTo>
                  <a:cubicBezTo>
                    <a:pt x="2785830" y="258561"/>
                    <a:pt x="2771483" y="260793"/>
                    <a:pt x="2771483" y="260793"/>
                  </a:cubicBezTo>
                  <a:lnTo>
                    <a:pt x="2771483" y="263025"/>
                  </a:lnTo>
                  <a:lnTo>
                    <a:pt x="2785830" y="265256"/>
                  </a:lnTo>
                  <a:lnTo>
                    <a:pt x="2785830" y="265256"/>
                  </a:lnTo>
                  <a:close/>
                  <a:moveTo>
                    <a:pt x="2755223" y="263025"/>
                  </a:moveTo>
                  <a:lnTo>
                    <a:pt x="2762556" y="262068"/>
                  </a:lnTo>
                  <a:lnTo>
                    <a:pt x="2754905" y="260793"/>
                  </a:lnTo>
                  <a:lnTo>
                    <a:pt x="2754905" y="263025"/>
                  </a:lnTo>
                  <a:lnTo>
                    <a:pt x="2754905" y="263025"/>
                  </a:lnTo>
                  <a:close/>
                  <a:moveTo>
                    <a:pt x="2771483" y="262706"/>
                  </a:moveTo>
                  <a:lnTo>
                    <a:pt x="2771483" y="260793"/>
                  </a:lnTo>
                  <a:lnTo>
                    <a:pt x="2767976" y="261431"/>
                  </a:lnTo>
                  <a:cubicBezTo>
                    <a:pt x="2767976" y="261431"/>
                    <a:pt x="2770208" y="262068"/>
                    <a:pt x="2771483" y="262706"/>
                  </a:cubicBezTo>
                  <a:lnTo>
                    <a:pt x="2771483" y="262706"/>
                  </a:lnTo>
                  <a:close/>
                  <a:moveTo>
                    <a:pt x="2770527" y="262068"/>
                  </a:moveTo>
                  <a:cubicBezTo>
                    <a:pt x="2770527" y="262068"/>
                    <a:pt x="2769889" y="261749"/>
                    <a:pt x="2769251" y="261431"/>
                  </a:cubicBezTo>
                  <a:lnTo>
                    <a:pt x="2768295" y="261431"/>
                  </a:lnTo>
                  <a:cubicBezTo>
                    <a:pt x="2768295" y="261431"/>
                    <a:pt x="2770208" y="262068"/>
                    <a:pt x="2770208" y="262068"/>
                  </a:cubicBezTo>
                  <a:lnTo>
                    <a:pt x="2770208" y="262068"/>
                  </a:lnTo>
                  <a:close/>
                  <a:moveTo>
                    <a:pt x="2763194" y="261431"/>
                  </a:moveTo>
                  <a:lnTo>
                    <a:pt x="2765107" y="261431"/>
                  </a:lnTo>
                  <a:cubicBezTo>
                    <a:pt x="2760962" y="259837"/>
                    <a:pt x="2756817" y="258561"/>
                    <a:pt x="2752673" y="257286"/>
                  </a:cubicBezTo>
                  <a:lnTo>
                    <a:pt x="2752673" y="259837"/>
                  </a:lnTo>
                  <a:lnTo>
                    <a:pt x="2763194" y="261431"/>
                  </a:lnTo>
                  <a:lnTo>
                    <a:pt x="2763194" y="261431"/>
                  </a:lnTo>
                  <a:close/>
                  <a:moveTo>
                    <a:pt x="3062564" y="261112"/>
                  </a:moveTo>
                  <a:lnTo>
                    <a:pt x="3091576" y="256967"/>
                  </a:lnTo>
                  <a:lnTo>
                    <a:pt x="3091576" y="251547"/>
                  </a:lnTo>
                  <a:lnTo>
                    <a:pt x="3061607" y="247084"/>
                  </a:lnTo>
                  <a:lnTo>
                    <a:pt x="3062564" y="261112"/>
                  </a:lnTo>
                  <a:lnTo>
                    <a:pt x="3062564" y="261112"/>
                  </a:lnTo>
                  <a:close/>
                  <a:moveTo>
                    <a:pt x="3168730" y="261112"/>
                  </a:moveTo>
                  <a:lnTo>
                    <a:pt x="3169368" y="247721"/>
                  </a:lnTo>
                  <a:lnTo>
                    <a:pt x="3139080" y="252185"/>
                  </a:lnTo>
                  <a:lnTo>
                    <a:pt x="3139080" y="256330"/>
                  </a:lnTo>
                  <a:lnTo>
                    <a:pt x="3168730" y="260793"/>
                  </a:lnTo>
                  <a:close/>
                  <a:moveTo>
                    <a:pt x="2766063" y="260793"/>
                  </a:moveTo>
                  <a:lnTo>
                    <a:pt x="2771164" y="259837"/>
                  </a:lnTo>
                  <a:lnTo>
                    <a:pt x="2771164" y="255373"/>
                  </a:lnTo>
                  <a:lnTo>
                    <a:pt x="2761600" y="253779"/>
                  </a:lnTo>
                  <a:lnTo>
                    <a:pt x="2752354" y="255373"/>
                  </a:lnTo>
                  <a:lnTo>
                    <a:pt x="2752354" y="256330"/>
                  </a:lnTo>
                  <a:cubicBezTo>
                    <a:pt x="2756817" y="257924"/>
                    <a:pt x="2761600" y="259199"/>
                    <a:pt x="2766063" y="260793"/>
                  </a:cubicBezTo>
                  <a:close/>
                  <a:moveTo>
                    <a:pt x="2771483" y="259837"/>
                  </a:moveTo>
                  <a:lnTo>
                    <a:pt x="2784873" y="257924"/>
                  </a:lnTo>
                  <a:lnTo>
                    <a:pt x="2771483" y="255692"/>
                  </a:lnTo>
                  <a:lnTo>
                    <a:pt x="2771483" y="259837"/>
                  </a:lnTo>
                  <a:lnTo>
                    <a:pt x="2771483" y="259837"/>
                  </a:lnTo>
                  <a:close/>
                  <a:moveTo>
                    <a:pt x="2753310" y="259518"/>
                  </a:moveTo>
                  <a:lnTo>
                    <a:pt x="2753310" y="256648"/>
                  </a:lnTo>
                  <a:cubicBezTo>
                    <a:pt x="2753310" y="256648"/>
                    <a:pt x="2751716" y="256648"/>
                    <a:pt x="2751398" y="256011"/>
                  </a:cubicBezTo>
                  <a:lnTo>
                    <a:pt x="2741195" y="257605"/>
                  </a:lnTo>
                  <a:lnTo>
                    <a:pt x="2753629" y="259518"/>
                  </a:lnTo>
                  <a:lnTo>
                    <a:pt x="2753629" y="259518"/>
                  </a:lnTo>
                  <a:close/>
                  <a:moveTo>
                    <a:pt x="2738645" y="256967"/>
                  </a:moveTo>
                  <a:lnTo>
                    <a:pt x="2749485" y="255373"/>
                  </a:lnTo>
                  <a:cubicBezTo>
                    <a:pt x="2745659" y="254098"/>
                    <a:pt x="2742152" y="253141"/>
                    <a:pt x="2738326" y="252185"/>
                  </a:cubicBezTo>
                  <a:lnTo>
                    <a:pt x="2738326" y="257286"/>
                  </a:lnTo>
                  <a:lnTo>
                    <a:pt x="2738326" y="257286"/>
                  </a:lnTo>
                  <a:close/>
                  <a:moveTo>
                    <a:pt x="2786149" y="256967"/>
                  </a:moveTo>
                  <a:lnTo>
                    <a:pt x="2786149" y="249953"/>
                  </a:lnTo>
                  <a:cubicBezTo>
                    <a:pt x="2786149" y="249953"/>
                    <a:pt x="2771483" y="252185"/>
                    <a:pt x="2771483" y="252185"/>
                  </a:cubicBezTo>
                  <a:lnTo>
                    <a:pt x="2771483" y="254735"/>
                  </a:lnTo>
                  <a:lnTo>
                    <a:pt x="2786149" y="256967"/>
                  </a:lnTo>
                  <a:lnTo>
                    <a:pt x="2786149" y="256967"/>
                  </a:lnTo>
                  <a:close/>
                  <a:moveTo>
                    <a:pt x="3091895" y="256330"/>
                  </a:moveTo>
                  <a:lnTo>
                    <a:pt x="3106242" y="254417"/>
                  </a:lnTo>
                  <a:lnTo>
                    <a:pt x="3091895" y="252185"/>
                  </a:lnTo>
                  <a:lnTo>
                    <a:pt x="3091895" y="256330"/>
                  </a:lnTo>
                  <a:close/>
                  <a:moveTo>
                    <a:pt x="2502720" y="255692"/>
                  </a:moveTo>
                  <a:lnTo>
                    <a:pt x="2506227" y="243258"/>
                  </a:lnTo>
                  <a:lnTo>
                    <a:pt x="2504314" y="243258"/>
                  </a:lnTo>
                  <a:cubicBezTo>
                    <a:pt x="2504314" y="243258"/>
                    <a:pt x="2493793" y="243258"/>
                    <a:pt x="2493793" y="243258"/>
                  </a:cubicBezTo>
                  <a:lnTo>
                    <a:pt x="2492836" y="243258"/>
                  </a:lnTo>
                  <a:lnTo>
                    <a:pt x="2496024" y="252504"/>
                  </a:lnTo>
                  <a:cubicBezTo>
                    <a:pt x="2498256" y="253460"/>
                    <a:pt x="2500169" y="254417"/>
                    <a:pt x="2502401" y="255373"/>
                  </a:cubicBezTo>
                  <a:lnTo>
                    <a:pt x="2502401" y="255373"/>
                  </a:lnTo>
                  <a:close/>
                  <a:moveTo>
                    <a:pt x="3129515" y="256011"/>
                  </a:moveTo>
                  <a:lnTo>
                    <a:pt x="3129515" y="252504"/>
                  </a:lnTo>
                  <a:lnTo>
                    <a:pt x="3117719" y="254417"/>
                  </a:lnTo>
                  <a:lnTo>
                    <a:pt x="3129515" y="256330"/>
                  </a:lnTo>
                  <a:close/>
                  <a:moveTo>
                    <a:pt x="2751079" y="255373"/>
                  </a:moveTo>
                  <a:lnTo>
                    <a:pt x="2752354" y="255373"/>
                  </a:lnTo>
                  <a:lnTo>
                    <a:pt x="2752354" y="252504"/>
                  </a:lnTo>
                  <a:lnTo>
                    <a:pt x="2738326" y="250272"/>
                  </a:lnTo>
                  <a:cubicBezTo>
                    <a:pt x="2738326" y="250272"/>
                    <a:pt x="2738326" y="250272"/>
                    <a:pt x="2733544" y="250272"/>
                  </a:cubicBezTo>
                  <a:lnTo>
                    <a:pt x="2733544" y="251547"/>
                  </a:lnTo>
                  <a:cubicBezTo>
                    <a:pt x="2742470" y="252823"/>
                    <a:pt x="2746615" y="254098"/>
                    <a:pt x="2751079" y="255373"/>
                  </a:cubicBezTo>
                  <a:lnTo>
                    <a:pt x="2751079" y="255373"/>
                  </a:lnTo>
                  <a:close/>
                  <a:moveTo>
                    <a:pt x="2771483" y="254735"/>
                  </a:moveTo>
                  <a:lnTo>
                    <a:pt x="2771483" y="252504"/>
                  </a:lnTo>
                  <a:lnTo>
                    <a:pt x="2764788" y="253779"/>
                  </a:lnTo>
                  <a:lnTo>
                    <a:pt x="2771483" y="254735"/>
                  </a:lnTo>
                  <a:close/>
                  <a:moveTo>
                    <a:pt x="2752354" y="254735"/>
                  </a:moveTo>
                  <a:lnTo>
                    <a:pt x="2758730" y="253779"/>
                  </a:lnTo>
                  <a:lnTo>
                    <a:pt x="2752354" y="252504"/>
                  </a:lnTo>
                  <a:lnTo>
                    <a:pt x="2752354" y="254417"/>
                  </a:lnTo>
                  <a:close/>
                  <a:moveTo>
                    <a:pt x="3112299" y="253779"/>
                  </a:moveTo>
                  <a:lnTo>
                    <a:pt x="3129515" y="251228"/>
                  </a:lnTo>
                  <a:lnTo>
                    <a:pt x="3129515" y="241983"/>
                  </a:lnTo>
                  <a:lnTo>
                    <a:pt x="3110068" y="238795"/>
                  </a:lnTo>
                  <a:lnTo>
                    <a:pt x="3091895" y="241664"/>
                  </a:lnTo>
                  <a:lnTo>
                    <a:pt x="3091895" y="250591"/>
                  </a:lnTo>
                  <a:lnTo>
                    <a:pt x="3112299" y="253460"/>
                  </a:lnTo>
                  <a:close/>
                  <a:moveTo>
                    <a:pt x="2761600" y="253141"/>
                  </a:moveTo>
                  <a:lnTo>
                    <a:pt x="2771164" y="251866"/>
                  </a:lnTo>
                  <a:lnTo>
                    <a:pt x="2771164" y="247721"/>
                  </a:lnTo>
                  <a:lnTo>
                    <a:pt x="2762237" y="246446"/>
                  </a:lnTo>
                  <a:lnTo>
                    <a:pt x="2751716" y="248040"/>
                  </a:lnTo>
                  <a:lnTo>
                    <a:pt x="2751716" y="252185"/>
                  </a:lnTo>
                  <a:cubicBezTo>
                    <a:pt x="2751716" y="252185"/>
                    <a:pt x="2761281" y="253460"/>
                    <a:pt x="2761281" y="253460"/>
                  </a:cubicBezTo>
                  <a:lnTo>
                    <a:pt x="2761281" y="253460"/>
                  </a:lnTo>
                  <a:close/>
                  <a:moveTo>
                    <a:pt x="2496662" y="253141"/>
                  </a:moveTo>
                  <a:lnTo>
                    <a:pt x="2493793" y="243896"/>
                  </a:lnTo>
                  <a:lnTo>
                    <a:pt x="2469563" y="241664"/>
                  </a:lnTo>
                  <a:lnTo>
                    <a:pt x="2469563" y="241664"/>
                  </a:lnTo>
                  <a:cubicBezTo>
                    <a:pt x="2469563" y="241664"/>
                    <a:pt x="2466056" y="241026"/>
                    <a:pt x="2466056" y="241026"/>
                  </a:cubicBezTo>
                  <a:cubicBezTo>
                    <a:pt x="2475939" y="244852"/>
                    <a:pt x="2486460" y="248997"/>
                    <a:pt x="2496662" y="253460"/>
                  </a:cubicBezTo>
                  <a:lnTo>
                    <a:pt x="2496662" y="253460"/>
                  </a:lnTo>
                  <a:close/>
                  <a:moveTo>
                    <a:pt x="2752354" y="251547"/>
                  </a:moveTo>
                  <a:lnTo>
                    <a:pt x="2752354" y="248040"/>
                  </a:lnTo>
                  <a:lnTo>
                    <a:pt x="2740558" y="249953"/>
                  </a:lnTo>
                  <a:lnTo>
                    <a:pt x="2752354" y="251547"/>
                  </a:lnTo>
                  <a:close/>
                  <a:moveTo>
                    <a:pt x="2771483" y="251547"/>
                  </a:moveTo>
                  <a:lnTo>
                    <a:pt x="2784236" y="249634"/>
                  </a:lnTo>
                  <a:lnTo>
                    <a:pt x="2771483" y="247721"/>
                  </a:lnTo>
                  <a:lnTo>
                    <a:pt x="2771483" y="251547"/>
                  </a:lnTo>
                  <a:close/>
                  <a:moveTo>
                    <a:pt x="2736732" y="250910"/>
                  </a:moveTo>
                  <a:lnTo>
                    <a:pt x="2725255" y="92457"/>
                  </a:lnTo>
                  <a:lnTo>
                    <a:pt x="2518661" y="92457"/>
                  </a:lnTo>
                  <a:lnTo>
                    <a:pt x="2516748" y="130715"/>
                  </a:lnTo>
                  <a:cubicBezTo>
                    <a:pt x="2516748" y="130715"/>
                    <a:pt x="2516748" y="130715"/>
                    <a:pt x="2516748" y="130715"/>
                  </a:cubicBezTo>
                  <a:cubicBezTo>
                    <a:pt x="2516748" y="130715"/>
                    <a:pt x="2516748" y="130715"/>
                    <a:pt x="2516748" y="130715"/>
                  </a:cubicBezTo>
                  <a:cubicBezTo>
                    <a:pt x="2516748" y="130715"/>
                    <a:pt x="2516748" y="130715"/>
                    <a:pt x="2516748" y="130715"/>
                  </a:cubicBezTo>
                  <a:lnTo>
                    <a:pt x="2516748" y="135498"/>
                  </a:lnTo>
                  <a:cubicBezTo>
                    <a:pt x="2516748" y="135498"/>
                    <a:pt x="2516748" y="135498"/>
                    <a:pt x="2516748" y="135498"/>
                  </a:cubicBezTo>
                  <a:cubicBezTo>
                    <a:pt x="2516748" y="135498"/>
                    <a:pt x="2516748" y="135498"/>
                    <a:pt x="2516748" y="135498"/>
                  </a:cubicBezTo>
                  <a:cubicBezTo>
                    <a:pt x="2516748" y="135498"/>
                    <a:pt x="2516748" y="135498"/>
                    <a:pt x="2516748" y="135498"/>
                  </a:cubicBezTo>
                  <a:lnTo>
                    <a:pt x="2515153" y="159728"/>
                  </a:lnTo>
                  <a:cubicBezTo>
                    <a:pt x="2515153" y="159728"/>
                    <a:pt x="2515153" y="159728"/>
                    <a:pt x="2515153" y="159728"/>
                  </a:cubicBezTo>
                  <a:cubicBezTo>
                    <a:pt x="2515153" y="159728"/>
                    <a:pt x="2515153" y="159728"/>
                    <a:pt x="2515153" y="159728"/>
                  </a:cubicBezTo>
                  <a:cubicBezTo>
                    <a:pt x="2515153" y="159728"/>
                    <a:pt x="2515153" y="159728"/>
                    <a:pt x="2515153" y="159728"/>
                  </a:cubicBezTo>
                  <a:cubicBezTo>
                    <a:pt x="2515153" y="159728"/>
                    <a:pt x="2515153" y="159728"/>
                    <a:pt x="2515153" y="159728"/>
                  </a:cubicBezTo>
                  <a:lnTo>
                    <a:pt x="2515153" y="163872"/>
                  </a:lnTo>
                  <a:cubicBezTo>
                    <a:pt x="2515153" y="163872"/>
                    <a:pt x="2515153" y="163872"/>
                    <a:pt x="2515153" y="163872"/>
                  </a:cubicBezTo>
                  <a:cubicBezTo>
                    <a:pt x="2515153" y="163872"/>
                    <a:pt x="2515153" y="163872"/>
                    <a:pt x="2515153" y="163872"/>
                  </a:cubicBezTo>
                  <a:cubicBezTo>
                    <a:pt x="2515153" y="163872"/>
                    <a:pt x="2515153" y="163872"/>
                    <a:pt x="2515153" y="163872"/>
                  </a:cubicBezTo>
                  <a:cubicBezTo>
                    <a:pt x="2515153" y="163872"/>
                    <a:pt x="2515153" y="163872"/>
                    <a:pt x="2515153" y="163872"/>
                  </a:cubicBezTo>
                  <a:lnTo>
                    <a:pt x="2514197" y="176625"/>
                  </a:lnTo>
                  <a:cubicBezTo>
                    <a:pt x="2514197" y="176625"/>
                    <a:pt x="2514197" y="176625"/>
                    <a:pt x="2514197" y="176625"/>
                  </a:cubicBezTo>
                  <a:lnTo>
                    <a:pt x="2514197" y="182364"/>
                  </a:lnTo>
                  <a:cubicBezTo>
                    <a:pt x="2519617" y="183958"/>
                    <a:pt x="2525037" y="185552"/>
                    <a:pt x="2530138" y="187465"/>
                  </a:cubicBezTo>
                  <a:cubicBezTo>
                    <a:pt x="2525037" y="185871"/>
                    <a:pt x="2519617" y="184277"/>
                    <a:pt x="2517704" y="182683"/>
                  </a:cubicBezTo>
                  <a:lnTo>
                    <a:pt x="2517704" y="184914"/>
                  </a:lnTo>
                  <a:cubicBezTo>
                    <a:pt x="2513878" y="184914"/>
                    <a:pt x="2513878" y="184914"/>
                    <a:pt x="2513878" y="184914"/>
                  </a:cubicBezTo>
                  <a:cubicBezTo>
                    <a:pt x="2513878" y="184914"/>
                    <a:pt x="2513878" y="184914"/>
                    <a:pt x="2513878" y="184914"/>
                  </a:cubicBezTo>
                  <a:cubicBezTo>
                    <a:pt x="2513878" y="184914"/>
                    <a:pt x="2513878" y="184914"/>
                    <a:pt x="2513878" y="184914"/>
                  </a:cubicBezTo>
                  <a:cubicBezTo>
                    <a:pt x="2513878" y="184914"/>
                    <a:pt x="2513878" y="184914"/>
                    <a:pt x="2513878" y="184914"/>
                  </a:cubicBezTo>
                  <a:cubicBezTo>
                    <a:pt x="2513878" y="184914"/>
                    <a:pt x="2513878" y="184914"/>
                    <a:pt x="2513878" y="184914"/>
                  </a:cubicBezTo>
                  <a:lnTo>
                    <a:pt x="2513241" y="192566"/>
                  </a:lnTo>
                  <a:lnTo>
                    <a:pt x="2513241" y="196392"/>
                  </a:lnTo>
                  <a:cubicBezTo>
                    <a:pt x="2513241" y="196392"/>
                    <a:pt x="2512603" y="200218"/>
                    <a:pt x="2512603" y="200218"/>
                  </a:cubicBezTo>
                  <a:cubicBezTo>
                    <a:pt x="2512603" y="200218"/>
                    <a:pt x="2512603" y="200218"/>
                    <a:pt x="2512603" y="200218"/>
                  </a:cubicBezTo>
                  <a:cubicBezTo>
                    <a:pt x="2512603" y="200218"/>
                    <a:pt x="2517385" y="200218"/>
                    <a:pt x="2517385" y="200218"/>
                  </a:cubicBezTo>
                  <a:lnTo>
                    <a:pt x="2517385" y="201493"/>
                  </a:lnTo>
                  <a:lnTo>
                    <a:pt x="2512284" y="203725"/>
                  </a:lnTo>
                  <a:cubicBezTo>
                    <a:pt x="2512284" y="203725"/>
                    <a:pt x="2512284" y="203725"/>
                    <a:pt x="2512284" y="203725"/>
                  </a:cubicBezTo>
                  <a:lnTo>
                    <a:pt x="2512284" y="210739"/>
                  </a:lnTo>
                  <a:cubicBezTo>
                    <a:pt x="2512284" y="210739"/>
                    <a:pt x="2512284" y="210739"/>
                    <a:pt x="2512284" y="210739"/>
                  </a:cubicBezTo>
                  <a:lnTo>
                    <a:pt x="2511646" y="212333"/>
                  </a:lnTo>
                  <a:lnTo>
                    <a:pt x="2536514" y="212333"/>
                  </a:lnTo>
                  <a:lnTo>
                    <a:pt x="2536514" y="220622"/>
                  </a:lnTo>
                  <a:cubicBezTo>
                    <a:pt x="2533007" y="220622"/>
                    <a:pt x="2533326" y="220622"/>
                    <a:pt x="2533326" y="212333"/>
                  </a:cubicBezTo>
                  <a:lnTo>
                    <a:pt x="2579873" y="212333"/>
                  </a:lnTo>
                  <a:lnTo>
                    <a:pt x="2579873" y="220622"/>
                  </a:lnTo>
                  <a:cubicBezTo>
                    <a:pt x="2579873" y="220622"/>
                    <a:pt x="2581787" y="220622"/>
                    <a:pt x="2582424" y="212333"/>
                  </a:cubicBezTo>
                  <a:lnTo>
                    <a:pt x="2591032" y="212333"/>
                  </a:lnTo>
                  <a:cubicBezTo>
                    <a:pt x="2591032" y="220941"/>
                    <a:pt x="2591032" y="220941"/>
                    <a:pt x="2591032" y="212333"/>
                  </a:cubicBezTo>
                  <a:lnTo>
                    <a:pt x="2593902" y="212333"/>
                  </a:lnTo>
                  <a:lnTo>
                    <a:pt x="2593902" y="221897"/>
                  </a:lnTo>
                  <a:cubicBezTo>
                    <a:pt x="2593902" y="221897"/>
                    <a:pt x="2593902" y="221897"/>
                    <a:pt x="2593902" y="221897"/>
                  </a:cubicBezTo>
                  <a:lnTo>
                    <a:pt x="2591670" y="221897"/>
                  </a:lnTo>
                  <a:cubicBezTo>
                    <a:pt x="2645869" y="226042"/>
                    <a:pt x="2693691" y="235925"/>
                    <a:pt x="2737051" y="248359"/>
                  </a:cubicBezTo>
                  <a:lnTo>
                    <a:pt x="2737051" y="248359"/>
                  </a:lnTo>
                  <a:close/>
                  <a:moveTo>
                    <a:pt x="2590395" y="223491"/>
                  </a:moveTo>
                  <a:cubicBezTo>
                    <a:pt x="2575091" y="211057"/>
                    <a:pt x="2559788" y="200218"/>
                    <a:pt x="2538108" y="191928"/>
                  </a:cubicBezTo>
                  <a:cubicBezTo>
                    <a:pt x="2559788" y="200536"/>
                    <a:pt x="2574773" y="211057"/>
                    <a:pt x="2590395" y="223491"/>
                  </a:cubicBezTo>
                  <a:close/>
                  <a:moveTo>
                    <a:pt x="2511965" y="203725"/>
                  </a:moveTo>
                  <a:cubicBezTo>
                    <a:pt x="2519298" y="207869"/>
                    <a:pt x="2525993" y="212652"/>
                    <a:pt x="2532051" y="218071"/>
                  </a:cubicBezTo>
                  <a:cubicBezTo>
                    <a:pt x="2525993" y="212652"/>
                    <a:pt x="2519298" y="207869"/>
                    <a:pt x="2511965" y="203725"/>
                  </a:cubicBezTo>
                  <a:close/>
                  <a:moveTo>
                    <a:pt x="3139080" y="250591"/>
                  </a:moveTo>
                  <a:lnTo>
                    <a:pt x="3164585" y="246765"/>
                  </a:lnTo>
                  <a:lnTo>
                    <a:pt x="3139080" y="242939"/>
                  </a:lnTo>
                  <a:lnTo>
                    <a:pt x="3139080" y="250910"/>
                  </a:lnTo>
                  <a:close/>
                  <a:moveTo>
                    <a:pt x="3091895" y="250272"/>
                  </a:moveTo>
                  <a:lnTo>
                    <a:pt x="3091895" y="242620"/>
                  </a:lnTo>
                  <a:lnTo>
                    <a:pt x="3066389" y="246446"/>
                  </a:lnTo>
                  <a:lnTo>
                    <a:pt x="3091895" y="250272"/>
                  </a:lnTo>
                  <a:close/>
                  <a:moveTo>
                    <a:pt x="2738007" y="249316"/>
                  </a:moveTo>
                  <a:cubicBezTo>
                    <a:pt x="2738007" y="249316"/>
                    <a:pt x="2738007" y="249316"/>
                    <a:pt x="2738007" y="249316"/>
                  </a:cubicBezTo>
                  <a:lnTo>
                    <a:pt x="2752673" y="247084"/>
                  </a:lnTo>
                  <a:lnTo>
                    <a:pt x="2752673" y="244214"/>
                  </a:lnTo>
                  <a:cubicBezTo>
                    <a:pt x="2752673" y="244214"/>
                    <a:pt x="2737051" y="241983"/>
                    <a:pt x="2737051" y="241983"/>
                  </a:cubicBezTo>
                  <a:lnTo>
                    <a:pt x="2737688" y="249316"/>
                  </a:lnTo>
                  <a:close/>
                  <a:moveTo>
                    <a:pt x="2786467" y="248997"/>
                  </a:moveTo>
                  <a:lnTo>
                    <a:pt x="2787105" y="242302"/>
                  </a:lnTo>
                  <a:lnTo>
                    <a:pt x="2771483" y="244533"/>
                  </a:lnTo>
                  <a:lnTo>
                    <a:pt x="2771483" y="246765"/>
                  </a:lnTo>
                  <a:lnTo>
                    <a:pt x="2786467" y="248997"/>
                  </a:lnTo>
                  <a:close/>
                  <a:moveTo>
                    <a:pt x="2752354" y="246765"/>
                  </a:moveTo>
                  <a:lnTo>
                    <a:pt x="2760324" y="245490"/>
                  </a:lnTo>
                  <a:lnTo>
                    <a:pt x="2752354" y="244214"/>
                  </a:lnTo>
                  <a:lnTo>
                    <a:pt x="2752354" y="246446"/>
                  </a:lnTo>
                  <a:close/>
                  <a:moveTo>
                    <a:pt x="2771483" y="246446"/>
                  </a:moveTo>
                  <a:lnTo>
                    <a:pt x="2771483" y="244533"/>
                  </a:lnTo>
                  <a:lnTo>
                    <a:pt x="2765744" y="245490"/>
                  </a:lnTo>
                  <a:lnTo>
                    <a:pt x="2771483" y="246446"/>
                  </a:lnTo>
                  <a:lnTo>
                    <a:pt x="2771483" y="246446"/>
                  </a:lnTo>
                  <a:close/>
                  <a:moveTo>
                    <a:pt x="3169368" y="245809"/>
                  </a:moveTo>
                  <a:lnTo>
                    <a:pt x="3170643" y="231462"/>
                  </a:lnTo>
                  <a:lnTo>
                    <a:pt x="3139080" y="236244"/>
                  </a:lnTo>
                  <a:lnTo>
                    <a:pt x="3139080" y="241345"/>
                  </a:lnTo>
                  <a:lnTo>
                    <a:pt x="3169368" y="245809"/>
                  </a:lnTo>
                  <a:close/>
                  <a:moveTo>
                    <a:pt x="3062245" y="245490"/>
                  </a:moveTo>
                  <a:lnTo>
                    <a:pt x="3091576" y="241026"/>
                  </a:lnTo>
                  <a:lnTo>
                    <a:pt x="3091576" y="236244"/>
                  </a:lnTo>
                  <a:lnTo>
                    <a:pt x="3060651" y="231462"/>
                  </a:lnTo>
                  <a:lnTo>
                    <a:pt x="3062245" y="245490"/>
                  </a:lnTo>
                  <a:close/>
                  <a:moveTo>
                    <a:pt x="2763194" y="245171"/>
                  </a:moveTo>
                  <a:lnTo>
                    <a:pt x="2771483" y="243896"/>
                  </a:lnTo>
                  <a:lnTo>
                    <a:pt x="2771483" y="239432"/>
                  </a:lnTo>
                  <a:lnTo>
                    <a:pt x="2761918" y="237838"/>
                  </a:lnTo>
                  <a:lnTo>
                    <a:pt x="2752354" y="239432"/>
                  </a:lnTo>
                  <a:lnTo>
                    <a:pt x="2752354" y="243577"/>
                  </a:lnTo>
                  <a:lnTo>
                    <a:pt x="2762875" y="245171"/>
                  </a:lnTo>
                  <a:close/>
                  <a:moveTo>
                    <a:pt x="2771483" y="243896"/>
                  </a:moveTo>
                  <a:lnTo>
                    <a:pt x="2785192" y="241664"/>
                  </a:lnTo>
                  <a:lnTo>
                    <a:pt x="2771483" y="239751"/>
                  </a:lnTo>
                  <a:lnTo>
                    <a:pt x="2771483" y="243896"/>
                  </a:lnTo>
                  <a:lnTo>
                    <a:pt x="2771483" y="243896"/>
                  </a:lnTo>
                  <a:close/>
                  <a:moveTo>
                    <a:pt x="2493793" y="233693"/>
                  </a:moveTo>
                  <a:lnTo>
                    <a:pt x="2504314" y="233693"/>
                  </a:lnTo>
                  <a:lnTo>
                    <a:pt x="2506227" y="243258"/>
                  </a:lnTo>
                  <a:lnTo>
                    <a:pt x="2507183" y="240708"/>
                  </a:lnTo>
                  <a:lnTo>
                    <a:pt x="2505589" y="243258"/>
                  </a:lnTo>
                  <a:lnTo>
                    <a:pt x="2493155" y="243258"/>
                  </a:lnTo>
                  <a:cubicBezTo>
                    <a:pt x="2493155" y="240070"/>
                    <a:pt x="2493155" y="240070"/>
                    <a:pt x="2493155" y="240070"/>
                  </a:cubicBezTo>
                  <a:lnTo>
                    <a:pt x="2491880" y="240708"/>
                  </a:lnTo>
                  <a:lnTo>
                    <a:pt x="2493155" y="243577"/>
                  </a:lnTo>
                  <a:lnTo>
                    <a:pt x="2494112" y="243577"/>
                  </a:lnTo>
                  <a:cubicBezTo>
                    <a:pt x="2494112" y="243577"/>
                    <a:pt x="2494112" y="234012"/>
                    <a:pt x="2494112" y="234012"/>
                  </a:cubicBezTo>
                  <a:close/>
                  <a:moveTo>
                    <a:pt x="2752354" y="243577"/>
                  </a:moveTo>
                  <a:lnTo>
                    <a:pt x="2752354" y="239751"/>
                  </a:lnTo>
                  <a:lnTo>
                    <a:pt x="2739920" y="241664"/>
                  </a:lnTo>
                  <a:lnTo>
                    <a:pt x="2752354" y="243577"/>
                  </a:lnTo>
                  <a:close/>
                  <a:moveTo>
                    <a:pt x="2492199" y="243258"/>
                  </a:moveTo>
                  <a:lnTo>
                    <a:pt x="2491242" y="241026"/>
                  </a:lnTo>
                  <a:lnTo>
                    <a:pt x="2487735" y="242939"/>
                  </a:lnTo>
                  <a:lnTo>
                    <a:pt x="2492199" y="242939"/>
                  </a:lnTo>
                  <a:cubicBezTo>
                    <a:pt x="2492199" y="242939"/>
                    <a:pt x="2492199" y="243258"/>
                    <a:pt x="2492199" y="243258"/>
                  </a:cubicBezTo>
                  <a:close/>
                  <a:moveTo>
                    <a:pt x="2507183" y="243258"/>
                  </a:moveTo>
                  <a:lnTo>
                    <a:pt x="2511328" y="242620"/>
                  </a:lnTo>
                  <a:lnTo>
                    <a:pt x="2507821" y="240708"/>
                  </a:lnTo>
                  <a:lnTo>
                    <a:pt x="2507183" y="242939"/>
                  </a:lnTo>
                  <a:lnTo>
                    <a:pt x="2507183" y="242939"/>
                  </a:lnTo>
                  <a:close/>
                  <a:moveTo>
                    <a:pt x="2486141" y="242620"/>
                  </a:moveTo>
                  <a:lnTo>
                    <a:pt x="2481359" y="240070"/>
                  </a:lnTo>
                  <a:lnTo>
                    <a:pt x="2478171" y="241983"/>
                  </a:lnTo>
                  <a:lnTo>
                    <a:pt x="2486141" y="242620"/>
                  </a:lnTo>
                  <a:lnTo>
                    <a:pt x="2486141" y="242620"/>
                  </a:lnTo>
                  <a:close/>
                  <a:moveTo>
                    <a:pt x="2486779" y="245809"/>
                  </a:moveTo>
                  <a:lnTo>
                    <a:pt x="2491242" y="243577"/>
                  </a:lnTo>
                  <a:lnTo>
                    <a:pt x="2491242" y="242939"/>
                  </a:lnTo>
                  <a:lnTo>
                    <a:pt x="2481678" y="242939"/>
                  </a:lnTo>
                  <a:lnTo>
                    <a:pt x="2486779" y="245490"/>
                  </a:lnTo>
                  <a:lnTo>
                    <a:pt x="2486779" y="245490"/>
                  </a:lnTo>
                  <a:close/>
                  <a:moveTo>
                    <a:pt x="2512922" y="242620"/>
                  </a:moveTo>
                  <a:lnTo>
                    <a:pt x="2518661" y="241983"/>
                  </a:lnTo>
                  <a:cubicBezTo>
                    <a:pt x="2518661" y="241983"/>
                    <a:pt x="2517066" y="241345"/>
                    <a:pt x="2516110" y="241026"/>
                  </a:cubicBezTo>
                  <a:lnTo>
                    <a:pt x="2512922" y="242620"/>
                  </a:lnTo>
                  <a:lnTo>
                    <a:pt x="2512922" y="242620"/>
                  </a:lnTo>
                  <a:close/>
                  <a:moveTo>
                    <a:pt x="2511328" y="245809"/>
                  </a:moveTo>
                  <a:lnTo>
                    <a:pt x="2514516" y="243896"/>
                  </a:lnTo>
                  <a:cubicBezTo>
                    <a:pt x="2514516" y="243896"/>
                    <a:pt x="2512603" y="243258"/>
                    <a:pt x="2511965" y="242939"/>
                  </a:cubicBezTo>
                  <a:lnTo>
                    <a:pt x="2507502" y="242939"/>
                  </a:lnTo>
                  <a:lnTo>
                    <a:pt x="2507502" y="243577"/>
                  </a:lnTo>
                  <a:lnTo>
                    <a:pt x="2511328" y="245490"/>
                  </a:lnTo>
                  <a:lnTo>
                    <a:pt x="2511328" y="245490"/>
                  </a:lnTo>
                  <a:close/>
                  <a:moveTo>
                    <a:pt x="2476577" y="241664"/>
                  </a:moveTo>
                  <a:lnTo>
                    <a:pt x="2473707" y="240070"/>
                  </a:lnTo>
                  <a:lnTo>
                    <a:pt x="2472113" y="241345"/>
                  </a:lnTo>
                  <a:lnTo>
                    <a:pt x="2476577" y="241983"/>
                  </a:lnTo>
                  <a:lnTo>
                    <a:pt x="2476577" y="241983"/>
                  </a:lnTo>
                  <a:close/>
                  <a:moveTo>
                    <a:pt x="2519298" y="241664"/>
                  </a:moveTo>
                  <a:lnTo>
                    <a:pt x="2520892" y="241664"/>
                  </a:lnTo>
                  <a:cubicBezTo>
                    <a:pt x="2520892" y="241664"/>
                    <a:pt x="2518023" y="239751"/>
                    <a:pt x="2518023" y="239751"/>
                  </a:cubicBezTo>
                  <a:lnTo>
                    <a:pt x="2516429" y="240708"/>
                  </a:lnTo>
                  <a:cubicBezTo>
                    <a:pt x="2516429" y="240708"/>
                    <a:pt x="2518342" y="241345"/>
                    <a:pt x="2519298" y="241664"/>
                  </a:cubicBezTo>
                  <a:lnTo>
                    <a:pt x="2519298" y="241664"/>
                  </a:lnTo>
                  <a:close/>
                  <a:moveTo>
                    <a:pt x="2477533" y="244852"/>
                  </a:moveTo>
                  <a:lnTo>
                    <a:pt x="2480402" y="243258"/>
                  </a:lnTo>
                  <a:lnTo>
                    <a:pt x="2474664" y="243258"/>
                  </a:lnTo>
                  <a:lnTo>
                    <a:pt x="2477533" y="244852"/>
                  </a:lnTo>
                  <a:close/>
                  <a:moveTo>
                    <a:pt x="2521211" y="244852"/>
                  </a:moveTo>
                  <a:lnTo>
                    <a:pt x="2524399" y="243258"/>
                  </a:lnTo>
                  <a:lnTo>
                    <a:pt x="2518661" y="243258"/>
                  </a:lnTo>
                  <a:lnTo>
                    <a:pt x="2521211" y="244852"/>
                  </a:lnTo>
                  <a:close/>
                  <a:moveTo>
                    <a:pt x="2522486" y="241345"/>
                  </a:moveTo>
                  <a:lnTo>
                    <a:pt x="2526950" y="240708"/>
                  </a:lnTo>
                  <a:lnTo>
                    <a:pt x="2525037" y="239751"/>
                  </a:lnTo>
                  <a:lnTo>
                    <a:pt x="2522486" y="241345"/>
                  </a:lnTo>
                  <a:lnTo>
                    <a:pt x="2522486" y="241345"/>
                  </a:lnTo>
                  <a:close/>
                  <a:moveTo>
                    <a:pt x="2470838" y="244533"/>
                  </a:moveTo>
                  <a:lnTo>
                    <a:pt x="2468925" y="243258"/>
                  </a:lnTo>
                  <a:lnTo>
                    <a:pt x="2463505" y="243258"/>
                  </a:lnTo>
                  <a:cubicBezTo>
                    <a:pt x="2463505" y="243258"/>
                    <a:pt x="2463824" y="243258"/>
                    <a:pt x="2464143" y="243258"/>
                  </a:cubicBezTo>
                  <a:lnTo>
                    <a:pt x="2468925" y="244214"/>
                  </a:lnTo>
                  <a:lnTo>
                    <a:pt x="2470838" y="244214"/>
                  </a:lnTo>
                  <a:close/>
                  <a:moveTo>
                    <a:pt x="2787105" y="241026"/>
                  </a:moveTo>
                  <a:lnTo>
                    <a:pt x="2787105" y="233693"/>
                  </a:lnTo>
                  <a:cubicBezTo>
                    <a:pt x="2787105" y="233693"/>
                    <a:pt x="2771483" y="236244"/>
                    <a:pt x="2771483" y="236244"/>
                  </a:cubicBezTo>
                  <a:lnTo>
                    <a:pt x="2771483" y="238795"/>
                  </a:lnTo>
                  <a:lnTo>
                    <a:pt x="2787105" y="241026"/>
                  </a:lnTo>
                  <a:lnTo>
                    <a:pt x="2787105" y="241026"/>
                  </a:lnTo>
                  <a:close/>
                  <a:moveTo>
                    <a:pt x="2471157" y="244214"/>
                  </a:moveTo>
                  <a:lnTo>
                    <a:pt x="2473070" y="243258"/>
                  </a:lnTo>
                  <a:lnTo>
                    <a:pt x="2469881" y="243258"/>
                  </a:lnTo>
                  <a:lnTo>
                    <a:pt x="2471475" y="244214"/>
                  </a:lnTo>
                  <a:close/>
                  <a:moveTo>
                    <a:pt x="2737051" y="241026"/>
                  </a:moveTo>
                  <a:lnTo>
                    <a:pt x="2752354" y="238795"/>
                  </a:lnTo>
                  <a:lnTo>
                    <a:pt x="2752354" y="236244"/>
                  </a:lnTo>
                  <a:lnTo>
                    <a:pt x="2737051" y="233693"/>
                  </a:lnTo>
                  <a:cubicBezTo>
                    <a:pt x="2737051" y="233693"/>
                    <a:pt x="2737051" y="233693"/>
                    <a:pt x="2737051" y="233693"/>
                  </a:cubicBezTo>
                  <a:cubicBezTo>
                    <a:pt x="2737051" y="233693"/>
                    <a:pt x="2737051" y="233693"/>
                    <a:pt x="2737051" y="233693"/>
                  </a:cubicBezTo>
                  <a:cubicBezTo>
                    <a:pt x="2737051" y="233693"/>
                    <a:pt x="2737051" y="233693"/>
                    <a:pt x="2737051" y="233693"/>
                  </a:cubicBezTo>
                  <a:lnTo>
                    <a:pt x="2737688" y="241026"/>
                  </a:lnTo>
                  <a:lnTo>
                    <a:pt x="2737688" y="241026"/>
                  </a:lnTo>
                  <a:close/>
                  <a:moveTo>
                    <a:pt x="3129515" y="241026"/>
                  </a:moveTo>
                  <a:lnTo>
                    <a:pt x="3129515" y="236563"/>
                  </a:lnTo>
                  <a:lnTo>
                    <a:pt x="3115487" y="238795"/>
                  </a:lnTo>
                  <a:lnTo>
                    <a:pt x="3129515" y="241026"/>
                  </a:lnTo>
                  <a:close/>
                  <a:moveTo>
                    <a:pt x="2527587" y="244214"/>
                  </a:moveTo>
                  <a:lnTo>
                    <a:pt x="2529500" y="243258"/>
                  </a:lnTo>
                  <a:lnTo>
                    <a:pt x="2526312" y="243258"/>
                  </a:lnTo>
                  <a:lnTo>
                    <a:pt x="2527906" y="244214"/>
                  </a:lnTo>
                  <a:close/>
                  <a:moveTo>
                    <a:pt x="2528863" y="244214"/>
                  </a:moveTo>
                  <a:lnTo>
                    <a:pt x="2531413" y="244214"/>
                  </a:lnTo>
                  <a:cubicBezTo>
                    <a:pt x="2531413" y="244214"/>
                    <a:pt x="2536514" y="243258"/>
                    <a:pt x="2536514" y="243258"/>
                  </a:cubicBezTo>
                  <a:lnTo>
                    <a:pt x="2530457" y="243258"/>
                  </a:lnTo>
                  <a:lnTo>
                    <a:pt x="2528863" y="244214"/>
                  </a:lnTo>
                  <a:lnTo>
                    <a:pt x="2528863" y="244214"/>
                  </a:lnTo>
                  <a:close/>
                  <a:moveTo>
                    <a:pt x="3096358" y="240708"/>
                  </a:moveTo>
                  <a:lnTo>
                    <a:pt x="3109111" y="238795"/>
                  </a:lnTo>
                  <a:lnTo>
                    <a:pt x="3096040" y="236882"/>
                  </a:lnTo>
                  <a:lnTo>
                    <a:pt x="3096040" y="240708"/>
                  </a:lnTo>
                  <a:cubicBezTo>
                    <a:pt x="3096040" y="240708"/>
                    <a:pt x="3096040" y="240708"/>
                    <a:pt x="3096040" y="240708"/>
                  </a:cubicBezTo>
                  <a:close/>
                  <a:moveTo>
                    <a:pt x="2515472" y="243896"/>
                  </a:moveTo>
                  <a:lnTo>
                    <a:pt x="2517066" y="243258"/>
                  </a:lnTo>
                  <a:lnTo>
                    <a:pt x="2513559" y="243258"/>
                  </a:lnTo>
                  <a:cubicBezTo>
                    <a:pt x="2513559" y="243258"/>
                    <a:pt x="2514835" y="243577"/>
                    <a:pt x="2515472" y="243896"/>
                  </a:cubicBezTo>
                  <a:close/>
                  <a:moveTo>
                    <a:pt x="2507183" y="243577"/>
                  </a:moveTo>
                  <a:lnTo>
                    <a:pt x="2507183" y="243577"/>
                  </a:lnTo>
                  <a:cubicBezTo>
                    <a:pt x="2507183" y="243577"/>
                    <a:pt x="2506546" y="243258"/>
                    <a:pt x="2506546" y="243258"/>
                  </a:cubicBezTo>
                  <a:lnTo>
                    <a:pt x="2506546" y="243258"/>
                  </a:lnTo>
                  <a:cubicBezTo>
                    <a:pt x="2506546" y="243258"/>
                    <a:pt x="2506546" y="243577"/>
                    <a:pt x="2506546" y="243577"/>
                  </a:cubicBezTo>
                  <a:close/>
                  <a:moveTo>
                    <a:pt x="2461911" y="243258"/>
                  </a:moveTo>
                  <a:lnTo>
                    <a:pt x="2490923" y="243258"/>
                  </a:lnTo>
                  <a:lnTo>
                    <a:pt x="2489010" y="224448"/>
                  </a:lnTo>
                  <a:lnTo>
                    <a:pt x="2489010" y="224448"/>
                  </a:lnTo>
                  <a:cubicBezTo>
                    <a:pt x="2489010" y="224448"/>
                    <a:pt x="2489010" y="233375"/>
                    <a:pt x="2489010" y="233375"/>
                  </a:cubicBezTo>
                  <a:cubicBezTo>
                    <a:pt x="2489010" y="233375"/>
                    <a:pt x="2489010" y="233375"/>
                    <a:pt x="2489010" y="233375"/>
                  </a:cubicBezTo>
                  <a:cubicBezTo>
                    <a:pt x="2489010" y="233375"/>
                    <a:pt x="2489010" y="233693"/>
                    <a:pt x="2489010" y="233693"/>
                  </a:cubicBezTo>
                  <a:lnTo>
                    <a:pt x="2487735" y="233693"/>
                  </a:lnTo>
                  <a:lnTo>
                    <a:pt x="2428754" y="226998"/>
                  </a:lnTo>
                  <a:lnTo>
                    <a:pt x="2426841" y="226998"/>
                  </a:lnTo>
                  <a:cubicBezTo>
                    <a:pt x="2437681" y="230505"/>
                    <a:pt x="2449477" y="234650"/>
                    <a:pt x="2462230" y="239432"/>
                  </a:cubicBezTo>
                  <a:lnTo>
                    <a:pt x="2462230" y="243258"/>
                  </a:lnTo>
                  <a:close/>
                  <a:moveTo>
                    <a:pt x="2508458" y="243258"/>
                  </a:moveTo>
                  <a:lnTo>
                    <a:pt x="2511328" y="243258"/>
                  </a:lnTo>
                  <a:cubicBezTo>
                    <a:pt x="2511328" y="243258"/>
                    <a:pt x="2509734" y="242620"/>
                    <a:pt x="2508777" y="242302"/>
                  </a:cubicBezTo>
                  <a:lnTo>
                    <a:pt x="2508777" y="243258"/>
                  </a:lnTo>
                  <a:lnTo>
                    <a:pt x="2508777" y="243258"/>
                  </a:lnTo>
                  <a:close/>
                  <a:moveTo>
                    <a:pt x="2752354" y="238476"/>
                  </a:moveTo>
                  <a:lnTo>
                    <a:pt x="2759368" y="237201"/>
                  </a:lnTo>
                  <a:lnTo>
                    <a:pt x="2752354" y="236244"/>
                  </a:lnTo>
                  <a:lnTo>
                    <a:pt x="2752354" y="238476"/>
                  </a:lnTo>
                  <a:close/>
                  <a:moveTo>
                    <a:pt x="2771483" y="238476"/>
                  </a:moveTo>
                  <a:lnTo>
                    <a:pt x="2771483" y="236244"/>
                  </a:lnTo>
                  <a:lnTo>
                    <a:pt x="2764469" y="237201"/>
                  </a:lnTo>
                  <a:lnTo>
                    <a:pt x="2771483" y="238476"/>
                  </a:lnTo>
                  <a:close/>
                  <a:moveTo>
                    <a:pt x="3110705" y="237838"/>
                  </a:moveTo>
                  <a:lnTo>
                    <a:pt x="3129515" y="234969"/>
                  </a:lnTo>
                  <a:lnTo>
                    <a:pt x="3129515" y="226042"/>
                  </a:lnTo>
                  <a:lnTo>
                    <a:pt x="3112299" y="223491"/>
                  </a:lnTo>
                  <a:lnTo>
                    <a:pt x="3092533" y="226361"/>
                  </a:lnTo>
                  <a:lnTo>
                    <a:pt x="3092533" y="235288"/>
                  </a:lnTo>
                  <a:cubicBezTo>
                    <a:pt x="3092533" y="235288"/>
                    <a:pt x="3110386" y="238157"/>
                    <a:pt x="3110386" y="238157"/>
                  </a:cubicBezTo>
                  <a:lnTo>
                    <a:pt x="3110386" y="238157"/>
                  </a:lnTo>
                  <a:close/>
                  <a:moveTo>
                    <a:pt x="2490923" y="233693"/>
                  </a:moveTo>
                  <a:lnTo>
                    <a:pt x="2504632" y="233693"/>
                  </a:lnTo>
                  <a:lnTo>
                    <a:pt x="2490286" y="231462"/>
                  </a:lnTo>
                  <a:lnTo>
                    <a:pt x="2491242" y="233693"/>
                  </a:lnTo>
                  <a:lnTo>
                    <a:pt x="2491242" y="233693"/>
                  </a:lnTo>
                  <a:close/>
                  <a:moveTo>
                    <a:pt x="2507821" y="233693"/>
                  </a:moveTo>
                  <a:lnTo>
                    <a:pt x="2507821" y="233693"/>
                  </a:lnTo>
                  <a:lnTo>
                    <a:pt x="2508458" y="243258"/>
                  </a:lnTo>
                  <a:lnTo>
                    <a:pt x="2498894" y="243258"/>
                  </a:lnTo>
                  <a:cubicBezTo>
                    <a:pt x="2500488" y="235606"/>
                    <a:pt x="2502401" y="236244"/>
                    <a:pt x="2503995" y="236882"/>
                  </a:cubicBezTo>
                  <a:lnTo>
                    <a:pt x="2507502" y="237519"/>
                  </a:lnTo>
                  <a:lnTo>
                    <a:pt x="2507502" y="234012"/>
                  </a:lnTo>
                  <a:close/>
                  <a:moveTo>
                    <a:pt x="2761918" y="236882"/>
                  </a:moveTo>
                  <a:lnTo>
                    <a:pt x="2771483" y="235606"/>
                  </a:lnTo>
                  <a:lnTo>
                    <a:pt x="2771483" y="231462"/>
                  </a:lnTo>
                  <a:lnTo>
                    <a:pt x="2763194" y="230186"/>
                  </a:lnTo>
                  <a:lnTo>
                    <a:pt x="2752673" y="231781"/>
                  </a:lnTo>
                  <a:lnTo>
                    <a:pt x="2752673" y="235606"/>
                  </a:lnTo>
                  <a:lnTo>
                    <a:pt x="2762237" y="236882"/>
                  </a:lnTo>
                  <a:close/>
                  <a:moveTo>
                    <a:pt x="2501763" y="235288"/>
                  </a:moveTo>
                  <a:cubicBezTo>
                    <a:pt x="2501763" y="235288"/>
                    <a:pt x="2499213" y="234331"/>
                    <a:pt x="2497937" y="234012"/>
                  </a:cubicBezTo>
                  <a:lnTo>
                    <a:pt x="2493793" y="234012"/>
                  </a:lnTo>
                  <a:lnTo>
                    <a:pt x="2501763" y="235288"/>
                  </a:lnTo>
                  <a:close/>
                  <a:moveTo>
                    <a:pt x="2752992" y="235288"/>
                  </a:moveTo>
                  <a:lnTo>
                    <a:pt x="2752992" y="231462"/>
                  </a:lnTo>
                  <a:cubicBezTo>
                    <a:pt x="2752992" y="231462"/>
                    <a:pt x="2740877" y="233375"/>
                    <a:pt x="2740877" y="233375"/>
                  </a:cubicBezTo>
                  <a:lnTo>
                    <a:pt x="2752992" y="235288"/>
                  </a:lnTo>
                  <a:lnTo>
                    <a:pt x="2752992" y="235288"/>
                  </a:lnTo>
                  <a:close/>
                  <a:moveTo>
                    <a:pt x="2771483" y="235288"/>
                  </a:moveTo>
                  <a:lnTo>
                    <a:pt x="2784873" y="233375"/>
                  </a:lnTo>
                  <a:lnTo>
                    <a:pt x="2771483" y="231462"/>
                  </a:lnTo>
                  <a:lnTo>
                    <a:pt x="2771483" y="235288"/>
                  </a:lnTo>
                  <a:lnTo>
                    <a:pt x="2771483" y="235288"/>
                  </a:lnTo>
                  <a:close/>
                  <a:moveTo>
                    <a:pt x="2489967" y="233693"/>
                  </a:moveTo>
                  <a:lnTo>
                    <a:pt x="2488373" y="233693"/>
                  </a:lnTo>
                  <a:lnTo>
                    <a:pt x="2496343" y="233693"/>
                  </a:lnTo>
                  <a:cubicBezTo>
                    <a:pt x="2496343" y="233693"/>
                    <a:pt x="2492517" y="243258"/>
                    <a:pt x="2492517" y="243258"/>
                  </a:cubicBezTo>
                  <a:lnTo>
                    <a:pt x="2489648" y="243258"/>
                  </a:lnTo>
                  <a:lnTo>
                    <a:pt x="2489648" y="234969"/>
                  </a:lnTo>
                  <a:cubicBezTo>
                    <a:pt x="2489648" y="234969"/>
                    <a:pt x="2489648" y="233693"/>
                    <a:pt x="2489648" y="233693"/>
                  </a:cubicBezTo>
                  <a:close/>
                  <a:moveTo>
                    <a:pt x="3093489" y="234969"/>
                  </a:moveTo>
                  <a:lnTo>
                    <a:pt x="3093489" y="226998"/>
                  </a:lnTo>
                  <a:cubicBezTo>
                    <a:pt x="3093489" y="226998"/>
                    <a:pt x="3067665" y="231143"/>
                    <a:pt x="3067665" y="231143"/>
                  </a:cubicBezTo>
                  <a:lnTo>
                    <a:pt x="3093489" y="234969"/>
                  </a:lnTo>
                  <a:lnTo>
                    <a:pt x="3093489" y="234969"/>
                  </a:lnTo>
                  <a:close/>
                  <a:moveTo>
                    <a:pt x="2497937" y="233693"/>
                  </a:moveTo>
                  <a:lnTo>
                    <a:pt x="2509096" y="233693"/>
                  </a:lnTo>
                  <a:lnTo>
                    <a:pt x="2509096" y="243258"/>
                  </a:lnTo>
                  <a:cubicBezTo>
                    <a:pt x="2509096" y="243258"/>
                    <a:pt x="2509096" y="243258"/>
                    <a:pt x="2509096" y="243258"/>
                  </a:cubicBezTo>
                  <a:cubicBezTo>
                    <a:pt x="2509096" y="233693"/>
                    <a:pt x="2509096" y="233693"/>
                    <a:pt x="2509096" y="243258"/>
                  </a:cubicBezTo>
                  <a:lnTo>
                    <a:pt x="2495068" y="243258"/>
                  </a:lnTo>
                  <a:cubicBezTo>
                    <a:pt x="2496343" y="234012"/>
                    <a:pt x="2497300" y="234331"/>
                    <a:pt x="2498575" y="233693"/>
                  </a:cubicBezTo>
                  <a:close/>
                  <a:moveTo>
                    <a:pt x="3139080" y="234650"/>
                  </a:moveTo>
                  <a:lnTo>
                    <a:pt x="3166498" y="230505"/>
                  </a:lnTo>
                  <a:lnTo>
                    <a:pt x="3139080" y="226361"/>
                  </a:lnTo>
                  <a:lnTo>
                    <a:pt x="3139080" y="234650"/>
                  </a:lnTo>
                  <a:close/>
                  <a:moveTo>
                    <a:pt x="2736732" y="233056"/>
                  </a:moveTo>
                  <a:cubicBezTo>
                    <a:pt x="2736732" y="233056"/>
                    <a:pt x="2736732" y="233056"/>
                    <a:pt x="2736732" y="233056"/>
                  </a:cubicBezTo>
                  <a:cubicBezTo>
                    <a:pt x="2736732" y="233056"/>
                    <a:pt x="2736732" y="233056"/>
                    <a:pt x="2736732" y="233056"/>
                  </a:cubicBezTo>
                  <a:cubicBezTo>
                    <a:pt x="2736732" y="233056"/>
                    <a:pt x="2736732" y="233056"/>
                    <a:pt x="2736732" y="233056"/>
                  </a:cubicBezTo>
                  <a:lnTo>
                    <a:pt x="2751716" y="230824"/>
                  </a:lnTo>
                  <a:lnTo>
                    <a:pt x="2751716" y="227955"/>
                  </a:lnTo>
                  <a:lnTo>
                    <a:pt x="2735775" y="225404"/>
                  </a:lnTo>
                  <a:cubicBezTo>
                    <a:pt x="2735775" y="225404"/>
                    <a:pt x="2735775" y="225404"/>
                    <a:pt x="2735775" y="225404"/>
                  </a:cubicBezTo>
                  <a:lnTo>
                    <a:pt x="2736413" y="233375"/>
                  </a:lnTo>
                  <a:lnTo>
                    <a:pt x="2736413" y="233375"/>
                  </a:lnTo>
                  <a:close/>
                  <a:moveTo>
                    <a:pt x="2487098" y="233693"/>
                  </a:moveTo>
                  <a:lnTo>
                    <a:pt x="2488692" y="233693"/>
                  </a:lnTo>
                  <a:lnTo>
                    <a:pt x="2488692" y="232737"/>
                  </a:lnTo>
                  <a:cubicBezTo>
                    <a:pt x="2484547" y="231462"/>
                    <a:pt x="2480721" y="230505"/>
                    <a:pt x="2476895" y="229549"/>
                  </a:cubicBezTo>
                  <a:lnTo>
                    <a:pt x="2471794" y="232099"/>
                  </a:lnTo>
                  <a:lnTo>
                    <a:pt x="2487098" y="233693"/>
                  </a:lnTo>
                  <a:lnTo>
                    <a:pt x="2487098" y="233693"/>
                  </a:lnTo>
                  <a:close/>
                  <a:moveTo>
                    <a:pt x="2488692" y="233693"/>
                  </a:moveTo>
                  <a:lnTo>
                    <a:pt x="2489329" y="233693"/>
                  </a:lnTo>
                  <a:cubicBezTo>
                    <a:pt x="2489329" y="233693"/>
                    <a:pt x="2489010" y="233693"/>
                    <a:pt x="2488692" y="233375"/>
                  </a:cubicBezTo>
                  <a:lnTo>
                    <a:pt x="2488692" y="233375"/>
                  </a:lnTo>
                  <a:close/>
                  <a:moveTo>
                    <a:pt x="2491880" y="233693"/>
                  </a:moveTo>
                  <a:lnTo>
                    <a:pt x="2494430" y="233693"/>
                  </a:lnTo>
                  <a:lnTo>
                    <a:pt x="2494430" y="233056"/>
                  </a:lnTo>
                  <a:cubicBezTo>
                    <a:pt x="2494430" y="233056"/>
                    <a:pt x="2491880" y="233693"/>
                    <a:pt x="2491880" y="233693"/>
                  </a:cubicBezTo>
                  <a:lnTo>
                    <a:pt x="2491880" y="233693"/>
                  </a:lnTo>
                  <a:close/>
                  <a:moveTo>
                    <a:pt x="2497937" y="233693"/>
                  </a:moveTo>
                  <a:lnTo>
                    <a:pt x="2507502" y="233693"/>
                  </a:lnTo>
                  <a:lnTo>
                    <a:pt x="2507502" y="232099"/>
                  </a:lnTo>
                  <a:lnTo>
                    <a:pt x="2499213" y="230824"/>
                  </a:lnTo>
                  <a:lnTo>
                    <a:pt x="2498256" y="231781"/>
                  </a:lnTo>
                  <a:lnTo>
                    <a:pt x="2498256" y="233693"/>
                  </a:lnTo>
                  <a:close/>
                  <a:moveTo>
                    <a:pt x="2507502" y="233693"/>
                  </a:moveTo>
                  <a:lnTo>
                    <a:pt x="2509415" y="233693"/>
                  </a:lnTo>
                  <a:lnTo>
                    <a:pt x="2507502" y="233056"/>
                  </a:lnTo>
                  <a:lnTo>
                    <a:pt x="2507502" y="233693"/>
                  </a:lnTo>
                  <a:close/>
                  <a:moveTo>
                    <a:pt x="2507821" y="233693"/>
                  </a:moveTo>
                  <a:lnTo>
                    <a:pt x="2509415" y="233693"/>
                  </a:lnTo>
                  <a:lnTo>
                    <a:pt x="2509415" y="228592"/>
                  </a:lnTo>
                  <a:cubicBezTo>
                    <a:pt x="2509415" y="228592"/>
                    <a:pt x="2504314" y="230186"/>
                    <a:pt x="2504314" y="230186"/>
                  </a:cubicBezTo>
                  <a:lnTo>
                    <a:pt x="2504314" y="232737"/>
                  </a:lnTo>
                  <a:cubicBezTo>
                    <a:pt x="2504314" y="232737"/>
                    <a:pt x="2507821" y="233693"/>
                    <a:pt x="2507821" y="233693"/>
                  </a:cubicBezTo>
                  <a:close/>
                  <a:moveTo>
                    <a:pt x="2509734" y="233693"/>
                  </a:moveTo>
                  <a:lnTo>
                    <a:pt x="2511009" y="233693"/>
                  </a:lnTo>
                  <a:lnTo>
                    <a:pt x="2528544" y="231781"/>
                  </a:lnTo>
                  <a:lnTo>
                    <a:pt x="2514516" y="224129"/>
                  </a:lnTo>
                  <a:lnTo>
                    <a:pt x="2510371" y="224129"/>
                  </a:lnTo>
                  <a:lnTo>
                    <a:pt x="2509734" y="233693"/>
                  </a:lnTo>
                  <a:close/>
                  <a:moveTo>
                    <a:pt x="2787424" y="232737"/>
                  </a:moveTo>
                  <a:lnTo>
                    <a:pt x="2787424" y="225404"/>
                  </a:lnTo>
                  <a:cubicBezTo>
                    <a:pt x="2787424" y="225404"/>
                    <a:pt x="2771164" y="227955"/>
                    <a:pt x="2771164" y="227955"/>
                  </a:cubicBezTo>
                  <a:lnTo>
                    <a:pt x="2771164" y="230186"/>
                  </a:lnTo>
                  <a:lnTo>
                    <a:pt x="2787424" y="232737"/>
                  </a:lnTo>
                  <a:lnTo>
                    <a:pt x="2787424" y="232737"/>
                  </a:lnTo>
                  <a:close/>
                  <a:moveTo>
                    <a:pt x="2494749" y="232418"/>
                  </a:moveTo>
                  <a:lnTo>
                    <a:pt x="2497937" y="231462"/>
                  </a:lnTo>
                  <a:lnTo>
                    <a:pt x="2497937" y="229230"/>
                  </a:lnTo>
                  <a:lnTo>
                    <a:pt x="2492517" y="227636"/>
                  </a:lnTo>
                  <a:lnTo>
                    <a:pt x="2492517" y="231462"/>
                  </a:lnTo>
                  <a:cubicBezTo>
                    <a:pt x="2492517" y="231462"/>
                    <a:pt x="2494112" y="231462"/>
                    <a:pt x="2494430" y="232099"/>
                  </a:cubicBezTo>
                  <a:lnTo>
                    <a:pt x="2494430" y="232099"/>
                  </a:lnTo>
                  <a:close/>
                  <a:moveTo>
                    <a:pt x="2488373" y="232418"/>
                  </a:moveTo>
                  <a:lnTo>
                    <a:pt x="2487735" y="224448"/>
                  </a:lnTo>
                  <a:lnTo>
                    <a:pt x="2485185" y="224448"/>
                  </a:lnTo>
                  <a:cubicBezTo>
                    <a:pt x="2485185" y="224448"/>
                    <a:pt x="2485185" y="224448"/>
                    <a:pt x="2485185" y="224448"/>
                  </a:cubicBezTo>
                  <a:cubicBezTo>
                    <a:pt x="2485185" y="224448"/>
                    <a:pt x="2485185" y="224448"/>
                    <a:pt x="2485185" y="224448"/>
                  </a:cubicBezTo>
                  <a:lnTo>
                    <a:pt x="2477214" y="228592"/>
                  </a:lnTo>
                  <a:cubicBezTo>
                    <a:pt x="2481040" y="229868"/>
                    <a:pt x="2484547" y="230824"/>
                    <a:pt x="2488373" y="232099"/>
                  </a:cubicBezTo>
                  <a:lnTo>
                    <a:pt x="2488373" y="232099"/>
                  </a:lnTo>
                  <a:close/>
                  <a:moveTo>
                    <a:pt x="2507502" y="231781"/>
                  </a:moveTo>
                  <a:lnTo>
                    <a:pt x="2507502" y="229549"/>
                  </a:lnTo>
                  <a:lnTo>
                    <a:pt x="2503995" y="230505"/>
                  </a:lnTo>
                  <a:lnTo>
                    <a:pt x="2507502" y="231781"/>
                  </a:lnTo>
                  <a:close/>
                  <a:moveTo>
                    <a:pt x="2497937" y="231462"/>
                  </a:moveTo>
                  <a:lnTo>
                    <a:pt x="2500807" y="230505"/>
                  </a:lnTo>
                  <a:lnTo>
                    <a:pt x="2497937" y="229868"/>
                  </a:lnTo>
                  <a:lnTo>
                    <a:pt x="2497937" y="231462"/>
                  </a:lnTo>
                  <a:lnTo>
                    <a:pt x="2497937" y="231462"/>
                  </a:lnTo>
                  <a:close/>
                  <a:moveTo>
                    <a:pt x="2470519" y="231143"/>
                  </a:moveTo>
                  <a:lnTo>
                    <a:pt x="2457766" y="224448"/>
                  </a:lnTo>
                  <a:lnTo>
                    <a:pt x="2449796" y="228911"/>
                  </a:lnTo>
                  <a:lnTo>
                    <a:pt x="2470519" y="231143"/>
                  </a:lnTo>
                  <a:close/>
                  <a:moveTo>
                    <a:pt x="2471157" y="231462"/>
                  </a:moveTo>
                  <a:lnTo>
                    <a:pt x="2476258" y="228911"/>
                  </a:lnTo>
                  <a:cubicBezTo>
                    <a:pt x="2471475" y="227317"/>
                    <a:pt x="2466374" y="226042"/>
                    <a:pt x="2461273" y="224767"/>
                  </a:cubicBezTo>
                  <a:lnTo>
                    <a:pt x="2458085" y="224767"/>
                  </a:lnTo>
                  <a:lnTo>
                    <a:pt x="2471475" y="231781"/>
                  </a:lnTo>
                  <a:lnTo>
                    <a:pt x="2471475" y="231781"/>
                  </a:lnTo>
                  <a:close/>
                  <a:moveTo>
                    <a:pt x="2529182" y="230824"/>
                  </a:moveTo>
                  <a:lnTo>
                    <a:pt x="2549586" y="228592"/>
                  </a:lnTo>
                  <a:lnTo>
                    <a:pt x="2547673" y="227636"/>
                  </a:lnTo>
                  <a:cubicBezTo>
                    <a:pt x="2544804" y="226998"/>
                    <a:pt x="2541934" y="226361"/>
                    <a:pt x="2539065" y="225723"/>
                  </a:cubicBezTo>
                  <a:lnTo>
                    <a:pt x="2529182" y="231143"/>
                  </a:lnTo>
                  <a:lnTo>
                    <a:pt x="2529182" y="231143"/>
                  </a:lnTo>
                  <a:close/>
                  <a:moveTo>
                    <a:pt x="2528544" y="231143"/>
                  </a:moveTo>
                  <a:lnTo>
                    <a:pt x="2538427" y="226042"/>
                  </a:lnTo>
                  <a:cubicBezTo>
                    <a:pt x="2536514" y="225723"/>
                    <a:pt x="2534283" y="225085"/>
                    <a:pt x="2532370" y="224448"/>
                  </a:cubicBezTo>
                  <a:lnTo>
                    <a:pt x="2515472" y="224448"/>
                  </a:lnTo>
                  <a:lnTo>
                    <a:pt x="2528544" y="231143"/>
                  </a:lnTo>
                  <a:close/>
                  <a:moveTo>
                    <a:pt x="2752354" y="230505"/>
                  </a:moveTo>
                  <a:lnTo>
                    <a:pt x="2760643" y="229230"/>
                  </a:lnTo>
                  <a:lnTo>
                    <a:pt x="2752354" y="227955"/>
                  </a:lnTo>
                  <a:lnTo>
                    <a:pt x="2752354" y="230505"/>
                  </a:lnTo>
                  <a:close/>
                  <a:moveTo>
                    <a:pt x="2498894" y="230505"/>
                  </a:moveTo>
                  <a:lnTo>
                    <a:pt x="2507183" y="229230"/>
                  </a:lnTo>
                  <a:lnTo>
                    <a:pt x="2507183" y="226679"/>
                  </a:lnTo>
                  <a:lnTo>
                    <a:pt x="2499531" y="225723"/>
                  </a:lnTo>
                  <a:lnTo>
                    <a:pt x="2497618" y="226998"/>
                  </a:lnTo>
                  <a:lnTo>
                    <a:pt x="2497618" y="229549"/>
                  </a:lnTo>
                  <a:lnTo>
                    <a:pt x="2498575" y="230505"/>
                  </a:lnTo>
                  <a:lnTo>
                    <a:pt x="2498575" y="230505"/>
                  </a:lnTo>
                  <a:close/>
                  <a:moveTo>
                    <a:pt x="2771483" y="230186"/>
                  </a:moveTo>
                  <a:lnTo>
                    <a:pt x="2771483" y="228274"/>
                  </a:lnTo>
                  <a:lnTo>
                    <a:pt x="2765744" y="229230"/>
                  </a:lnTo>
                  <a:lnTo>
                    <a:pt x="2771483" y="230186"/>
                  </a:lnTo>
                  <a:lnTo>
                    <a:pt x="2771483" y="230186"/>
                  </a:lnTo>
                  <a:close/>
                  <a:moveTo>
                    <a:pt x="3062564" y="230186"/>
                  </a:moveTo>
                  <a:lnTo>
                    <a:pt x="3093170" y="225404"/>
                  </a:lnTo>
                  <a:lnTo>
                    <a:pt x="3093170" y="219984"/>
                  </a:lnTo>
                  <a:cubicBezTo>
                    <a:pt x="3093170" y="219984"/>
                    <a:pt x="3061288" y="215202"/>
                    <a:pt x="3061288" y="215202"/>
                  </a:cubicBezTo>
                  <a:lnTo>
                    <a:pt x="3062564" y="230186"/>
                  </a:lnTo>
                  <a:lnTo>
                    <a:pt x="3062564" y="230186"/>
                  </a:lnTo>
                  <a:close/>
                  <a:moveTo>
                    <a:pt x="3170324" y="229868"/>
                  </a:moveTo>
                  <a:lnTo>
                    <a:pt x="3171281" y="215521"/>
                  </a:lnTo>
                  <a:lnTo>
                    <a:pt x="3138761" y="220622"/>
                  </a:lnTo>
                  <a:lnTo>
                    <a:pt x="3138761" y="225085"/>
                  </a:lnTo>
                  <a:lnTo>
                    <a:pt x="3170324" y="229868"/>
                  </a:lnTo>
                  <a:lnTo>
                    <a:pt x="3170324" y="229868"/>
                  </a:lnTo>
                  <a:close/>
                  <a:moveTo>
                    <a:pt x="2497937" y="229230"/>
                  </a:moveTo>
                  <a:lnTo>
                    <a:pt x="2497937" y="226998"/>
                  </a:lnTo>
                  <a:lnTo>
                    <a:pt x="2493474" y="227955"/>
                  </a:lnTo>
                  <a:lnTo>
                    <a:pt x="2497937" y="229230"/>
                  </a:lnTo>
                  <a:close/>
                  <a:moveTo>
                    <a:pt x="2448521" y="228911"/>
                  </a:moveTo>
                  <a:lnTo>
                    <a:pt x="2440231" y="224448"/>
                  </a:lnTo>
                  <a:lnTo>
                    <a:pt x="2435449" y="227636"/>
                  </a:lnTo>
                  <a:lnTo>
                    <a:pt x="2448521" y="228911"/>
                  </a:lnTo>
                  <a:lnTo>
                    <a:pt x="2448521" y="228911"/>
                  </a:lnTo>
                  <a:close/>
                  <a:moveTo>
                    <a:pt x="2507502" y="228911"/>
                  </a:moveTo>
                  <a:lnTo>
                    <a:pt x="2512284" y="227317"/>
                  </a:lnTo>
                  <a:lnTo>
                    <a:pt x="2507502" y="226361"/>
                  </a:lnTo>
                  <a:lnTo>
                    <a:pt x="2507502" y="228592"/>
                  </a:lnTo>
                  <a:close/>
                  <a:moveTo>
                    <a:pt x="2765107" y="228911"/>
                  </a:moveTo>
                  <a:lnTo>
                    <a:pt x="2774352" y="227636"/>
                  </a:lnTo>
                  <a:lnTo>
                    <a:pt x="2774352" y="222854"/>
                  </a:lnTo>
                  <a:cubicBezTo>
                    <a:pt x="2774352" y="222854"/>
                    <a:pt x="2764469" y="221260"/>
                    <a:pt x="2764469" y="221260"/>
                  </a:cubicBezTo>
                  <a:lnTo>
                    <a:pt x="2754267" y="222854"/>
                  </a:lnTo>
                  <a:lnTo>
                    <a:pt x="2754267" y="226998"/>
                  </a:lnTo>
                  <a:cubicBezTo>
                    <a:pt x="2754267" y="226998"/>
                    <a:pt x="2765425" y="228592"/>
                    <a:pt x="2765425" y="228592"/>
                  </a:cubicBezTo>
                  <a:lnTo>
                    <a:pt x="2765425" y="228592"/>
                  </a:lnTo>
                  <a:close/>
                  <a:moveTo>
                    <a:pt x="2449158" y="228911"/>
                  </a:moveTo>
                  <a:lnTo>
                    <a:pt x="2457448" y="224448"/>
                  </a:lnTo>
                  <a:lnTo>
                    <a:pt x="2440550" y="224448"/>
                  </a:lnTo>
                  <a:lnTo>
                    <a:pt x="2449158" y="228911"/>
                  </a:lnTo>
                  <a:close/>
                  <a:moveTo>
                    <a:pt x="2476577" y="228592"/>
                  </a:moveTo>
                  <a:lnTo>
                    <a:pt x="2484547" y="224448"/>
                  </a:lnTo>
                  <a:cubicBezTo>
                    <a:pt x="2484547" y="224448"/>
                    <a:pt x="2484547" y="224448"/>
                    <a:pt x="2484547" y="224448"/>
                  </a:cubicBezTo>
                  <a:lnTo>
                    <a:pt x="2462549" y="224448"/>
                  </a:lnTo>
                  <a:cubicBezTo>
                    <a:pt x="2467331" y="226042"/>
                    <a:pt x="2472113" y="227317"/>
                    <a:pt x="2476577" y="228592"/>
                  </a:cubicBezTo>
                  <a:close/>
                  <a:moveTo>
                    <a:pt x="2552455" y="227955"/>
                  </a:moveTo>
                  <a:lnTo>
                    <a:pt x="2563614" y="226679"/>
                  </a:lnTo>
                  <a:lnTo>
                    <a:pt x="2559150" y="223810"/>
                  </a:lnTo>
                  <a:lnTo>
                    <a:pt x="2551818" y="227636"/>
                  </a:lnTo>
                  <a:cubicBezTo>
                    <a:pt x="2551818" y="227636"/>
                    <a:pt x="2552136" y="227636"/>
                    <a:pt x="2552455" y="227636"/>
                  </a:cubicBezTo>
                  <a:lnTo>
                    <a:pt x="2552455" y="227636"/>
                  </a:lnTo>
                  <a:close/>
                  <a:moveTo>
                    <a:pt x="2551499" y="228274"/>
                  </a:moveTo>
                  <a:lnTo>
                    <a:pt x="2558832" y="224448"/>
                  </a:lnTo>
                  <a:lnTo>
                    <a:pt x="2542572" y="224448"/>
                  </a:lnTo>
                  <a:cubicBezTo>
                    <a:pt x="2542572" y="224448"/>
                    <a:pt x="2548311" y="227636"/>
                    <a:pt x="2548311" y="227636"/>
                  </a:cubicBezTo>
                  <a:cubicBezTo>
                    <a:pt x="2549267" y="227636"/>
                    <a:pt x="2550223" y="227955"/>
                    <a:pt x="2551180" y="228274"/>
                  </a:cubicBezTo>
                  <a:lnTo>
                    <a:pt x="2551180" y="228274"/>
                  </a:lnTo>
                  <a:close/>
                  <a:moveTo>
                    <a:pt x="2492517" y="227955"/>
                  </a:moveTo>
                  <a:lnTo>
                    <a:pt x="2497937" y="226679"/>
                  </a:lnTo>
                  <a:lnTo>
                    <a:pt x="2497937" y="224767"/>
                  </a:lnTo>
                  <a:lnTo>
                    <a:pt x="2495387" y="224129"/>
                  </a:lnTo>
                  <a:lnTo>
                    <a:pt x="2492517" y="224129"/>
                  </a:lnTo>
                  <a:lnTo>
                    <a:pt x="2492517" y="227636"/>
                  </a:lnTo>
                  <a:cubicBezTo>
                    <a:pt x="2492517" y="227636"/>
                    <a:pt x="2492517" y="227636"/>
                    <a:pt x="2492517" y="227636"/>
                  </a:cubicBezTo>
                  <a:close/>
                  <a:moveTo>
                    <a:pt x="2438319" y="227636"/>
                  </a:moveTo>
                  <a:lnTo>
                    <a:pt x="2432580" y="224448"/>
                  </a:lnTo>
                  <a:lnTo>
                    <a:pt x="2422696" y="224448"/>
                  </a:lnTo>
                  <a:cubicBezTo>
                    <a:pt x="2424609" y="225085"/>
                    <a:pt x="2427160" y="226042"/>
                    <a:pt x="2429073" y="226679"/>
                  </a:cubicBezTo>
                  <a:lnTo>
                    <a:pt x="2432261" y="227317"/>
                  </a:lnTo>
                  <a:lnTo>
                    <a:pt x="2432261" y="227317"/>
                  </a:lnTo>
                  <a:cubicBezTo>
                    <a:pt x="2432261" y="227317"/>
                    <a:pt x="2438319" y="227955"/>
                    <a:pt x="2438319" y="227955"/>
                  </a:cubicBezTo>
                  <a:lnTo>
                    <a:pt x="2438319" y="227955"/>
                  </a:lnTo>
                  <a:close/>
                  <a:moveTo>
                    <a:pt x="2512603" y="227636"/>
                  </a:moveTo>
                  <a:lnTo>
                    <a:pt x="2512603" y="224448"/>
                  </a:lnTo>
                  <a:cubicBezTo>
                    <a:pt x="2512603" y="224448"/>
                    <a:pt x="2510690" y="224448"/>
                    <a:pt x="2510690" y="224448"/>
                  </a:cubicBezTo>
                  <a:lnTo>
                    <a:pt x="2507502" y="225404"/>
                  </a:lnTo>
                  <a:lnTo>
                    <a:pt x="2507502" y="226679"/>
                  </a:lnTo>
                  <a:lnTo>
                    <a:pt x="2512922" y="227955"/>
                  </a:lnTo>
                  <a:lnTo>
                    <a:pt x="2512922" y="227955"/>
                  </a:lnTo>
                  <a:close/>
                  <a:moveTo>
                    <a:pt x="2780729" y="227317"/>
                  </a:moveTo>
                  <a:lnTo>
                    <a:pt x="2794438" y="225085"/>
                  </a:lnTo>
                  <a:lnTo>
                    <a:pt x="2780729" y="223172"/>
                  </a:lnTo>
                  <a:lnTo>
                    <a:pt x="2780729" y="227317"/>
                  </a:lnTo>
                  <a:close/>
                  <a:moveTo>
                    <a:pt x="2435130" y="227317"/>
                  </a:moveTo>
                  <a:lnTo>
                    <a:pt x="2439912" y="224448"/>
                  </a:lnTo>
                  <a:lnTo>
                    <a:pt x="2430348" y="224448"/>
                  </a:lnTo>
                  <a:lnTo>
                    <a:pt x="2435449" y="227317"/>
                  </a:lnTo>
                  <a:close/>
                  <a:moveTo>
                    <a:pt x="2752354" y="226998"/>
                  </a:moveTo>
                  <a:lnTo>
                    <a:pt x="2752354" y="223172"/>
                  </a:lnTo>
                  <a:lnTo>
                    <a:pt x="2739282" y="225085"/>
                  </a:lnTo>
                  <a:lnTo>
                    <a:pt x="2752354" y="226998"/>
                  </a:lnTo>
                  <a:lnTo>
                    <a:pt x="2752354" y="226998"/>
                  </a:lnTo>
                  <a:close/>
                  <a:moveTo>
                    <a:pt x="2564570" y="227317"/>
                  </a:moveTo>
                  <a:lnTo>
                    <a:pt x="2569671" y="224448"/>
                  </a:lnTo>
                  <a:lnTo>
                    <a:pt x="2560107" y="224448"/>
                  </a:lnTo>
                  <a:lnTo>
                    <a:pt x="2564570" y="227317"/>
                  </a:lnTo>
                  <a:close/>
                  <a:moveTo>
                    <a:pt x="2565527" y="227317"/>
                  </a:moveTo>
                  <a:lnTo>
                    <a:pt x="2573178" y="226361"/>
                  </a:lnTo>
                  <a:lnTo>
                    <a:pt x="2586250" y="224767"/>
                  </a:lnTo>
                  <a:cubicBezTo>
                    <a:pt x="2584656" y="224767"/>
                    <a:pt x="2583062" y="224767"/>
                    <a:pt x="2581149" y="224448"/>
                  </a:cubicBezTo>
                  <a:lnTo>
                    <a:pt x="2570628" y="224448"/>
                  </a:lnTo>
                  <a:lnTo>
                    <a:pt x="2565527" y="227317"/>
                  </a:lnTo>
                  <a:lnTo>
                    <a:pt x="2565527" y="227317"/>
                  </a:lnTo>
                  <a:close/>
                  <a:moveTo>
                    <a:pt x="2546398" y="226679"/>
                  </a:moveTo>
                  <a:lnTo>
                    <a:pt x="2541934" y="224129"/>
                  </a:lnTo>
                  <a:lnTo>
                    <a:pt x="2540021" y="225085"/>
                  </a:lnTo>
                  <a:cubicBezTo>
                    <a:pt x="2542253" y="225723"/>
                    <a:pt x="2544485" y="226042"/>
                    <a:pt x="2546398" y="226679"/>
                  </a:cubicBezTo>
                  <a:close/>
                  <a:moveTo>
                    <a:pt x="2495068" y="226361"/>
                  </a:moveTo>
                  <a:lnTo>
                    <a:pt x="2498575" y="225404"/>
                  </a:lnTo>
                  <a:lnTo>
                    <a:pt x="2494749" y="224767"/>
                  </a:lnTo>
                  <a:lnTo>
                    <a:pt x="2494749" y="226361"/>
                  </a:lnTo>
                  <a:cubicBezTo>
                    <a:pt x="2494749" y="226361"/>
                    <a:pt x="2494749" y="226361"/>
                    <a:pt x="2494749" y="226361"/>
                  </a:cubicBezTo>
                  <a:close/>
                  <a:moveTo>
                    <a:pt x="2507502" y="226042"/>
                  </a:moveTo>
                  <a:lnTo>
                    <a:pt x="2507502" y="224767"/>
                  </a:lnTo>
                  <a:lnTo>
                    <a:pt x="2505270" y="225404"/>
                  </a:lnTo>
                  <a:lnTo>
                    <a:pt x="2507502" y="226042"/>
                  </a:lnTo>
                  <a:lnTo>
                    <a:pt x="2507502" y="226042"/>
                  </a:lnTo>
                  <a:close/>
                  <a:moveTo>
                    <a:pt x="2499850" y="225404"/>
                  </a:moveTo>
                  <a:lnTo>
                    <a:pt x="2507502" y="224448"/>
                  </a:lnTo>
                  <a:lnTo>
                    <a:pt x="2507502" y="224448"/>
                  </a:lnTo>
                  <a:cubicBezTo>
                    <a:pt x="2507502" y="224448"/>
                    <a:pt x="2497937" y="224448"/>
                    <a:pt x="2497937" y="224448"/>
                  </a:cubicBezTo>
                  <a:lnTo>
                    <a:pt x="2497937" y="224448"/>
                  </a:lnTo>
                  <a:cubicBezTo>
                    <a:pt x="2497937" y="224448"/>
                    <a:pt x="2499850" y="225404"/>
                    <a:pt x="2499850" y="225404"/>
                  </a:cubicBezTo>
                  <a:lnTo>
                    <a:pt x="2499850" y="225404"/>
                  </a:lnTo>
                  <a:close/>
                  <a:moveTo>
                    <a:pt x="2539384" y="225404"/>
                  </a:moveTo>
                  <a:lnTo>
                    <a:pt x="2541297" y="224448"/>
                  </a:lnTo>
                  <a:lnTo>
                    <a:pt x="2534920" y="224448"/>
                  </a:lnTo>
                  <a:cubicBezTo>
                    <a:pt x="2534920" y="224448"/>
                    <a:pt x="2537790" y="225085"/>
                    <a:pt x="2539384" y="225404"/>
                  </a:cubicBezTo>
                  <a:lnTo>
                    <a:pt x="2539384" y="225404"/>
                  </a:lnTo>
                  <a:close/>
                  <a:moveTo>
                    <a:pt x="3095721" y="225085"/>
                  </a:moveTo>
                  <a:lnTo>
                    <a:pt x="3111024" y="222535"/>
                  </a:lnTo>
                  <a:lnTo>
                    <a:pt x="3095402" y="220303"/>
                  </a:lnTo>
                  <a:lnTo>
                    <a:pt x="3095402" y="224767"/>
                  </a:lnTo>
                  <a:lnTo>
                    <a:pt x="3095402" y="224767"/>
                  </a:lnTo>
                  <a:close/>
                  <a:moveTo>
                    <a:pt x="2796989" y="224767"/>
                  </a:moveTo>
                  <a:lnTo>
                    <a:pt x="2797626" y="217115"/>
                  </a:lnTo>
                  <a:lnTo>
                    <a:pt x="2780729" y="219666"/>
                  </a:lnTo>
                  <a:lnTo>
                    <a:pt x="2780729" y="222216"/>
                  </a:lnTo>
                  <a:lnTo>
                    <a:pt x="2796989" y="224767"/>
                  </a:lnTo>
                  <a:lnTo>
                    <a:pt x="2796989" y="224767"/>
                  </a:lnTo>
                  <a:close/>
                  <a:moveTo>
                    <a:pt x="2736413" y="224448"/>
                  </a:moveTo>
                  <a:cubicBezTo>
                    <a:pt x="2736413" y="224448"/>
                    <a:pt x="2736413" y="224448"/>
                    <a:pt x="2736413" y="224448"/>
                  </a:cubicBezTo>
                  <a:lnTo>
                    <a:pt x="2752354" y="221897"/>
                  </a:lnTo>
                  <a:lnTo>
                    <a:pt x="2752354" y="219347"/>
                  </a:lnTo>
                  <a:cubicBezTo>
                    <a:pt x="2752354" y="219347"/>
                    <a:pt x="2735457" y="216796"/>
                    <a:pt x="2735457" y="216796"/>
                  </a:cubicBezTo>
                  <a:lnTo>
                    <a:pt x="2736094" y="224448"/>
                  </a:lnTo>
                  <a:close/>
                  <a:moveTo>
                    <a:pt x="3129515" y="224448"/>
                  </a:moveTo>
                  <a:lnTo>
                    <a:pt x="3129515" y="220622"/>
                  </a:lnTo>
                  <a:lnTo>
                    <a:pt x="3116763" y="222535"/>
                  </a:lnTo>
                  <a:lnTo>
                    <a:pt x="3129515" y="224448"/>
                  </a:lnTo>
                  <a:close/>
                  <a:moveTo>
                    <a:pt x="2507502" y="224448"/>
                  </a:moveTo>
                  <a:lnTo>
                    <a:pt x="2508777" y="224448"/>
                  </a:lnTo>
                  <a:cubicBezTo>
                    <a:pt x="2508777" y="224448"/>
                    <a:pt x="2507502" y="224448"/>
                    <a:pt x="2507502" y="224448"/>
                  </a:cubicBezTo>
                  <a:lnTo>
                    <a:pt x="2507502" y="224448"/>
                  </a:lnTo>
                  <a:close/>
                  <a:moveTo>
                    <a:pt x="2588482" y="224448"/>
                  </a:moveTo>
                  <a:lnTo>
                    <a:pt x="2589757" y="224448"/>
                  </a:lnTo>
                  <a:cubicBezTo>
                    <a:pt x="2589757" y="224448"/>
                    <a:pt x="2586887" y="224448"/>
                    <a:pt x="2586887" y="224448"/>
                  </a:cubicBezTo>
                  <a:cubicBezTo>
                    <a:pt x="2587525" y="224448"/>
                    <a:pt x="2588163" y="224448"/>
                    <a:pt x="2588800" y="224448"/>
                  </a:cubicBezTo>
                  <a:close/>
                  <a:moveTo>
                    <a:pt x="2488692" y="224448"/>
                  </a:moveTo>
                  <a:lnTo>
                    <a:pt x="2489329" y="224448"/>
                  </a:lnTo>
                  <a:lnTo>
                    <a:pt x="2488692" y="224448"/>
                  </a:lnTo>
                  <a:cubicBezTo>
                    <a:pt x="2488692" y="224448"/>
                    <a:pt x="2488692" y="224448"/>
                    <a:pt x="2488692" y="224448"/>
                  </a:cubicBezTo>
                  <a:close/>
                  <a:moveTo>
                    <a:pt x="2495387" y="224448"/>
                  </a:moveTo>
                  <a:lnTo>
                    <a:pt x="2497937" y="224448"/>
                  </a:lnTo>
                  <a:lnTo>
                    <a:pt x="2497937" y="223491"/>
                  </a:lnTo>
                  <a:lnTo>
                    <a:pt x="2493474" y="224129"/>
                  </a:lnTo>
                  <a:lnTo>
                    <a:pt x="2495387" y="224767"/>
                  </a:lnTo>
                  <a:lnTo>
                    <a:pt x="2495387" y="224767"/>
                  </a:lnTo>
                  <a:close/>
                  <a:moveTo>
                    <a:pt x="2497937" y="223810"/>
                  </a:moveTo>
                  <a:lnTo>
                    <a:pt x="2507502" y="223810"/>
                  </a:lnTo>
                  <a:lnTo>
                    <a:pt x="2507502" y="222854"/>
                  </a:lnTo>
                  <a:lnTo>
                    <a:pt x="2499213" y="221897"/>
                  </a:lnTo>
                  <a:lnTo>
                    <a:pt x="2498256" y="222535"/>
                  </a:lnTo>
                  <a:lnTo>
                    <a:pt x="2498256" y="223810"/>
                  </a:lnTo>
                  <a:lnTo>
                    <a:pt x="2498256" y="223810"/>
                  </a:lnTo>
                  <a:close/>
                  <a:moveTo>
                    <a:pt x="2507502" y="224448"/>
                  </a:moveTo>
                  <a:lnTo>
                    <a:pt x="2511646" y="224448"/>
                  </a:lnTo>
                  <a:cubicBezTo>
                    <a:pt x="2511646" y="224448"/>
                    <a:pt x="2507502" y="223491"/>
                    <a:pt x="2507502" y="223491"/>
                  </a:cubicBezTo>
                  <a:lnTo>
                    <a:pt x="2507502" y="224448"/>
                  </a:lnTo>
                  <a:lnTo>
                    <a:pt x="2507502" y="224448"/>
                  </a:lnTo>
                  <a:close/>
                  <a:moveTo>
                    <a:pt x="2492517" y="222854"/>
                  </a:moveTo>
                  <a:lnTo>
                    <a:pt x="2498256" y="221897"/>
                  </a:lnTo>
                  <a:lnTo>
                    <a:pt x="2498256" y="220941"/>
                  </a:lnTo>
                  <a:lnTo>
                    <a:pt x="2492517" y="219984"/>
                  </a:lnTo>
                  <a:lnTo>
                    <a:pt x="2492517" y="222535"/>
                  </a:lnTo>
                  <a:cubicBezTo>
                    <a:pt x="2492517" y="222535"/>
                    <a:pt x="2492517" y="222535"/>
                    <a:pt x="2492517" y="222535"/>
                  </a:cubicBezTo>
                  <a:close/>
                  <a:moveTo>
                    <a:pt x="2512603" y="222854"/>
                  </a:moveTo>
                  <a:cubicBezTo>
                    <a:pt x="2512603" y="222854"/>
                    <a:pt x="2512603" y="222854"/>
                    <a:pt x="2512603" y="222854"/>
                  </a:cubicBezTo>
                  <a:lnTo>
                    <a:pt x="2512603" y="219984"/>
                  </a:lnTo>
                  <a:cubicBezTo>
                    <a:pt x="2512603" y="219984"/>
                    <a:pt x="2506864" y="220941"/>
                    <a:pt x="2506864" y="220941"/>
                  </a:cubicBezTo>
                  <a:lnTo>
                    <a:pt x="2506864" y="222216"/>
                  </a:lnTo>
                  <a:lnTo>
                    <a:pt x="2512284" y="223172"/>
                  </a:lnTo>
                  <a:lnTo>
                    <a:pt x="2512284" y="223172"/>
                  </a:lnTo>
                  <a:close/>
                  <a:moveTo>
                    <a:pt x="2507502" y="222216"/>
                  </a:moveTo>
                  <a:lnTo>
                    <a:pt x="2507502" y="221260"/>
                  </a:lnTo>
                  <a:lnTo>
                    <a:pt x="2504632" y="221897"/>
                  </a:lnTo>
                  <a:lnTo>
                    <a:pt x="2507502" y="222535"/>
                  </a:lnTo>
                  <a:lnTo>
                    <a:pt x="2507502" y="222535"/>
                  </a:lnTo>
                  <a:close/>
                  <a:moveTo>
                    <a:pt x="2497937" y="221897"/>
                  </a:moveTo>
                  <a:lnTo>
                    <a:pt x="2500488" y="221897"/>
                  </a:lnTo>
                  <a:cubicBezTo>
                    <a:pt x="2500488" y="221897"/>
                    <a:pt x="2497937" y="221260"/>
                    <a:pt x="2497937" y="221260"/>
                  </a:cubicBezTo>
                  <a:lnTo>
                    <a:pt x="2497937" y="221897"/>
                  </a:lnTo>
                  <a:lnTo>
                    <a:pt x="2497937" y="221897"/>
                  </a:lnTo>
                  <a:close/>
                  <a:moveTo>
                    <a:pt x="2752354" y="221897"/>
                  </a:moveTo>
                  <a:lnTo>
                    <a:pt x="2759687" y="220622"/>
                  </a:lnTo>
                  <a:lnTo>
                    <a:pt x="2752354" y="219666"/>
                  </a:lnTo>
                  <a:lnTo>
                    <a:pt x="2752354" y="221897"/>
                  </a:lnTo>
                  <a:close/>
                  <a:moveTo>
                    <a:pt x="2771483" y="221897"/>
                  </a:moveTo>
                  <a:lnTo>
                    <a:pt x="2771483" y="219666"/>
                  </a:lnTo>
                  <a:lnTo>
                    <a:pt x="2763831" y="220622"/>
                  </a:lnTo>
                  <a:lnTo>
                    <a:pt x="2771483" y="221897"/>
                  </a:lnTo>
                  <a:close/>
                  <a:moveTo>
                    <a:pt x="3112299" y="221897"/>
                  </a:moveTo>
                  <a:lnTo>
                    <a:pt x="3129515" y="219347"/>
                  </a:lnTo>
                  <a:lnTo>
                    <a:pt x="3129515" y="209782"/>
                  </a:lnTo>
                  <a:lnTo>
                    <a:pt x="3110068" y="206913"/>
                  </a:lnTo>
                  <a:lnTo>
                    <a:pt x="3091895" y="209782"/>
                  </a:lnTo>
                  <a:lnTo>
                    <a:pt x="3091895" y="219028"/>
                  </a:lnTo>
                  <a:lnTo>
                    <a:pt x="3112299" y="221897"/>
                  </a:lnTo>
                  <a:close/>
                  <a:moveTo>
                    <a:pt x="2498894" y="221260"/>
                  </a:moveTo>
                  <a:lnTo>
                    <a:pt x="2507183" y="220622"/>
                  </a:lnTo>
                  <a:lnTo>
                    <a:pt x="2507183" y="219028"/>
                  </a:lnTo>
                  <a:lnTo>
                    <a:pt x="2498894" y="218390"/>
                  </a:lnTo>
                  <a:lnTo>
                    <a:pt x="2497618" y="219028"/>
                  </a:lnTo>
                  <a:lnTo>
                    <a:pt x="2497618" y="220622"/>
                  </a:lnTo>
                  <a:lnTo>
                    <a:pt x="2498575" y="221260"/>
                  </a:lnTo>
                  <a:lnTo>
                    <a:pt x="2498575" y="221260"/>
                  </a:lnTo>
                  <a:close/>
                  <a:moveTo>
                    <a:pt x="2494112" y="220622"/>
                  </a:moveTo>
                  <a:lnTo>
                    <a:pt x="2494112" y="219347"/>
                  </a:lnTo>
                  <a:cubicBezTo>
                    <a:pt x="2494112" y="219347"/>
                    <a:pt x="2489648" y="219984"/>
                    <a:pt x="2489648" y="219984"/>
                  </a:cubicBezTo>
                  <a:lnTo>
                    <a:pt x="2494112" y="220622"/>
                  </a:lnTo>
                  <a:lnTo>
                    <a:pt x="2494112" y="220622"/>
                  </a:lnTo>
                  <a:close/>
                  <a:moveTo>
                    <a:pt x="2507502" y="220622"/>
                  </a:moveTo>
                  <a:lnTo>
                    <a:pt x="2511965" y="219984"/>
                  </a:lnTo>
                  <a:lnTo>
                    <a:pt x="2507502" y="219347"/>
                  </a:lnTo>
                  <a:lnTo>
                    <a:pt x="2507502" y="220622"/>
                  </a:lnTo>
                  <a:lnTo>
                    <a:pt x="2507502" y="220622"/>
                  </a:lnTo>
                  <a:close/>
                  <a:moveTo>
                    <a:pt x="2761918" y="219984"/>
                  </a:moveTo>
                  <a:lnTo>
                    <a:pt x="2771483" y="218390"/>
                  </a:lnTo>
                  <a:lnTo>
                    <a:pt x="2771483" y="213927"/>
                  </a:lnTo>
                  <a:lnTo>
                    <a:pt x="2762875" y="212652"/>
                  </a:lnTo>
                  <a:lnTo>
                    <a:pt x="2752673" y="214246"/>
                  </a:lnTo>
                  <a:lnTo>
                    <a:pt x="2752673" y="218390"/>
                  </a:lnTo>
                  <a:lnTo>
                    <a:pt x="2762237" y="219984"/>
                  </a:lnTo>
                  <a:close/>
                  <a:moveTo>
                    <a:pt x="2492517" y="219984"/>
                  </a:moveTo>
                  <a:lnTo>
                    <a:pt x="2498256" y="219028"/>
                  </a:lnTo>
                  <a:lnTo>
                    <a:pt x="2498256" y="217753"/>
                  </a:lnTo>
                  <a:lnTo>
                    <a:pt x="2492517" y="216796"/>
                  </a:lnTo>
                  <a:lnTo>
                    <a:pt x="2492517" y="219666"/>
                  </a:lnTo>
                  <a:cubicBezTo>
                    <a:pt x="2492517" y="219666"/>
                    <a:pt x="2492517" y="219666"/>
                    <a:pt x="2492517" y="219666"/>
                  </a:cubicBezTo>
                  <a:close/>
                  <a:moveTo>
                    <a:pt x="2513241" y="219666"/>
                  </a:moveTo>
                  <a:lnTo>
                    <a:pt x="2513241" y="216796"/>
                  </a:lnTo>
                  <a:cubicBezTo>
                    <a:pt x="2513241" y="216796"/>
                    <a:pt x="2513241" y="216796"/>
                    <a:pt x="2513241" y="216796"/>
                  </a:cubicBezTo>
                  <a:lnTo>
                    <a:pt x="2507502" y="217753"/>
                  </a:lnTo>
                  <a:lnTo>
                    <a:pt x="2507502" y="218709"/>
                  </a:lnTo>
                  <a:lnTo>
                    <a:pt x="2513241" y="219666"/>
                  </a:lnTo>
                  <a:lnTo>
                    <a:pt x="2513241" y="219666"/>
                  </a:lnTo>
                  <a:close/>
                  <a:moveTo>
                    <a:pt x="2497937" y="219028"/>
                  </a:moveTo>
                  <a:lnTo>
                    <a:pt x="2500807" y="218390"/>
                  </a:lnTo>
                  <a:lnTo>
                    <a:pt x="2497937" y="217753"/>
                  </a:lnTo>
                  <a:lnTo>
                    <a:pt x="2497937" y="218709"/>
                  </a:lnTo>
                  <a:lnTo>
                    <a:pt x="2497937" y="218709"/>
                  </a:lnTo>
                  <a:close/>
                  <a:moveTo>
                    <a:pt x="3139080" y="219028"/>
                  </a:moveTo>
                  <a:lnTo>
                    <a:pt x="3167455" y="214883"/>
                  </a:lnTo>
                  <a:lnTo>
                    <a:pt x="3139080" y="210420"/>
                  </a:lnTo>
                  <a:lnTo>
                    <a:pt x="3139080" y="219028"/>
                  </a:lnTo>
                  <a:close/>
                  <a:moveTo>
                    <a:pt x="2507502" y="218709"/>
                  </a:moveTo>
                  <a:lnTo>
                    <a:pt x="2507502" y="217753"/>
                  </a:lnTo>
                  <a:lnTo>
                    <a:pt x="2505270" y="218390"/>
                  </a:lnTo>
                  <a:lnTo>
                    <a:pt x="2507502" y="218390"/>
                  </a:lnTo>
                  <a:close/>
                  <a:moveTo>
                    <a:pt x="2752354" y="218390"/>
                  </a:moveTo>
                  <a:lnTo>
                    <a:pt x="2752354" y="214246"/>
                  </a:lnTo>
                  <a:lnTo>
                    <a:pt x="2738645" y="216477"/>
                  </a:lnTo>
                  <a:lnTo>
                    <a:pt x="2752354" y="218709"/>
                  </a:lnTo>
                  <a:close/>
                  <a:moveTo>
                    <a:pt x="2780729" y="218390"/>
                  </a:moveTo>
                  <a:lnTo>
                    <a:pt x="2795713" y="216159"/>
                  </a:lnTo>
                  <a:lnTo>
                    <a:pt x="2780729" y="213927"/>
                  </a:lnTo>
                  <a:lnTo>
                    <a:pt x="2780729" y="218390"/>
                  </a:lnTo>
                  <a:lnTo>
                    <a:pt x="2780729" y="218390"/>
                  </a:lnTo>
                  <a:close/>
                  <a:moveTo>
                    <a:pt x="3091895" y="218390"/>
                  </a:moveTo>
                  <a:lnTo>
                    <a:pt x="3091895" y="210101"/>
                  </a:lnTo>
                  <a:lnTo>
                    <a:pt x="3064158" y="213927"/>
                  </a:lnTo>
                  <a:lnTo>
                    <a:pt x="3091895" y="218390"/>
                  </a:lnTo>
                  <a:close/>
                  <a:moveTo>
                    <a:pt x="2502401" y="218071"/>
                  </a:moveTo>
                  <a:lnTo>
                    <a:pt x="2506546" y="217434"/>
                  </a:lnTo>
                  <a:lnTo>
                    <a:pt x="2506546" y="215840"/>
                  </a:lnTo>
                  <a:cubicBezTo>
                    <a:pt x="2506546" y="215840"/>
                    <a:pt x="2502082" y="215202"/>
                    <a:pt x="2502082" y="215202"/>
                  </a:cubicBezTo>
                  <a:lnTo>
                    <a:pt x="2497937" y="215840"/>
                  </a:lnTo>
                  <a:lnTo>
                    <a:pt x="2497937" y="217434"/>
                  </a:lnTo>
                  <a:lnTo>
                    <a:pt x="2502401" y="218071"/>
                  </a:lnTo>
                  <a:lnTo>
                    <a:pt x="2502401" y="218071"/>
                  </a:lnTo>
                  <a:close/>
                  <a:moveTo>
                    <a:pt x="2507502" y="217434"/>
                  </a:moveTo>
                  <a:lnTo>
                    <a:pt x="2511965" y="216796"/>
                  </a:lnTo>
                  <a:lnTo>
                    <a:pt x="2507502" y="216159"/>
                  </a:lnTo>
                  <a:lnTo>
                    <a:pt x="2507502" y="217434"/>
                  </a:lnTo>
                  <a:lnTo>
                    <a:pt x="2507502" y="217434"/>
                  </a:lnTo>
                  <a:close/>
                  <a:moveTo>
                    <a:pt x="2497937" y="217115"/>
                  </a:moveTo>
                  <a:lnTo>
                    <a:pt x="2497937" y="215840"/>
                  </a:lnTo>
                  <a:lnTo>
                    <a:pt x="2493474" y="216477"/>
                  </a:lnTo>
                  <a:lnTo>
                    <a:pt x="2497937" y="217115"/>
                  </a:lnTo>
                  <a:lnTo>
                    <a:pt x="2497937" y="217115"/>
                  </a:lnTo>
                  <a:close/>
                  <a:moveTo>
                    <a:pt x="2510053" y="216477"/>
                  </a:moveTo>
                  <a:cubicBezTo>
                    <a:pt x="2510053" y="216477"/>
                    <a:pt x="2510053" y="216477"/>
                    <a:pt x="2497937" y="216477"/>
                  </a:cubicBezTo>
                  <a:lnTo>
                    <a:pt x="2497937" y="213289"/>
                  </a:lnTo>
                  <a:lnTo>
                    <a:pt x="2507502" y="214246"/>
                  </a:lnTo>
                  <a:lnTo>
                    <a:pt x="2507502" y="215521"/>
                  </a:lnTo>
                  <a:lnTo>
                    <a:pt x="2510371" y="216477"/>
                  </a:lnTo>
                  <a:lnTo>
                    <a:pt x="2510371" y="216477"/>
                  </a:lnTo>
                  <a:close/>
                  <a:moveTo>
                    <a:pt x="2492199" y="216477"/>
                  </a:moveTo>
                  <a:lnTo>
                    <a:pt x="2497937" y="215521"/>
                  </a:lnTo>
                  <a:lnTo>
                    <a:pt x="2497937" y="214246"/>
                  </a:lnTo>
                  <a:lnTo>
                    <a:pt x="2491880" y="213289"/>
                  </a:lnTo>
                  <a:lnTo>
                    <a:pt x="2491880" y="216159"/>
                  </a:lnTo>
                  <a:lnTo>
                    <a:pt x="2491880" y="216159"/>
                  </a:lnTo>
                  <a:close/>
                  <a:moveTo>
                    <a:pt x="2736094" y="216159"/>
                  </a:moveTo>
                  <a:lnTo>
                    <a:pt x="2752673" y="213608"/>
                  </a:lnTo>
                  <a:lnTo>
                    <a:pt x="2752673" y="210420"/>
                  </a:lnTo>
                  <a:lnTo>
                    <a:pt x="2735457" y="207869"/>
                  </a:lnTo>
                  <a:lnTo>
                    <a:pt x="2736094" y="216159"/>
                  </a:lnTo>
                  <a:close/>
                  <a:moveTo>
                    <a:pt x="3989048" y="215840"/>
                  </a:moveTo>
                  <a:cubicBezTo>
                    <a:pt x="3989048" y="215840"/>
                    <a:pt x="3993830" y="204362"/>
                    <a:pt x="4002438" y="205319"/>
                  </a:cubicBezTo>
                  <a:cubicBezTo>
                    <a:pt x="4020930" y="201174"/>
                    <a:pt x="3995106" y="195754"/>
                    <a:pt x="4004989" y="189378"/>
                  </a:cubicBezTo>
                  <a:cubicBezTo>
                    <a:pt x="4012322" y="177582"/>
                    <a:pt x="4032726" y="186190"/>
                    <a:pt x="4044522" y="190972"/>
                  </a:cubicBezTo>
                  <a:cubicBezTo>
                    <a:pt x="4058869" y="193522"/>
                    <a:pt x="4046435" y="184596"/>
                    <a:pt x="4039103" y="183639"/>
                  </a:cubicBezTo>
                  <a:cubicBezTo>
                    <a:pt x="4026987" y="177582"/>
                    <a:pt x="4015191" y="178857"/>
                    <a:pt x="4011365" y="160047"/>
                  </a:cubicBezTo>
                  <a:lnTo>
                    <a:pt x="4009452" y="160684"/>
                  </a:lnTo>
                  <a:lnTo>
                    <a:pt x="4007858" y="161641"/>
                  </a:lnTo>
                  <a:cubicBezTo>
                    <a:pt x="4007858" y="171843"/>
                    <a:pt x="4002757" y="182683"/>
                    <a:pt x="3995743" y="192885"/>
                  </a:cubicBezTo>
                  <a:cubicBezTo>
                    <a:pt x="3987135" y="205956"/>
                    <a:pt x="3988092" y="204681"/>
                    <a:pt x="3988092" y="212014"/>
                  </a:cubicBezTo>
                  <a:cubicBezTo>
                    <a:pt x="3988092" y="214883"/>
                    <a:pt x="3988410" y="215840"/>
                    <a:pt x="3989048" y="215840"/>
                  </a:cubicBezTo>
                  <a:lnTo>
                    <a:pt x="3989048" y="215840"/>
                  </a:lnTo>
                  <a:close/>
                  <a:moveTo>
                    <a:pt x="2507502" y="215521"/>
                  </a:moveTo>
                  <a:lnTo>
                    <a:pt x="2507502" y="214564"/>
                  </a:lnTo>
                  <a:lnTo>
                    <a:pt x="2504314" y="215202"/>
                  </a:lnTo>
                  <a:lnTo>
                    <a:pt x="2507502" y="215840"/>
                  </a:lnTo>
                  <a:lnTo>
                    <a:pt x="2507502" y="215840"/>
                  </a:lnTo>
                  <a:close/>
                  <a:moveTo>
                    <a:pt x="2797626" y="215521"/>
                  </a:moveTo>
                  <a:lnTo>
                    <a:pt x="2798264" y="207869"/>
                  </a:lnTo>
                  <a:lnTo>
                    <a:pt x="2780729" y="210420"/>
                  </a:lnTo>
                  <a:lnTo>
                    <a:pt x="2780729" y="212970"/>
                  </a:lnTo>
                  <a:lnTo>
                    <a:pt x="2797626" y="215521"/>
                  </a:lnTo>
                  <a:close/>
                  <a:moveTo>
                    <a:pt x="2497937" y="215521"/>
                  </a:moveTo>
                  <a:lnTo>
                    <a:pt x="2500488" y="215521"/>
                  </a:lnTo>
                  <a:cubicBezTo>
                    <a:pt x="2500488" y="215521"/>
                    <a:pt x="2497937" y="214564"/>
                    <a:pt x="2497937" y="214564"/>
                  </a:cubicBezTo>
                  <a:lnTo>
                    <a:pt x="2497937" y="215521"/>
                  </a:lnTo>
                  <a:close/>
                  <a:moveTo>
                    <a:pt x="2502720" y="214883"/>
                  </a:moveTo>
                  <a:lnTo>
                    <a:pt x="2507502" y="214246"/>
                  </a:lnTo>
                  <a:lnTo>
                    <a:pt x="2507502" y="212333"/>
                  </a:lnTo>
                  <a:lnTo>
                    <a:pt x="2503357" y="211695"/>
                  </a:lnTo>
                  <a:lnTo>
                    <a:pt x="2498256" y="212333"/>
                  </a:lnTo>
                  <a:lnTo>
                    <a:pt x="2498256" y="214246"/>
                  </a:lnTo>
                  <a:cubicBezTo>
                    <a:pt x="2498256" y="214246"/>
                    <a:pt x="2502720" y="214883"/>
                    <a:pt x="2502720" y="214883"/>
                  </a:cubicBezTo>
                  <a:lnTo>
                    <a:pt x="2502720" y="214883"/>
                  </a:lnTo>
                  <a:close/>
                  <a:moveTo>
                    <a:pt x="2497937" y="214246"/>
                  </a:moveTo>
                  <a:lnTo>
                    <a:pt x="2497937" y="212652"/>
                  </a:lnTo>
                  <a:lnTo>
                    <a:pt x="2492517" y="213608"/>
                  </a:lnTo>
                  <a:lnTo>
                    <a:pt x="2497937" y="214564"/>
                  </a:lnTo>
                  <a:close/>
                  <a:moveTo>
                    <a:pt x="2507502" y="213927"/>
                  </a:moveTo>
                  <a:lnTo>
                    <a:pt x="2512922" y="212970"/>
                  </a:lnTo>
                  <a:lnTo>
                    <a:pt x="2507502" y="212333"/>
                  </a:lnTo>
                  <a:lnTo>
                    <a:pt x="2507502" y="213927"/>
                  </a:lnTo>
                  <a:lnTo>
                    <a:pt x="2507502" y="213927"/>
                  </a:lnTo>
                  <a:close/>
                  <a:moveTo>
                    <a:pt x="3170962" y="213927"/>
                  </a:moveTo>
                  <a:lnTo>
                    <a:pt x="3172237" y="198624"/>
                  </a:lnTo>
                  <a:lnTo>
                    <a:pt x="3139080" y="203725"/>
                  </a:lnTo>
                  <a:lnTo>
                    <a:pt x="3139080" y="208826"/>
                  </a:lnTo>
                  <a:lnTo>
                    <a:pt x="3171281" y="213927"/>
                  </a:lnTo>
                  <a:close/>
                  <a:moveTo>
                    <a:pt x="2752354" y="213289"/>
                  </a:moveTo>
                  <a:lnTo>
                    <a:pt x="2761281" y="212014"/>
                  </a:lnTo>
                  <a:lnTo>
                    <a:pt x="2752354" y="210739"/>
                  </a:lnTo>
                  <a:lnTo>
                    <a:pt x="2752354" y="213289"/>
                  </a:lnTo>
                  <a:close/>
                  <a:moveTo>
                    <a:pt x="3060332" y="213289"/>
                  </a:moveTo>
                  <a:lnTo>
                    <a:pt x="3091895" y="208507"/>
                  </a:lnTo>
                  <a:lnTo>
                    <a:pt x="3091895" y="203725"/>
                  </a:lnTo>
                  <a:lnTo>
                    <a:pt x="3059375" y="198624"/>
                  </a:lnTo>
                  <a:lnTo>
                    <a:pt x="3060332" y="212970"/>
                  </a:lnTo>
                  <a:lnTo>
                    <a:pt x="3060332" y="212970"/>
                  </a:lnTo>
                  <a:close/>
                  <a:moveTo>
                    <a:pt x="2491880" y="212970"/>
                  </a:moveTo>
                  <a:lnTo>
                    <a:pt x="2497937" y="212014"/>
                  </a:lnTo>
                  <a:lnTo>
                    <a:pt x="2497937" y="210739"/>
                  </a:lnTo>
                  <a:lnTo>
                    <a:pt x="2491561" y="209782"/>
                  </a:lnTo>
                  <a:lnTo>
                    <a:pt x="2491561" y="212970"/>
                  </a:lnTo>
                  <a:cubicBezTo>
                    <a:pt x="2491561" y="212970"/>
                    <a:pt x="2491561" y="212970"/>
                    <a:pt x="2491561" y="212970"/>
                  </a:cubicBezTo>
                  <a:close/>
                  <a:moveTo>
                    <a:pt x="2507502" y="212970"/>
                  </a:moveTo>
                  <a:lnTo>
                    <a:pt x="2507502" y="210101"/>
                  </a:lnTo>
                  <a:lnTo>
                    <a:pt x="2517066" y="211057"/>
                  </a:lnTo>
                  <a:lnTo>
                    <a:pt x="2517066" y="212014"/>
                  </a:lnTo>
                  <a:lnTo>
                    <a:pt x="2511009" y="212970"/>
                  </a:lnTo>
                  <a:lnTo>
                    <a:pt x="2507821" y="212970"/>
                  </a:lnTo>
                  <a:close/>
                  <a:moveTo>
                    <a:pt x="2771483" y="212652"/>
                  </a:moveTo>
                  <a:lnTo>
                    <a:pt x="2771483" y="210739"/>
                  </a:lnTo>
                  <a:lnTo>
                    <a:pt x="2765425" y="211695"/>
                  </a:lnTo>
                  <a:lnTo>
                    <a:pt x="2771483" y="212652"/>
                  </a:lnTo>
                  <a:close/>
                  <a:moveTo>
                    <a:pt x="2497937" y="212014"/>
                  </a:moveTo>
                  <a:lnTo>
                    <a:pt x="2501125" y="211376"/>
                  </a:lnTo>
                  <a:lnTo>
                    <a:pt x="2497937" y="210739"/>
                  </a:lnTo>
                  <a:lnTo>
                    <a:pt x="2497937" y="211695"/>
                  </a:lnTo>
                  <a:lnTo>
                    <a:pt x="2497937" y="211695"/>
                  </a:lnTo>
                  <a:close/>
                  <a:moveTo>
                    <a:pt x="2507502" y="211695"/>
                  </a:moveTo>
                  <a:lnTo>
                    <a:pt x="2507502" y="210739"/>
                  </a:lnTo>
                  <a:lnTo>
                    <a:pt x="2504951" y="211376"/>
                  </a:lnTo>
                  <a:lnTo>
                    <a:pt x="2507502" y="211376"/>
                  </a:lnTo>
                  <a:close/>
                  <a:moveTo>
                    <a:pt x="2762237" y="211376"/>
                  </a:moveTo>
                  <a:lnTo>
                    <a:pt x="2771483" y="209782"/>
                  </a:lnTo>
                  <a:lnTo>
                    <a:pt x="2771483" y="204681"/>
                  </a:lnTo>
                  <a:lnTo>
                    <a:pt x="2760643" y="203087"/>
                  </a:lnTo>
                  <a:lnTo>
                    <a:pt x="2750441" y="204681"/>
                  </a:lnTo>
                  <a:lnTo>
                    <a:pt x="2750441" y="209463"/>
                  </a:lnTo>
                  <a:cubicBezTo>
                    <a:pt x="2750441" y="209463"/>
                    <a:pt x="2762556" y="211376"/>
                    <a:pt x="2762556" y="211376"/>
                  </a:cubicBezTo>
                  <a:lnTo>
                    <a:pt x="2762556" y="211376"/>
                  </a:lnTo>
                  <a:close/>
                  <a:moveTo>
                    <a:pt x="2502720" y="211057"/>
                  </a:moveTo>
                  <a:lnTo>
                    <a:pt x="2507183" y="210420"/>
                  </a:lnTo>
                  <a:lnTo>
                    <a:pt x="2507183" y="208826"/>
                  </a:lnTo>
                  <a:lnTo>
                    <a:pt x="2502401" y="207869"/>
                  </a:lnTo>
                  <a:lnTo>
                    <a:pt x="2497937" y="208507"/>
                  </a:lnTo>
                  <a:lnTo>
                    <a:pt x="2497937" y="210420"/>
                  </a:lnTo>
                  <a:lnTo>
                    <a:pt x="2502720" y="211057"/>
                  </a:lnTo>
                  <a:lnTo>
                    <a:pt x="2502720" y="211057"/>
                  </a:lnTo>
                  <a:close/>
                  <a:moveTo>
                    <a:pt x="2507502" y="210420"/>
                  </a:moveTo>
                  <a:lnTo>
                    <a:pt x="2512603" y="209463"/>
                  </a:lnTo>
                  <a:lnTo>
                    <a:pt x="2507502" y="208507"/>
                  </a:lnTo>
                  <a:lnTo>
                    <a:pt x="2507502" y="210101"/>
                  </a:lnTo>
                  <a:close/>
                  <a:moveTo>
                    <a:pt x="2497937" y="210420"/>
                  </a:moveTo>
                  <a:lnTo>
                    <a:pt x="2497937" y="208826"/>
                  </a:lnTo>
                  <a:lnTo>
                    <a:pt x="2492517" y="209782"/>
                  </a:lnTo>
                  <a:lnTo>
                    <a:pt x="2497937" y="210420"/>
                  </a:lnTo>
                  <a:lnTo>
                    <a:pt x="2497937" y="210420"/>
                  </a:lnTo>
                  <a:close/>
                  <a:moveTo>
                    <a:pt x="2780729" y="209782"/>
                  </a:moveTo>
                  <a:lnTo>
                    <a:pt x="2796351" y="207550"/>
                  </a:lnTo>
                  <a:lnTo>
                    <a:pt x="2780729" y="205319"/>
                  </a:lnTo>
                  <a:lnTo>
                    <a:pt x="2780729" y="209782"/>
                  </a:lnTo>
                  <a:lnTo>
                    <a:pt x="2780729" y="209782"/>
                  </a:lnTo>
                  <a:close/>
                  <a:moveTo>
                    <a:pt x="2513559" y="209463"/>
                  </a:moveTo>
                  <a:lnTo>
                    <a:pt x="2513559" y="206275"/>
                  </a:lnTo>
                  <a:cubicBezTo>
                    <a:pt x="2513559" y="206275"/>
                    <a:pt x="2507502" y="207232"/>
                    <a:pt x="2507502" y="207232"/>
                  </a:cubicBezTo>
                  <a:lnTo>
                    <a:pt x="2507502" y="208507"/>
                  </a:lnTo>
                  <a:lnTo>
                    <a:pt x="2513559" y="209463"/>
                  </a:lnTo>
                  <a:lnTo>
                    <a:pt x="2513559" y="209463"/>
                  </a:lnTo>
                  <a:close/>
                  <a:moveTo>
                    <a:pt x="2752354" y="209463"/>
                  </a:moveTo>
                  <a:lnTo>
                    <a:pt x="2752354" y="205319"/>
                  </a:lnTo>
                  <a:cubicBezTo>
                    <a:pt x="2752354" y="205319"/>
                    <a:pt x="2738007" y="207550"/>
                    <a:pt x="2738007" y="207550"/>
                  </a:cubicBezTo>
                  <a:lnTo>
                    <a:pt x="2752354" y="209782"/>
                  </a:lnTo>
                  <a:lnTo>
                    <a:pt x="2752354" y="209782"/>
                  </a:lnTo>
                  <a:close/>
                  <a:moveTo>
                    <a:pt x="2487416" y="209463"/>
                  </a:moveTo>
                  <a:lnTo>
                    <a:pt x="2493793" y="208507"/>
                  </a:lnTo>
                  <a:lnTo>
                    <a:pt x="2493793" y="207550"/>
                  </a:lnTo>
                  <a:cubicBezTo>
                    <a:pt x="2493793" y="207550"/>
                    <a:pt x="2487098" y="206594"/>
                    <a:pt x="2487098" y="206594"/>
                  </a:cubicBezTo>
                  <a:lnTo>
                    <a:pt x="2487098" y="209463"/>
                  </a:lnTo>
                  <a:cubicBezTo>
                    <a:pt x="2487098" y="209463"/>
                    <a:pt x="2487098" y="209463"/>
                    <a:pt x="2487098" y="209463"/>
                  </a:cubicBezTo>
                  <a:close/>
                  <a:moveTo>
                    <a:pt x="2497937" y="208188"/>
                  </a:moveTo>
                  <a:lnTo>
                    <a:pt x="2500807" y="207550"/>
                  </a:lnTo>
                  <a:lnTo>
                    <a:pt x="2497937" y="206913"/>
                  </a:lnTo>
                  <a:lnTo>
                    <a:pt x="2497937" y="207869"/>
                  </a:lnTo>
                  <a:lnTo>
                    <a:pt x="2497937" y="207869"/>
                  </a:lnTo>
                  <a:close/>
                  <a:moveTo>
                    <a:pt x="2507502" y="208188"/>
                  </a:moveTo>
                  <a:lnTo>
                    <a:pt x="2507502" y="207232"/>
                  </a:lnTo>
                  <a:lnTo>
                    <a:pt x="2504314" y="207869"/>
                  </a:lnTo>
                  <a:lnTo>
                    <a:pt x="2507502" y="208507"/>
                  </a:lnTo>
                  <a:lnTo>
                    <a:pt x="2507502" y="208507"/>
                  </a:lnTo>
                  <a:close/>
                  <a:moveTo>
                    <a:pt x="3129515" y="208188"/>
                  </a:moveTo>
                  <a:lnTo>
                    <a:pt x="3129515" y="204043"/>
                  </a:lnTo>
                  <a:lnTo>
                    <a:pt x="3115169" y="206275"/>
                  </a:lnTo>
                  <a:lnTo>
                    <a:pt x="3129515" y="208507"/>
                  </a:lnTo>
                  <a:close/>
                  <a:moveTo>
                    <a:pt x="3095402" y="208188"/>
                  </a:moveTo>
                  <a:lnTo>
                    <a:pt x="3108792" y="206275"/>
                  </a:lnTo>
                  <a:lnTo>
                    <a:pt x="3095083" y="204362"/>
                  </a:lnTo>
                  <a:lnTo>
                    <a:pt x="3095083" y="208188"/>
                  </a:lnTo>
                  <a:cubicBezTo>
                    <a:pt x="3095083" y="208188"/>
                    <a:pt x="3095083" y="208188"/>
                    <a:pt x="3095083" y="208188"/>
                  </a:cubicBezTo>
                  <a:close/>
                  <a:moveTo>
                    <a:pt x="2502401" y="207869"/>
                  </a:moveTo>
                  <a:lnTo>
                    <a:pt x="2507183" y="206913"/>
                  </a:lnTo>
                  <a:lnTo>
                    <a:pt x="2507183" y="205000"/>
                  </a:lnTo>
                  <a:lnTo>
                    <a:pt x="2502720" y="204362"/>
                  </a:lnTo>
                  <a:lnTo>
                    <a:pt x="2497937" y="205000"/>
                  </a:lnTo>
                  <a:lnTo>
                    <a:pt x="2497937" y="206913"/>
                  </a:lnTo>
                  <a:lnTo>
                    <a:pt x="2502401" y="207550"/>
                  </a:lnTo>
                  <a:lnTo>
                    <a:pt x="2502401" y="207550"/>
                  </a:lnTo>
                  <a:close/>
                  <a:moveTo>
                    <a:pt x="2497937" y="206913"/>
                  </a:moveTo>
                  <a:lnTo>
                    <a:pt x="2497937" y="205319"/>
                  </a:lnTo>
                  <a:lnTo>
                    <a:pt x="2492517" y="206275"/>
                  </a:lnTo>
                  <a:lnTo>
                    <a:pt x="2497937" y="207232"/>
                  </a:lnTo>
                  <a:close/>
                  <a:moveTo>
                    <a:pt x="2735775" y="206913"/>
                  </a:moveTo>
                  <a:lnTo>
                    <a:pt x="2752673" y="204362"/>
                  </a:lnTo>
                  <a:lnTo>
                    <a:pt x="2752673" y="201812"/>
                  </a:lnTo>
                  <a:lnTo>
                    <a:pt x="2735138" y="199261"/>
                  </a:lnTo>
                  <a:lnTo>
                    <a:pt x="2735775" y="206913"/>
                  </a:lnTo>
                  <a:close/>
                  <a:moveTo>
                    <a:pt x="2798264" y="206913"/>
                  </a:moveTo>
                  <a:lnTo>
                    <a:pt x="2798901" y="198942"/>
                  </a:lnTo>
                  <a:lnTo>
                    <a:pt x="2781048" y="201812"/>
                  </a:lnTo>
                  <a:lnTo>
                    <a:pt x="2781048" y="204681"/>
                  </a:lnTo>
                  <a:lnTo>
                    <a:pt x="2798582" y="207232"/>
                  </a:lnTo>
                  <a:lnTo>
                    <a:pt x="2798582" y="207232"/>
                  </a:lnTo>
                  <a:close/>
                  <a:moveTo>
                    <a:pt x="2507502" y="206594"/>
                  </a:moveTo>
                  <a:lnTo>
                    <a:pt x="2512922" y="205637"/>
                  </a:lnTo>
                  <a:lnTo>
                    <a:pt x="2507502" y="204681"/>
                  </a:lnTo>
                  <a:lnTo>
                    <a:pt x="2507502" y="206275"/>
                  </a:lnTo>
                  <a:close/>
                  <a:moveTo>
                    <a:pt x="945932" y="205956"/>
                  </a:moveTo>
                  <a:cubicBezTo>
                    <a:pt x="948483" y="205956"/>
                    <a:pt x="950715" y="197667"/>
                    <a:pt x="948164" y="188421"/>
                  </a:cubicBezTo>
                  <a:cubicBezTo>
                    <a:pt x="948164" y="179494"/>
                    <a:pt x="948164" y="170568"/>
                    <a:pt x="948164" y="161641"/>
                  </a:cubicBezTo>
                  <a:cubicBezTo>
                    <a:pt x="946251" y="164510"/>
                    <a:pt x="945295" y="165467"/>
                    <a:pt x="944657" y="171205"/>
                  </a:cubicBezTo>
                  <a:cubicBezTo>
                    <a:pt x="942425" y="180132"/>
                    <a:pt x="943063" y="189059"/>
                    <a:pt x="941469" y="197986"/>
                  </a:cubicBezTo>
                  <a:cubicBezTo>
                    <a:pt x="942744" y="203725"/>
                    <a:pt x="944019" y="205956"/>
                    <a:pt x="945614" y="205956"/>
                  </a:cubicBezTo>
                  <a:lnTo>
                    <a:pt x="945614" y="205956"/>
                  </a:lnTo>
                  <a:close/>
                  <a:moveTo>
                    <a:pt x="1902386" y="205637"/>
                  </a:moveTo>
                  <a:cubicBezTo>
                    <a:pt x="1902386" y="205637"/>
                    <a:pt x="1907487" y="194160"/>
                    <a:pt x="1916095" y="195117"/>
                  </a:cubicBezTo>
                  <a:cubicBezTo>
                    <a:pt x="1934586" y="190972"/>
                    <a:pt x="1908443" y="185552"/>
                    <a:pt x="1918327" y="179176"/>
                  </a:cubicBezTo>
                  <a:cubicBezTo>
                    <a:pt x="1925659" y="167379"/>
                    <a:pt x="1946383" y="175987"/>
                    <a:pt x="1958179" y="180770"/>
                  </a:cubicBezTo>
                  <a:cubicBezTo>
                    <a:pt x="1972526" y="183320"/>
                    <a:pt x="1959773" y="174075"/>
                    <a:pt x="1952440" y="173437"/>
                  </a:cubicBezTo>
                  <a:cubicBezTo>
                    <a:pt x="1940325" y="167379"/>
                    <a:pt x="1928848" y="168655"/>
                    <a:pt x="1925022" y="149844"/>
                  </a:cubicBezTo>
                  <a:lnTo>
                    <a:pt x="1922790" y="150482"/>
                  </a:lnTo>
                  <a:lnTo>
                    <a:pt x="1921196" y="151438"/>
                  </a:lnTo>
                  <a:cubicBezTo>
                    <a:pt x="1921196" y="161641"/>
                    <a:pt x="1916095" y="172799"/>
                    <a:pt x="1909081" y="182683"/>
                  </a:cubicBezTo>
                  <a:cubicBezTo>
                    <a:pt x="1900154" y="195754"/>
                    <a:pt x="1901429" y="194479"/>
                    <a:pt x="1901429" y="201812"/>
                  </a:cubicBezTo>
                  <a:cubicBezTo>
                    <a:pt x="1901429" y="204681"/>
                    <a:pt x="1901748" y="205637"/>
                    <a:pt x="1902386" y="205637"/>
                  </a:cubicBezTo>
                  <a:lnTo>
                    <a:pt x="1902386" y="205637"/>
                  </a:lnTo>
                  <a:close/>
                  <a:moveTo>
                    <a:pt x="2491561" y="205637"/>
                  </a:moveTo>
                  <a:lnTo>
                    <a:pt x="2497937" y="204681"/>
                  </a:lnTo>
                  <a:lnTo>
                    <a:pt x="2497937" y="203406"/>
                  </a:lnTo>
                  <a:lnTo>
                    <a:pt x="2491242" y="202449"/>
                  </a:lnTo>
                  <a:lnTo>
                    <a:pt x="2491242" y="205637"/>
                  </a:lnTo>
                  <a:lnTo>
                    <a:pt x="2491242" y="205637"/>
                  </a:lnTo>
                  <a:close/>
                  <a:moveTo>
                    <a:pt x="2513878" y="205637"/>
                  </a:moveTo>
                  <a:lnTo>
                    <a:pt x="2513878" y="202449"/>
                  </a:lnTo>
                  <a:cubicBezTo>
                    <a:pt x="2513878" y="202449"/>
                    <a:pt x="2507502" y="203406"/>
                    <a:pt x="2507502" y="203406"/>
                  </a:cubicBezTo>
                  <a:lnTo>
                    <a:pt x="2507502" y="204681"/>
                  </a:lnTo>
                  <a:lnTo>
                    <a:pt x="2513878" y="205637"/>
                  </a:lnTo>
                  <a:lnTo>
                    <a:pt x="2513878" y="205637"/>
                  </a:lnTo>
                  <a:close/>
                  <a:moveTo>
                    <a:pt x="3110386" y="205319"/>
                  </a:moveTo>
                  <a:lnTo>
                    <a:pt x="3129515" y="202449"/>
                  </a:lnTo>
                  <a:lnTo>
                    <a:pt x="3129515" y="192566"/>
                  </a:lnTo>
                  <a:lnTo>
                    <a:pt x="3112299" y="190015"/>
                  </a:lnTo>
                  <a:lnTo>
                    <a:pt x="3091257" y="193204"/>
                  </a:lnTo>
                  <a:lnTo>
                    <a:pt x="3091257" y="202449"/>
                  </a:lnTo>
                  <a:cubicBezTo>
                    <a:pt x="3091257" y="202449"/>
                    <a:pt x="3110068" y="205319"/>
                    <a:pt x="3110068" y="205319"/>
                  </a:cubicBezTo>
                  <a:lnTo>
                    <a:pt x="3110068" y="205319"/>
                  </a:lnTo>
                  <a:close/>
                  <a:moveTo>
                    <a:pt x="2497937" y="204681"/>
                  </a:moveTo>
                  <a:lnTo>
                    <a:pt x="2501125" y="204681"/>
                  </a:lnTo>
                  <a:cubicBezTo>
                    <a:pt x="2501125" y="204681"/>
                    <a:pt x="2497937" y="203725"/>
                    <a:pt x="2497937" y="203725"/>
                  </a:cubicBezTo>
                  <a:lnTo>
                    <a:pt x="2497937" y="204681"/>
                  </a:lnTo>
                  <a:lnTo>
                    <a:pt x="2497937" y="204681"/>
                  </a:lnTo>
                  <a:close/>
                  <a:moveTo>
                    <a:pt x="2507502" y="204681"/>
                  </a:moveTo>
                  <a:lnTo>
                    <a:pt x="2507502" y="203725"/>
                  </a:lnTo>
                  <a:lnTo>
                    <a:pt x="2504951" y="203725"/>
                  </a:lnTo>
                  <a:cubicBezTo>
                    <a:pt x="2504951" y="203725"/>
                    <a:pt x="2507502" y="204681"/>
                    <a:pt x="2507502" y="204681"/>
                  </a:cubicBezTo>
                  <a:close/>
                  <a:moveTo>
                    <a:pt x="2752354" y="204043"/>
                  </a:moveTo>
                  <a:lnTo>
                    <a:pt x="2759687" y="202768"/>
                  </a:lnTo>
                  <a:lnTo>
                    <a:pt x="2752354" y="201812"/>
                  </a:lnTo>
                  <a:lnTo>
                    <a:pt x="2752354" y="204043"/>
                  </a:lnTo>
                  <a:close/>
                  <a:moveTo>
                    <a:pt x="2771483" y="204043"/>
                  </a:moveTo>
                  <a:lnTo>
                    <a:pt x="2771483" y="201812"/>
                  </a:lnTo>
                  <a:lnTo>
                    <a:pt x="2763513" y="203087"/>
                  </a:lnTo>
                  <a:lnTo>
                    <a:pt x="2771483" y="204362"/>
                  </a:lnTo>
                  <a:close/>
                  <a:moveTo>
                    <a:pt x="2503357" y="204043"/>
                  </a:moveTo>
                  <a:lnTo>
                    <a:pt x="2507502" y="203406"/>
                  </a:lnTo>
                  <a:lnTo>
                    <a:pt x="2507502" y="201493"/>
                  </a:lnTo>
                  <a:lnTo>
                    <a:pt x="2502720" y="200855"/>
                  </a:lnTo>
                  <a:lnTo>
                    <a:pt x="2497937" y="201493"/>
                  </a:lnTo>
                  <a:lnTo>
                    <a:pt x="2497937" y="203406"/>
                  </a:lnTo>
                  <a:cubicBezTo>
                    <a:pt x="2497937" y="203406"/>
                    <a:pt x="2503357" y="204043"/>
                    <a:pt x="2503357" y="204043"/>
                  </a:cubicBezTo>
                  <a:lnTo>
                    <a:pt x="2503357" y="204043"/>
                  </a:lnTo>
                  <a:close/>
                  <a:moveTo>
                    <a:pt x="2497937" y="203087"/>
                  </a:moveTo>
                  <a:lnTo>
                    <a:pt x="2497937" y="201493"/>
                  </a:lnTo>
                  <a:lnTo>
                    <a:pt x="2492199" y="202449"/>
                  </a:lnTo>
                  <a:lnTo>
                    <a:pt x="2497937" y="203406"/>
                  </a:lnTo>
                  <a:close/>
                  <a:moveTo>
                    <a:pt x="2507502" y="203087"/>
                  </a:moveTo>
                  <a:lnTo>
                    <a:pt x="2513241" y="202130"/>
                  </a:lnTo>
                  <a:lnTo>
                    <a:pt x="2507502" y="201174"/>
                  </a:lnTo>
                  <a:lnTo>
                    <a:pt x="2507502" y="202768"/>
                  </a:lnTo>
                  <a:close/>
                  <a:moveTo>
                    <a:pt x="2762875" y="202449"/>
                  </a:moveTo>
                  <a:lnTo>
                    <a:pt x="2773715" y="200855"/>
                  </a:lnTo>
                  <a:lnTo>
                    <a:pt x="2773715" y="195754"/>
                  </a:lnTo>
                  <a:cubicBezTo>
                    <a:pt x="2773715" y="195754"/>
                    <a:pt x="2763831" y="194160"/>
                    <a:pt x="2763831" y="194160"/>
                  </a:cubicBezTo>
                  <a:lnTo>
                    <a:pt x="2752673" y="196073"/>
                  </a:lnTo>
                  <a:lnTo>
                    <a:pt x="2752673" y="201174"/>
                  </a:lnTo>
                  <a:lnTo>
                    <a:pt x="2762875" y="202449"/>
                  </a:lnTo>
                  <a:lnTo>
                    <a:pt x="2762875" y="202449"/>
                  </a:lnTo>
                  <a:close/>
                  <a:moveTo>
                    <a:pt x="3092851" y="202130"/>
                  </a:moveTo>
                  <a:lnTo>
                    <a:pt x="3092851" y="193522"/>
                  </a:lnTo>
                  <a:cubicBezTo>
                    <a:pt x="3092851" y="193522"/>
                    <a:pt x="3064477" y="197667"/>
                    <a:pt x="3064477" y="197667"/>
                  </a:cubicBezTo>
                  <a:lnTo>
                    <a:pt x="3092851" y="202130"/>
                  </a:lnTo>
                  <a:lnTo>
                    <a:pt x="3092851" y="202130"/>
                  </a:lnTo>
                  <a:close/>
                  <a:moveTo>
                    <a:pt x="3139080" y="202130"/>
                  </a:moveTo>
                  <a:lnTo>
                    <a:pt x="3169049" y="197667"/>
                  </a:lnTo>
                  <a:lnTo>
                    <a:pt x="3139080" y="193204"/>
                  </a:lnTo>
                  <a:lnTo>
                    <a:pt x="3139080" y="202130"/>
                  </a:lnTo>
                  <a:close/>
                  <a:moveTo>
                    <a:pt x="2491242" y="201812"/>
                  </a:moveTo>
                  <a:lnTo>
                    <a:pt x="2497937" y="200855"/>
                  </a:lnTo>
                  <a:lnTo>
                    <a:pt x="2497937" y="199580"/>
                  </a:lnTo>
                  <a:lnTo>
                    <a:pt x="2490923" y="198624"/>
                  </a:lnTo>
                  <a:lnTo>
                    <a:pt x="2490923" y="201812"/>
                  </a:lnTo>
                  <a:lnTo>
                    <a:pt x="2490923" y="201812"/>
                  </a:lnTo>
                  <a:close/>
                  <a:moveTo>
                    <a:pt x="2507502" y="201812"/>
                  </a:moveTo>
                  <a:lnTo>
                    <a:pt x="2507502" y="198624"/>
                  </a:lnTo>
                  <a:lnTo>
                    <a:pt x="2517066" y="199899"/>
                  </a:lnTo>
                  <a:lnTo>
                    <a:pt x="2517066" y="201174"/>
                  </a:lnTo>
                  <a:lnTo>
                    <a:pt x="2507502" y="202130"/>
                  </a:lnTo>
                  <a:close/>
                  <a:moveTo>
                    <a:pt x="3971513" y="201812"/>
                  </a:moveTo>
                  <a:cubicBezTo>
                    <a:pt x="3971513" y="201812"/>
                    <a:pt x="3974064" y="201812"/>
                    <a:pt x="3976295" y="201493"/>
                  </a:cubicBezTo>
                  <a:cubicBezTo>
                    <a:pt x="3984903" y="195754"/>
                    <a:pt x="3978527" y="186827"/>
                    <a:pt x="3992555" y="179813"/>
                  </a:cubicBezTo>
                  <a:cubicBezTo>
                    <a:pt x="3995743" y="174075"/>
                    <a:pt x="4004351" y="162278"/>
                    <a:pt x="4001163" y="156540"/>
                  </a:cubicBezTo>
                  <a:cubicBezTo>
                    <a:pt x="3995106" y="166104"/>
                    <a:pt x="3970876" y="182045"/>
                    <a:pt x="3977252" y="192566"/>
                  </a:cubicBezTo>
                  <a:cubicBezTo>
                    <a:pt x="3975977" y="196392"/>
                    <a:pt x="3963862" y="201812"/>
                    <a:pt x="3971513" y="201812"/>
                  </a:cubicBezTo>
                  <a:lnTo>
                    <a:pt x="3971513" y="201812"/>
                  </a:lnTo>
                  <a:close/>
                  <a:moveTo>
                    <a:pt x="964105" y="201174"/>
                  </a:moveTo>
                  <a:cubicBezTo>
                    <a:pt x="968250" y="201174"/>
                    <a:pt x="973988" y="197986"/>
                    <a:pt x="975264" y="195754"/>
                  </a:cubicBezTo>
                  <a:cubicBezTo>
                    <a:pt x="966018" y="188103"/>
                    <a:pt x="967612" y="177900"/>
                    <a:pt x="960598" y="169611"/>
                  </a:cubicBezTo>
                  <a:cubicBezTo>
                    <a:pt x="958047" y="168655"/>
                    <a:pt x="959323" y="165785"/>
                    <a:pt x="955816" y="165785"/>
                  </a:cubicBezTo>
                  <a:cubicBezTo>
                    <a:pt x="960598" y="176625"/>
                    <a:pt x="962192" y="186190"/>
                    <a:pt x="960279" y="196392"/>
                  </a:cubicBezTo>
                  <a:cubicBezTo>
                    <a:pt x="959960" y="199899"/>
                    <a:pt x="961554" y="201174"/>
                    <a:pt x="964105" y="201174"/>
                  </a:cubicBezTo>
                  <a:lnTo>
                    <a:pt x="964105" y="201174"/>
                  </a:lnTo>
                  <a:close/>
                  <a:moveTo>
                    <a:pt x="2497937" y="200855"/>
                  </a:moveTo>
                  <a:lnTo>
                    <a:pt x="2501125" y="200218"/>
                  </a:lnTo>
                  <a:lnTo>
                    <a:pt x="2497937" y="200218"/>
                  </a:lnTo>
                  <a:cubicBezTo>
                    <a:pt x="2497937" y="200218"/>
                    <a:pt x="2497937" y="200855"/>
                    <a:pt x="2497937" y="200855"/>
                  </a:cubicBezTo>
                  <a:close/>
                  <a:moveTo>
                    <a:pt x="2507502" y="200855"/>
                  </a:moveTo>
                  <a:lnTo>
                    <a:pt x="2507502" y="199899"/>
                  </a:lnTo>
                  <a:lnTo>
                    <a:pt x="2504314" y="200536"/>
                  </a:lnTo>
                  <a:lnTo>
                    <a:pt x="2507502" y="201174"/>
                  </a:lnTo>
                  <a:lnTo>
                    <a:pt x="2507502" y="201174"/>
                  </a:lnTo>
                  <a:close/>
                  <a:moveTo>
                    <a:pt x="2752035" y="200855"/>
                  </a:moveTo>
                  <a:lnTo>
                    <a:pt x="2752035" y="196392"/>
                  </a:lnTo>
                  <a:cubicBezTo>
                    <a:pt x="2752035" y="196392"/>
                    <a:pt x="2737051" y="198624"/>
                    <a:pt x="2737051" y="198624"/>
                  </a:cubicBezTo>
                  <a:lnTo>
                    <a:pt x="2752035" y="200855"/>
                  </a:lnTo>
                  <a:lnTo>
                    <a:pt x="2752035" y="200855"/>
                  </a:lnTo>
                  <a:close/>
                  <a:moveTo>
                    <a:pt x="2776265" y="200536"/>
                  </a:moveTo>
                  <a:lnTo>
                    <a:pt x="2791568" y="198305"/>
                  </a:lnTo>
                  <a:lnTo>
                    <a:pt x="2776584" y="196073"/>
                  </a:lnTo>
                  <a:lnTo>
                    <a:pt x="2776584" y="200536"/>
                  </a:lnTo>
                  <a:lnTo>
                    <a:pt x="2776584" y="200536"/>
                  </a:lnTo>
                  <a:close/>
                  <a:moveTo>
                    <a:pt x="2387626" y="200855"/>
                  </a:moveTo>
                  <a:lnTo>
                    <a:pt x="2389539" y="194798"/>
                  </a:lnTo>
                  <a:cubicBezTo>
                    <a:pt x="2389539" y="194798"/>
                    <a:pt x="2389539" y="194798"/>
                    <a:pt x="2389539" y="194798"/>
                  </a:cubicBezTo>
                  <a:lnTo>
                    <a:pt x="2391452" y="186827"/>
                  </a:lnTo>
                  <a:lnTo>
                    <a:pt x="2390177" y="186827"/>
                  </a:lnTo>
                  <a:cubicBezTo>
                    <a:pt x="2390177" y="186827"/>
                    <a:pt x="2383482" y="186827"/>
                    <a:pt x="2383482" y="186827"/>
                  </a:cubicBezTo>
                  <a:lnTo>
                    <a:pt x="2382844" y="186827"/>
                  </a:lnTo>
                  <a:cubicBezTo>
                    <a:pt x="2382844" y="186827"/>
                    <a:pt x="2384757" y="191928"/>
                    <a:pt x="2384757" y="191928"/>
                  </a:cubicBezTo>
                  <a:cubicBezTo>
                    <a:pt x="2386351" y="192885"/>
                    <a:pt x="2387945" y="193841"/>
                    <a:pt x="2389539" y="194798"/>
                  </a:cubicBezTo>
                  <a:cubicBezTo>
                    <a:pt x="2387945" y="193841"/>
                    <a:pt x="2386351" y="193204"/>
                    <a:pt x="2384757" y="192247"/>
                  </a:cubicBezTo>
                  <a:lnTo>
                    <a:pt x="2387626" y="200855"/>
                  </a:lnTo>
                  <a:lnTo>
                    <a:pt x="2387626" y="200855"/>
                  </a:lnTo>
                  <a:close/>
                  <a:moveTo>
                    <a:pt x="2502720" y="200218"/>
                  </a:moveTo>
                  <a:lnTo>
                    <a:pt x="2507502" y="199261"/>
                  </a:lnTo>
                  <a:cubicBezTo>
                    <a:pt x="2505908" y="198305"/>
                    <a:pt x="2504314" y="197667"/>
                    <a:pt x="2502401" y="196711"/>
                  </a:cubicBezTo>
                  <a:cubicBezTo>
                    <a:pt x="2503995" y="197348"/>
                    <a:pt x="2505589" y="198305"/>
                    <a:pt x="2507502" y="198942"/>
                  </a:cubicBezTo>
                  <a:lnTo>
                    <a:pt x="2507502" y="197029"/>
                  </a:lnTo>
                  <a:lnTo>
                    <a:pt x="2503039" y="196392"/>
                  </a:lnTo>
                  <a:lnTo>
                    <a:pt x="2502401" y="196392"/>
                  </a:lnTo>
                  <a:cubicBezTo>
                    <a:pt x="2502401" y="196392"/>
                    <a:pt x="2497937" y="197348"/>
                    <a:pt x="2497937" y="197348"/>
                  </a:cubicBezTo>
                  <a:lnTo>
                    <a:pt x="2497937" y="199261"/>
                  </a:lnTo>
                  <a:lnTo>
                    <a:pt x="2502720" y="199899"/>
                  </a:lnTo>
                  <a:lnTo>
                    <a:pt x="2502720" y="199899"/>
                  </a:lnTo>
                  <a:close/>
                  <a:moveTo>
                    <a:pt x="2493793" y="199261"/>
                  </a:moveTo>
                  <a:lnTo>
                    <a:pt x="2493793" y="197667"/>
                  </a:lnTo>
                  <a:cubicBezTo>
                    <a:pt x="2493793" y="197667"/>
                    <a:pt x="2488054" y="198624"/>
                    <a:pt x="2488054" y="198624"/>
                  </a:cubicBezTo>
                  <a:lnTo>
                    <a:pt x="2493793" y="199580"/>
                  </a:lnTo>
                  <a:lnTo>
                    <a:pt x="2493793" y="199580"/>
                  </a:lnTo>
                  <a:close/>
                  <a:moveTo>
                    <a:pt x="2507502" y="199261"/>
                  </a:moveTo>
                  <a:lnTo>
                    <a:pt x="2513241" y="198305"/>
                  </a:lnTo>
                  <a:lnTo>
                    <a:pt x="2507502" y="197348"/>
                  </a:lnTo>
                  <a:lnTo>
                    <a:pt x="2507502" y="199261"/>
                  </a:lnTo>
                  <a:lnTo>
                    <a:pt x="2507502" y="199261"/>
                  </a:lnTo>
                  <a:close/>
                  <a:moveTo>
                    <a:pt x="2491242" y="197986"/>
                  </a:moveTo>
                  <a:lnTo>
                    <a:pt x="2497937" y="197029"/>
                  </a:lnTo>
                  <a:lnTo>
                    <a:pt x="2497937" y="195754"/>
                  </a:lnTo>
                  <a:lnTo>
                    <a:pt x="2490923" y="194798"/>
                  </a:lnTo>
                  <a:lnTo>
                    <a:pt x="2490923" y="197986"/>
                  </a:lnTo>
                  <a:cubicBezTo>
                    <a:pt x="2490923" y="197986"/>
                    <a:pt x="2490923" y="197986"/>
                    <a:pt x="2490923" y="197986"/>
                  </a:cubicBezTo>
                  <a:close/>
                  <a:moveTo>
                    <a:pt x="2507502" y="197986"/>
                  </a:moveTo>
                  <a:lnTo>
                    <a:pt x="2507502" y="194798"/>
                  </a:lnTo>
                  <a:lnTo>
                    <a:pt x="2517066" y="195754"/>
                  </a:lnTo>
                  <a:lnTo>
                    <a:pt x="2517066" y="197029"/>
                  </a:lnTo>
                  <a:lnTo>
                    <a:pt x="2507502" y="198305"/>
                  </a:lnTo>
                  <a:close/>
                  <a:moveTo>
                    <a:pt x="2735138" y="197986"/>
                  </a:moveTo>
                  <a:lnTo>
                    <a:pt x="2752673" y="195435"/>
                  </a:lnTo>
                  <a:lnTo>
                    <a:pt x="2752673" y="192247"/>
                  </a:lnTo>
                  <a:lnTo>
                    <a:pt x="2734819" y="189697"/>
                  </a:lnTo>
                  <a:lnTo>
                    <a:pt x="2735457" y="197986"/>
                  </a:lnTo>
                  <a:lnTo>
                    <a:pt x="2735457" y="197986"/>
                  </a:lnTo>
                  <a:close/>
                  <a:moveTo>
                    <a:pt x="2798582" y="197986"/>
                  </a:moveTo>
                  <a:lnTo>
                    <a:pt x="2799220" y="190015"/>
                  </a:lnTo>
                  <a:lnTo>
                    <a:pt x="2781048" y="192885"/>
                  </a:lnTo>
                  <a:lnTo>
                    <a:pt x="2781048" y="195435"/>
                  </a:lnTo>
                  <a:lnTo>
                    <a:pt x="2798582" y="198305"/>
                  </a:lnTo>
                  <a:lnTo>
                    <a:pt x="2798582" y="198305"/>
                  </a:lnTo>
                  <a:close/>
                  <a:moveTo>
                    <a:pt x="2497937" y="197029"/>
                  </a:moveTo>
                  <a:lnTo>
                    <a:pt x="2501444" y="196392"/>
                  </a:lnTo>
                  <a:lnTo>
                    <a:pt x="2497937" y="195754"/>
                  </a:lnTo>
                  <a:lnTo>
                    <a:pt x="2497937" y="196711"/>
                  </a:lnTo>
                  <a:lnTo>
                    <a:pt x="2497937" y="196711"/>
                  </a:lnTo>
                  <a:close/>
                  <a:moveTo>
                    <a:pt x="2507502" y="197029"/>
                  </a:moveTo>
                  <a:lnTo>
                    <a:pt x="2507502" y="196073"/>
                  </a:lnTo>
                  <a:lnTo>
                    <a:pt x="2504632" y="196711"/>
                  </a:lnTo>
                  <a:lnTo>
                    <a:pt x="2507502" y="197348"/>
                  </a:lnTo>
                  <a:lnTo>
                    <a:pt x="2507502" y="197348"/>
                  </a:lnTo>
                  <a:close/>
                  <a:moveTo>
                    <a:pt x="3059694" y="197029"/>
                  </a:moveTo>
                  <a:lnTo>
                    <a:pt x="3091895" y="192247"/>
                  </a:lnTo>
                  <a:lnTo>
                    <a:pt x="3091895" y="186508"/>
                  </a:lnTo>
                  <a:lnTo>
                    <a:pt x="3059057" y="181407"/>
                  </a:lnTo>
                  <a:lnTo>
                    <a:pt x="3060013" y="196711"/>
                  </a:lnTo>
                  <a:lnTo>
                    <a:pt x="3060013" y="196711"/>
                  </a:lnTo>
                  <a:close/>
                  <a:moveTo>
                    <a:pt x="3168730" y="196711"/>
                  </a:moveTo>
                  <a:lnTo>
                    <a:pt x="3169368" y="182045"/>
                  </a:lnTo>
                  <a:lnTo>
                    <a:pt x="3135573" y="187465"/>
                  </a:lnTo>
                  <a:lnTo>
                    <a:pt x="3135573" y="191928"/>
                  </a:lnTo>
                  <a:cubicBezTo>
                    <a:pt x="3135573" y="191928"/>
                    <a:pt x="3168730" y="197029"/>
                    <a:pt x="3168730" y="197029"/>
                  </a:cubicBezTo>
                  <a:lnTo>
                    <a:pt x="3168730" y="197029"/>
                  </a:lnTo>
                  <a:close/>
                  <a:moveTo>
                    <a:pt x="2503357" y="196392"/>
                  </a:moveTo>
                  <a:lnTo>
                    <a:pt x="2507502" y="195754"/>
                  </a:lnTo>
                  <a:lnTo>
                    <a:pt x="2507502" y="193522"/>
                  </a:lnTo>
                  <a:lnTo>
                    <a:pt x="2502720" y="192566"/>
                  </a:lnTo>
                  <a:lnTo>
                    <a:pt x="2497937" y="193522"/>
                  </a:lnTo>
                  <a:lnTo>
                    <a:pt x="2497937" y="195435"/>
                  </a:lnTo>
                  <a:lnTo>
                    <a:pt x="2503357" y="196392"/>
                  </a:lnTo>
                  <a:lnTo>
                    <a:pt x="2503357" y="196392"/>
                  </a:lnTo>
                  <a:close/>
                  <a:moveTo>
                    <a:pt x="2507502" y="195435"/>
                  </a:moveTo>
                  <a:lnTo>
                    <a:pt x="2513559" y="194479"/>
                  </a:lnTo>
                  <a:lnTo>
                    <a:pt x="2507502" y="193522"/>
                  </a:lnTo>
                  <a:lnTo>
                    <a:pt x="2507502" y="195435"/>
                  </a:lnTo>
                  <a:lnTo>
                    <a:pt x="2507502" y="195435"/>
                  </a:lnTo>
                  <a:close/>
                  <a:moveTo>
                    <a:pt x="2493474" y="196073"/>
                  </a:moveTo>
                  <a:lnTo>
                    <a:pt x="2493474" y="196073"/>
                  </a:lnTo>
                  <a:lnTo>
                    <a:pt x="2493474" y="194160"/>
                  </a:lnTo>
                  <a:cubicBezTo>
                    <a:pt x="2493474" y="194160"/>
                    <a:pt x="2487735" y="195117"/>
                    <a:pt x="2487735" y="195117"/>
                  </a:cubicBezTo>
                  <a:lnTo>
                    <a:pt x="2493474" y="196073"/>
                  </a:lnTo>
                  <a:lnTo>
                    <a:pt x="2493474" y="196073"/>
                  </a:lnTo>
                  <a:close/>
                  <a:moveTo>
                    <a:pt x="2752354" y="195117"/>
                  </a:moveTo>
                  <a:lnTo>
                    <a:pt x="2761281" y="193841"/>
                  </a:lnTo>
                  <a:lnTo>
                    <a:pt x="2752354" y="192566"/>
                  </a:lnTo>
                  <a:lnTo>
                    <a:pt x="2752354" y="195117"/>
                  </a:lnTo>
                  <a:close/>
                  <a:moveTo>
                    <a:pt x="2771483" y="195117"/>
                  </a:moveTo>
                  <a:lnTo>
                    <a:pt x="2771483" y="192885"/>
                  </a:lnTo>
                  <a:lnTo>
                    <a:pt x="2764469" y="193841"/>
                  </a:lnTo>
                  <a:lnTo>
                    <a:pt x="2771483" y="195117"/>
                  </a:lnTo>
                  <a:close/>
                  <a:moveTo>
                    <a:pt x="2488692" y="194160"/>
                  </a:moveTo>
                  <a:lnTo>
                    <a:pt x="2498256" y="193204"/>
                  </a:lnTo>
                  <a:lnTo>
                    <a:pt x="2498256" y="191928"/>
                  </a:lnTo>
                  <a:lnTo>
                    <a:pt x="2488692" y="190972"/>
                  </a:lnTo>
                  <a:lnTo>
                    <a:pt x="2488692" y="194160"/>
                  </a:lnTo>
                  <a:close/>
                  <a:moveTo>
                    <a:pt x="2514516" y="194160"/>
                  </a:moveTo>
                  <a:lnTo>
                    <a:pt x="2514516" y="190653"/>
                  </a:lnTo>
                  <a:cubicBezTo>
                    <a:pt x="2514516" y="190653"/>
                    <a:pt x="2507502" y="191928"/>
                    <a:pt x="2507502" y="191928"/>
                  </a:cubicBezTo>
                  <a:lnTo>
                    <a:pt x="2507502" y="193204"/>
                  </a:lnTo>
                  <a:lnTo>
                    <a:pt x="2514516" y="194160"/>
                  </a:lnTo>
                  <a:lnTo>
                    <a:pt x="2514516" y="194160"/>
                  </a:lnTo>
                  <a:close/>
                  <a:moveTo>
                    <a:pt x="928079" y="193522"/>
                  </a:moveTo>
                  <a:cubicBezTo>
                    <a:pt x="938281" y="190334"/>
                    <a:pt x="930629" y="177900"/>
                    <a:pt x="935093" y="171843"/>
                  </a:cubicBezTo>
                  <a:cubicBezTo>
                    <a:pt x="928397" y="172799"/>
                    <a:pt x="923296" y="178857"/>
                    <a:pt x="917239" y="182045"/>
                  </a:cubicBezTo>
                  <a:cubicBezTo>
                    <a:pt x="917239" y="184596"/>
                    <a:pt x="909587" y="187146"/>
                    <a:pt x="923296" y="189059"/>
                  </a:cubicBezTo>
                  <a:cubicBezTo>
                    <a:pt x="926166" y="189378"/>
                    <a:pt x="922659" y="192247"/>
                    <a:pt x="928079" y="193204"/>
                  </a:cubicBezTo>
                  <a:close/>
                  <a:moveTo>
                    <a:pt x="2765107" y="193522"/>
                  </a:moveTo>
                  <a:lnTo>
                    <a:pt x="2771483" y="191928"/>
                  </a:lnTo>
                  <a:lnTo>
                    <a:pt x="2771483" y="186508"/>
                  </a:lnTo>
                  <a:lnTo>
                    <a:pt x="2763831" y="184596"/>
                  </a:lnTo>
                  <a:lnTo>
                    <a:pt x="2752673" y="186190"/>
                  </a:lnTo>
                  <a:lnTo>
                    <a:pt x="2752673" y="191291"/>
                  </a:lnTo>
                  <a:lnTo>
                    <a:pt x="2765107" y="193204"/>
                  </a:lnTo>
                  <a:close/>
                  <a:moveTo>
                    <a:pt x="2497937" y="192885"/>
                  </a:moveTo>
                  <a:lnTo>
                    <a:pt x="2501125" y="192247"/>
                  </a:lnTo>
                  <a:lnTo>
                    <a:pt x="2497937" y="191610"/>
                  </a:lnTo>
                  <a:lnTo>
                    <a:pt x="2497937" y="192566"/>
                  </a:lnTo>
                  <a:lnTo>
                    <a:pt x="2497937" y="192566"/>
                  </a:lnTo>
                  <a:close/>
                  <a:moveTo>
                    <a:pt x="2507502" y="192885"/>
                  </a:moveTo>
                  <a:lnTo>
                    <a:pt x="2507502" y="191928"/>
                  </a:lnTo>
                  <a:lnTo>
                    <a:pt x="2504314" y="192566"/>
                  </a:lnTo>
                  <a:lnTo>
                    <a:pt x="2507502" y="193204"/>
                  </a:lnTo>
                  <a:lnTo>
                    <a:pt x="2507502" y="193204"/>
                  </a:lnTo>
                  <a:close/>
                  <a:moveTo>
                    <a:pt x="2502720" y="192247"/>
                  </a:moveTo>
                  <a:lnTo>
                    <a:pt x="2507502" y="191291"/>
                  </a:lnTo>
                  <a:lnTo>
                    <a:pt x="2507502" y="189059"/>
                  </a:lnTo>
                  <a:cubicBezTo>
                    <a:pt x="2507502" y="189059"/>
                    <a:pt x="2503039" y="188421"/>
                    <a:pt x="2503039" y="188421"/>
                  </a:cubicBezTo>
                  <a:lnTo>
                    <a:pt x="2497937" y="189378"/>
                  </a:lnTo>
                  <a:lnTo>
                    <a:pt x="2497937" y="191291"/>
                  </a:lnTo>
                  <a:lnTo>
                    <a:pt x="2502720" y="192247"/>
                  </a:lnTo>
                  <a:lnTo>
                    <a:pt x="2502720" y="192247"/>
                  </a:lnTo>
                  <a:close/>
                  <a:moveTo>
                    <a:pt x="3091895" y="191928"/>
                  </a:moveTo>
                  <a:lnTo>
                    <a:pt x="3108155" y="189378"/>
                  </a:lnTo>
                  <a:lnTo>
                    <a:pt x="3091895" y="186827"/>
                  </a:lnTo>
                  <a:lnTo>
                    <a:pt x="3091895" y="191928"/>
                  </a:lnTo>
                  <a:close/>
                  <a:moveTo>
                    <a:pt x="1884851" y="191610"/>
                  </a:moveTo>
                  <a:cubicBezTo>
                    <a:pt x="1884851" y="191610"/>
                    <a:pt x="1887401" y="191610"/>
                    <a:pt x="1889633" y="191291"/>
                  </a:cubicBezTo>
                  <a:cubicBezTo>
                    <a:pt x="1898241" y="185552"/>
                    <a:pt x="1891865" y="176625"/>
                    <a:pt x="1905893" y="169611"/>
                  </a:cubicBezTo>
                  <a:cubicBezTo>
                    <a:pt x="1909081" y="163554"/>
                    <a:pt x="1917689" y="152076"/>
                    <a:pt x="1914501" y="146019"/>
                  </a:cubicBezTo>
                  <a:cubicBezTo>
                    <a:pt x="1908443" y="155902"/>
                    <a:pt x="1884213" y="171843"/>
                    <a:pt x="1890589" y="182364"/>
                  </a:cubicBezTo>
                  <a:cubicBezTo>
                    <a:pt x="1889314" y="186190"/>
                    <a:pt x="1877199" y="191610"/>
                    <a:pt x="1884851" y="191610"/>
                  </a:cubicBezTo>
                  <a:lnTo>
                    <a:pt x="1884851" y="191610"/>
                  </a:lnTo>
                  <a:close/>
                  <a:moveTo>
                    <a:pt x="2780729" y="191610"/>
                  </a:moveTo>
                  <a:lnTo>
                    <a:pt x="2796032" y="189378"/>
                  </a:lnTo>
                  <a:lnTo>
                    <a:pt x="2780729" y="186827"/>
                  </a:lnTo>
                  <a:lnTo>
                    <a:pt x="2780729" y="191610"/>
                  </a:lnTo>
                  <a:lnTo>
                    <a:pt x="2780729" y="191610"/>
                  </a:lnTo>
                  <a:close/>
                  <a:moveTo>
                    <a:pt x="2497937" y="191610"/>
                  </a:moveTo>
                  <a:lnTo>
                    <a:pt x="2497937" y="189697"/>
                  </a:lnTo>
                  <a:lnTo>
                    <a:pt x="2492199" y="190653"/>
                  </a:lnTo>
                  <a:lnTo>
                    <a:pt x="2497937" y="191610"/>
                  </a:lnTo>
                  <a:close/>
                  <a:moveTo>
                    <a:pt x="2507502" y="191610"/>
                  </a:moveTo>
                  <a:lnTo>
                    <a:pt x="2513559" y="190653"/>
                  </a:lnTo>
                  <a:lnTo>
                    <a:pt x="2507502" y="189697"/>
                  </a:lnTo>
                  <a:lnTo>
                    <a:pt x="2507502" y="191610"/>
                  </a:lnTo>
                  <a:close/>
                  <a:moveTo>
                    <a:pt x="2752354" y="191291"/>
                  </a:moveTo>
                  <a:lnTo>
                    <a:pt x="2752354" y="186827"/>
                  </a:lnTo>
                  <a:lnTo>
                    <a:pt x="2737051" y="189378"/>
                  </a:lnTo>
                  <a:lnTo>
                    <a:pt x="2752354" y="191610"/>
                  </a:lnTo>
                  <a:close/>
                  <a:moveTo>
                    <a:pt x="3133022" y="191291"/>
                  </a:moveTo>
                  <a:lnTo>
                    <a:pt x="3133022" y="187465"/>
                  </a:lnTo>
                  <a:cubicBezTo>
                    <a:pt x="3133022" y="187465"/>
                    <a:pt x="3120588" y="189378"/>
                    <a:pt x="3120588" y="189378"/>
                  </a:cubicBezTo>
                  <a:lnTo>
                    <a:pt x="3133022" y="191291"/>
                  </a:lnTo>
                  <a:lnTo>
                    <a:pt x="3133022" y="191291"/>
                  </a:lnTo>
                  <a:close/>
                  <a:moveTo>
                    <a:pt x="2383800" y="190653"/>
                  </a:moveTo>
                  <a:lnTo>
                    <a:pt x="2382207" y="185871"/>
                  </a:lnTo>
                  <a:lnTo>
                    <a:pt x="2371048" y="184914"/>
                  </a:lnTo>
                  <a:cubicBezTo>
                    <a:pt x="2375511" y="186827"/>
                    <a:pt x="2379656" y="188740"/>
                    <a:pt x="2383800" y="190653"/>
                  </a:cubicBezTo>
                  <a:lnTo>
                    <a:pt x="2383800" y="190653"/>
                  </a:lnTo>
                  <a:close/>
                  <a:moveTo>
                    <a:pt x="2488692" y="190334"/>
                  </a:moveTo>
                  <a:lnTo>
                    <a:pt x="2498256" y="189059"/>
                  </a:lnTo>
                  <a:lnTo>
                    <a:pt x="2498256" y="187784"/>
                  </a:lnTo>
                  <a:lnTo>
                    <a:pt x="2488692" y="186508"/>
                  </a:lnTo>
                  <a:lnTo>
                    <a:pt x="2488692" y="190015"/>
                  </a:lnTo>
                  <a:close/>
                  <a:moveTo>
                    <a:pt x="2514835" y="190334"/>
                  </a:moveTo>
                  <a:lnTo>
                    <a:pt x="2514835" y="187146"/>
                  </a:lnTo>
                  <a:cubicBezTo>
                    <a:pt x="2514835" y="187146"/>
                    <a:pt x="2507502" y="188421"/>
                    <a:pt x="2507502" y="188421"/>
                  </a:cubicBezTo>
                  <a:lnTo>
                    <a:pt x="2507502" y="189378"/>
                  </a:lnTo>
                  <a:lnTo>
                    <a:pt x="2514835" y="190653"/>
                  </a:lnTo>
                  <a:lnTo>
                    <a:pt x="2514835" y="190653"/>
                  </a:lnTo>
                  <a:close/>
                  <a:moveTo>
                    <a:pt x="2494112" y="189059"/>
                  </a:moveTo>
                  <a:lnTo>
                    <a:pt x="2497618" y="188421"/>
                  </a:lnTo>
                  <a:lnTo>
                    <a:pt x="2493793" y="187784"/>
                  </a:lnTo>
                  <a:lnTo>
                    <a:pt x="2493793" y="188740"/>
                  </a:lnTo>
                  <a:cubicBezTo>
                    <a:pt x="2493793" y="188740"/>
                    <a:pt x="2493793" y="188740"/>
                    <a:pt x="2493793" y="188740"/>
                  </a:cubicBezTo>
                  <a:close/>
                  <a:moveTo>
                    <a:pt x="2507502" y="189059"/>
                  </a:moveTo>
                  <a:lnTo>
                    <a:pt x="2507502" y="188103"/>
                  </a:lnTo>
                  <a:lnTo>
                    <a:pt x="2504632" y="188740"/>
                  </a:lnTo>
                  <a:lnTo>
                    <a:pt x="2507502" y="189378"/>
                  </a:lnTo>
                  <a:lnTo>
                    <a:pt x="2507502" y="189378"/>
                  </a:lnTo>
                  <a:close/>
                  <a:moveTo>
                    <a:pt x="2798901" y="188740"/>
                  </a:moveTo>
                  <a:lnTo>
                    <a:pt x="2799539" y="180132"/>
                  </a:lnTo>
                  <a:lnTo>
                    <a:pt x="2780729" y="183001"/>
                  </a:lnTo>
                  <a:lnTo>
                    <a:pt x="2780729" y="186190"/>
                  </a:lnTo>
                  <a:lnTo>
                    <a:pt x="2798901" y="189059"/>
                  </a:lnTo>
                  <a:close/>
                  <a:moveTo>
                    <a:pt x="2734819" y="188740"/>
                  </a:moveTo>
                  <a:lnTo>
                    <a:pt x="2752354" y="185871"/>
                  </a:lnTo>
                  <a:lnTo>
                    <a:pt x="2752354" y="183001"/>
                  </a:lnTo>
                  <a:lnTo>
                    <a:pt x="2733863" y="180132"/>
                  </a:lnTo>
                  <a:lnTo>
                    <a:pt x="2734819" y="188421"/>
                  </a:lnTo>
                  <a:lnTo>
                    <a:pt x="2734819" y="188421"/>
                  </a:lnTo>
                  <a:close/>
                  <a:moveTo>
                    <a:pt x="3112299" y="188421"/>
                  </a:moveTo>
                  <a:lnTo>
                    <a:pt x="3129515" y="185871"/>
                  </a:lnTo>
                  <a:lnTo>
                    <a:pt x="3129515" y="176306"/>
                  </a:lnTo>
                  <a:lnTo>
                    <a:pt x="3110068" y="173437"/>
                  </a:lnTo>
                  <a:lnTo>
                    <a:pt x="3091895" y="175987"/>
                  </a:lnTo>
                  <a:lnTo>
                    <a:pt x="3091895" y="185552"/>
                  </a:lnTo>
                  <a:lnTo>
                    <a:pt x="3112299" y="188740"/>
                  </a:lnTo>
                  <a:close/>
                  <a:moveTo>
                    <a:pt x="2503357" y="188421"/>
                  </a:moveTo>
                  <a:lnTo>
                    <a:pt x="2507502" y="187784"/>
                  </a:lnTo>
                  <a:lnTo>
                    <a:pt x="2507502" y="185552"/>
                  </a:lnTo>
                  <a:lnTo>
                    <a:pt x="2502720" y="184914"/>
                  </a:lnTo>
                  <a:lnTo>
                    <a:pt x="2497937" y="185552"/>
                  </a:lnTo>
                  <a:lnTo>
                    <a:pt x="2497937" y="187465"/>
                  </a:lnTo>
                  <a:lnTo>
                    <a:pt x="2503357" y="188103"/>
                  </a:lnTo>
                  <a:lnTo>
                    <a:pt x="2503357" y="188103"/>
                  </a:lnTo>
                  <a:close/>
                  <a:moveTo>
                    <a:pt x="2507502" y="187465"/>
                  </a:moveTo>
                  <a:lnTo>
                    <a:pt x="2514197" y="186508"/>
                  </a:lnTo>
                  <a:lnTo>
                    <a:pt x="2507502" y="185233"/>
                  </a:lnTo>
                  <a:lnTo>
                    <a:pt x="2507502" y="187465"/>
                  </a:lnTo>
                  <a:close/>
                  <a:moveTo>
                    <a:pt x="2493474" y="187465"/>
                  </a:moveTo>
                  <a:lnTo>
                    <a:pt x="2493474" y="185552"/>
                  </a:lnTo>
                  <a:cubicBezTo>
                    <a:pt x="2493474" y="185552"/>
                    <a:pt x="2487098" y="186508"/>
                    <a:pt x="2487098" y="186508"/>
                  </a:cubicBezTo>
                  <a:lnTo>
                    <a:pt x="2493474" y="187465"/>
                  </a:lnTo>
                  <a:lnTo>
                    <a:pt x="2493474" y="187465"/>
                  </a:lnTo>
                  <a:close/>
                  <a:moveTo>
                    <a:pt x="2512284" y="186190"/>
                  </a:moveTo>
                  <a:lnTo>
                    <a:pt x="2512284" y="183639"/>
                  </a:lnTo>
                  <a:cubicBezTo>
                    <a:pt x="2512284" y="183639"/>
                    <a:pt x="2511009" y="183001"/>
                    <a:pt x="2510371" y="182683"/>
                  </a:cubicBezTo>
                  <a:cubicBezTo>
                    <a:pt x="2511328" y="182683"/>
                    <a:pt x="2511965" y="183001"/>
                    <a:pt x="2517066" y="183320"/>
                  </a:cubicBezTo>
                  <a:lnTo>
                    <a:pt x="2517066" y="182045"/>
                  </a:lnTo>
                  <a:lnTo>
                    <a:pt x="2510371" y="182683"/>
                  </a:lnTo>
                  <a:lnTo>
                    <a:pt x="2507502" y="183639"/>
                  </a:lnTo>
                  <a:lnTo>
                    <a:pt x="2507502" y="184914"/>
                  </a:lnTo>
                  <a:lnTo>
                    <a:pt x="2512284" y="186190"/>
                  </a:lnTo>
                  <a:lnTo>
                    <a:pt x="2512284" y="186190"/>
                  </a:lnTo>
                  <a:close/>
                  <a:moveTo>
                    <a:pt x="2481040" y="186190"/>
                  </a:moveTo>
                  <a:lnTo>
                    <a:pt x="2488373" y="184914"/>
                  </a:lnTo>
                  <a:lnTo>
                    <a:pt x="2488373" y="183639"/>
                  </a:lnTo>
                  <a:lnTo>
                    <a:pt x="2480721" y="182364"/>
                  </a:lnTo>
                  <a:lnTo>
                    <a:pt x="2480721" y="185871"/>
                  </a:lnTo>
                  <a:cubicBezTo>
                    <a:pt x="2480721" y="185871"/>
                    <a:pt x="2480721" y="185871"/>
                    <a:pt x="2480721" y="185871"/>
                  </a:cubicBezTo>
                  <a:close/>
                  <a:moveTo>
                    <a:pt x="2771483" y="185871"/>
                  </a:moveTo>
                  <a:lnTo>
                    <a:pt x="2771483" y="183320"/>
                  </a:lnTo>
                  <a:lnTo>
                    <a:pt x="2762875" y="184596"/>
                  </a:lnTo>
                  <a:lnTo>
                    <a:pt x="2771483" y="185871"/>
                  </a:lnTo>
                  <a:close/>
                  <a:moveTo>
                    <a:pt x="2383482" y="186827"/>
                  </a:moveTo>
                  <a:lnTo>
                    <a:pt x="2391771" y="186827"/>
                  </a:lnTo>
                  <a:cubicBezTo>
                    <a:pt x="2391771" y="186827"/>
                    <a:pt x="2391771" y="184914"/>
                    <a:pt x="2391771" y="184914"/>
                  </a:cubicBezTo>
                  <a:lnTo>
                    <a:pt x="2390815" y="184277"/>
                  </a:lnTo>
                  <a:lnTo>
                    <a:pt x="2382525" y="184277"/>
                  </a:lnTo>
                  <a:cubicBezTo>
                    <a:pt x="2382525" y="184277"/>
                    <a:pt x="2381888" y="184914"/>
                    <a:pt x="2381888" y="184914"/>
                  </a:cubicBezTo>
                  <a:lnTo>
                    <a:pt x="2382525" y="186827"/>
                  </a:lnTo>
                  <a:lnTo>
                    <a:pt x="2383163" y="186827"/>
                  </a:lnTo>
                  <a:close/>
                  <a:moveTo>
                    <a:pt x="2753310" y="185871"/>
                  </a:moveTo>
                  <a:lnTo>
                    <a:pt x="2760962" y="184596"/>
                  </a:lnTo>
                  <a:lnTo>
                    <a:pt x="2752992" y="183320"/>
                  </a:lnTo>
                  <a:lnTo>
                    <a:pt x="2752992" y="185871"/>
                  </a:lnTo>
                  <a:lnTo>
                    <a:pt x="2752992" y="185871"/>
                  </a:lnTo>
                  <a:close/>
                  <a:moveTo>
                    <a:pt x="2382207" y="185552"/>
                  </a:moveTo>
                  <a:lnTo>
                    <a:pt x="2381569" y="183958"/>
                  </a:lnTo>
                  <a:lnTo>
                    <a:pt x="2379337" y="185233"/>
                  </a:lnTo>
                  <a:lnTo>
                    <a:pt x="2382207" y="185233"/>
                  </a:lnTo>
                  <a:cubicBezTo>
                    <a:pt x="2382207" y="185233"/>
                    <a:pt x="2382207" y="185552"/>
                    <a:pt x="2382207" y="185552"/>
                  </a:cubicBezTo>
                  <a:close/>
                  <a:moveTo>
                    <a:pt x="2392409" y="185552"/>
                  </a:moveTo>
                  <a:lnTo>
                    <a:pt x="2394640" y="185552"/>
                  </a:lnTo>
                  <a:cubicBezTo>
                    <a:pt x="2394640" y="185552"/>
                    <a:pt x="2392728" y="183958"/>
                    <a:pt x="2392728" y="183958"/>
                  </a:cubicBezTo>
                  <a:lnTo>
                    <a:pt x="2392728" y="185552"/>
                  </a:lnTo>
                  <a:cubicBezTo>
                    <a:pt x="2392728" y="185552"/>
                    <a:pt x="2392728" y="185552"/>
                    <a:pt x="2392728" y="185552"/>
                  </a:cubicBezTo>
                  <a:close/>
                  <a:moveTo>
                    <a:pt x="3139080" y="185552"/>
                  </a:moveTo>
                  <a:lnTo>
                    <a:pt x="3170005" y="181089"/>
                  </a:lnTo>
                  <a:lnTo>
                    <a:pt x="3139080" y="176625"/>
                  </a:lnTo>
                  <a:lnTo>
                    <a:pt x="3139080" y="185871"/>
                  </a:lnTo>
                  <a:close/>
                  <a:moveTo>
                    <a:pt x="2378062" y="185233"/>
                  </a:moveTo>
                  <a:lnTo>
                    <a:pt x="2374874" y="183639"/>
                  </a:lnTo>
                  <a:lnTo>
                    <a:pt x="2372961" y="184596"/>
                  </a:lnTo>
                  <a:lnTo>
                    <a:pt x="2378062" y="185233"/>
                  </a:lnTo>
                  <a:lnTo>
                    <a:pt x="2378062" y="185233"/>
                  </a:lnTo>
                  <a:close/>
                  <a:moveTo>
                    <a:pt x="2378700" y="188421"/>
                  </a:moveTo>
                  <a:lnTo>
                    <a:pt x="2381569" y="187146"/>
                  </a:lnTo>
                  <a:lnTo>
                    <a:pt x="2381569" y="187146"/>
                  </a:lnTo>
                  <a:cubicBezTo>
                    <a:pt x="2381569" y="187146"/>
                    <a:pt x="2375830" y="186827"/>
                    <a:pt x="2375830" y="186827"/>
                  </a:cubicBezTo>
                  <a:lnTo>
                    <a:pt x="2379018" y="188421"/>
                  </a:lnTo>
                  <a:lnTo>
                    <a:pt x="2379018" y="188421"/>
                  </a:lnTo>
                  <a:close/>
                  <a:moveTo>
                    <a:pt x="2395278" y="188421"/>
                  </a:moveTo>
                  <a:lnTo>
                    <a:pt x="2398466" y="186508"/>
                  </a:lnTo>
                  <a:lnTo>
                    <a:pt x="2392728" y="186508"/>
                  </a:lnTo>
                  <a:lnTo>
                    <a:pt x="2392728" y="187146"/>
                  </a:lnTo>
                  <a:cubicBezTo>
                    <a:pt x="2392728" y="187146"/>
                    <a:pt x="2394959" y="188421"/>
                    <a:pt x="2394959" y="188421"/>
                  </a:cubicBezTo>
                  <a:lnTo>
                    <a:pt x="2394959" y="188421"/>
                  </a:lnTo>
                  <a:close/>
                  <a:moveTo>
                    <a:pt x="2395916" y="185233"/>
                  </a:moveTo>
                  <a:lnTo>
                    <a:pt x="2401017" y="184596"/>
                  </a:lnTo>
                  <a:lnTo>
                    <a:pt x="2399104" y="183320"/>
                  </a:lnTo>
                  <a:lnTo>
                    <a:pt x="2395916" y="184914"/>
                  </a:lnTo>
                  <a:lnTo>
                    <a:pt x="2395916" y="184914"/>
                  </a:lnTo>
                  <a:close/>
                  <a:moveTo>
                    <a:pt x="3092214" y="185233"/>
                  </a:moveTo>
                  <a:lnTo>
                    <a:pt x="3092214" y="176306"/>
                  </a:lnTo>
                  <a:cubicBezTo>
                    <a:pt x="3092214" y="176306"/>
                    <a:pt x="3062564" y="180770"/>
                    <a:pt x="3062564" y="180770"/>
                  </a:cubicBezTo>
                  <a:lnTo>
                    <a:pt x="3092214" y="184914"/>
                  </a:lnTo>
                  <a:lnTo>
                    <a:pt x="3092214" y="184914"/>
                  </a:lnTo>
                  <a:close/>
                  <a:moveTo>
                    <a:pt x="2497937" y="184914"/>
                  </a:moveTo>
                  <a:lnTo>
                    <a:pt x="2501125" y="184277"/>
                  </a:lnTo>
                  <a:lnTo>
                    <a:pt x="2497937" y="183639"/>
                  </a:lnTo>
                  <a:lnTo>
                    <a:pt x="2497937" y="184596"/>
                  </a:lnTo>
                  <a:lnTo>
                    <a:pt x="2497937" y="184596"/>
                  </a:lnTo>
                  <a:close/>
                  <a:moveTo>
                    <a:pt x="2507502" y="184914"/>
                  </a:moveTo>
                  <a:lnTo>
                    <a:pt x="2507502" y="183639"/>
                  </a:lnTo>
                  <a:lnTo>
                    <a:pt x="2503995" y="184277"/>
                  </a:lnTo>
                  <a:lnTo>
                    <a:pt x="2507502" y="184914"/>
                  </a:lnTo>
                  <a:lnTo>
                    <a:pt x="2507502" y="184914"/>
                  </a:lnTo>
                  <a:close/>
                  <a:moveTo>
                    <a:pt x="2372004" y="184596"/>
                  </a:moveTo>
                  <a:lnTo>
                    <a:pt x="2370091" y="183639"/>
                  </a:lnTo>
                  <a:lnTo>
                    <a:pt x="2369135" y="184277"/>
                  </a:lnTo>
                  <a:cubicBezTo>
                    <a:pt x="2369135" y="184277"/>
                    <a:pt x="2369454" y="184277"/>
                    <a:pt x="2369773" y="184596"/>
                  </a:cubicBezTo>
                  <a:lnTo>
                    <a:pt x="2371686" y="184596"/>
                  </a:lnTo>
                  <a:cubicBezTo>
                    <a:pt x="2371686" y="184596"/>
                    <a:pt x="2371686" y="184596"/>
                    <a:pt x="2371686" y="184596"/>
                  </a:cubicBezTo>
                  <a:close/>
                  <a:moveTo>
                    <a:pt x="2372642" y="187784"/>
                  </a:moveTo>
                  <a:lnTo>
                    <a:pt x="2374555" y="186827"/>
                  </a:lnTo>
                  <a:lnTo>
                    <a:pt x="2370410" y="186827"/>
                  </a:lnTo>
                  <a:lnTo>
                    <a:pt x="2372323" y="187784"/>
                  </a:lnTo>
                  <a:close/>
                  <a:moveTo>
                    <a:pt x="2401336" y="187784"/>
                  </a:moveTo>
                  <a:lnTo>
                    <a:pt x="2403248" y="186508"/>
                  </a:lnTo>
                  <a:lnTo>
                    <a:pt x="2399423" y="186508"/>
                  </a:lnTo>
                  <a:lnTo>
                    <a:pt x="2401336" y="187784"/>
                  </a:lnTo>
                  <a:close/>
                  <a:moveTo>
                    <a:pt x="2402292" y="184277"/>
                  </a:moveTo>
                  <a:lnTo>
                    <a:pt x="2404843" y="184277"/>
                  </a:lnTo>
                  <a:cubicBezTo>
                    <a:pt x="2404843" y="184277"/>
                    <a:pt x="2403886" y="183320"/>
                    <a:pt x="2403886" y="183320"/>
                  </a:cubicBezTo>
                  <a:lnTo>
                    <a:pt x="2401973" y="184277"/>
                  </a:lnTo>
                  <a:lnTo>
                    <a:pt x="2401973" y="184277"/>
                  </a:lnTo>
                  <a:close/>
                  <a:moveTo>
                    <a:pt x="2368178" y="187465"/>
                  </a:moveTo>
                  <a:lnTo>
                    <a:pt x="2366585" y="186827"/>
                  </a:lnTo>
                  <a:lnTo>
                    <a:pt x="2362759" y="186827"/>
                  </a:lnTo>
                  <a:lnTo>
                    <a:pt x="2366585" y="187465"/>
                  </a:lnTo>
                  <a:lnTo>
                    <a:pt x="2368178" y="187465"/>
                  </a:lnTo>
                  <a:close/>
                  <a:moveTo>
                    <a:pt x="2502720" y="183958"/>
                  </a:moveTo>
                  <a:lnTo>
                    <a:pt x="2507502" y="183320"/>
                  </a:lnTo>
                  <a:lnTo>
                    <a:pt x="2507502" y="181726"/>
                  </a:lnTo>
                  <a:cubicBezTo>
                    <a:pt x="2505908" y="181407"/>
                    <a:pt x="2504314" y="181089"/>
                    <a:pt x="2502401" y="180770"/>
                  </a:cubicBezTo>
                  <a:lnTo>
                    <a:pt x="2497937" y="181407"/>
                  </a:lnTo>
                  <a:lnTo>
                    <a:pt x="2497937" y="183320"/>
                  </a:lnTo>
                  <a:lnTo>
                    <a:pt x="2502720" y="183958"/>
                  </a:lnTo>
                  <a:close/>
                  <a:moveTo>
                    <a:pt x="2763831" y="183958"/>
                  </a:moveTo>
                  <a:lnTo>
                    <a:pt x="2771483" y="182045"/>
                  </a:lnTo>
                  <a:lnTo>
                    <a:pt x="2771483" y="176625"/>
                  </a:lnTo>
                  <a:lnTo>
                    <a:pt x="2764788" y="175031"/>
                  </a:lnTo>
                  <a:lnTo>
                    <a:pt x="2752673" y="176944"/>
                  </a:lnTo>
                  <a:lnTo>
                    <a:pt x="2752673" y="182364"/>
                  </a:lnTo>
                  <a:lnTo>
                    <a:pt x="2763831" y="183958"/>
                  </a:lnTo>
                  <a:lnTo>
                    <a:pt x="2763831" y="183958"/>
                  </a:lnTo>
                  <a:close/>
                  <a:moveTo>
                    <a:pt x="2369135" y="187146"/>
                  </a:moveTo>
                  <a:lnTo>
                    <a:pt x="2369773" y="186508"/>
                  </a:lnTo>
                  <a:lnTo>
                    <a:pt x="2367860" y="186508"/>
                  </a:lnTo>
                  <a:cubicBezTo>
                    <a:pt x="2367860" y="186508"/>
                    <a:pt x="2368816" y="186508"/>
                    <a:pt x="2369454" y="187146"/>
                  </a:cubicBezTo>
                  <a:close/>
                  <a:moveTo>
                    <a:pt x="2405480" y="187465"/>
                  </a:moveTo>
                  <a:lnTo>
                    <a:pt x="2406437" y="186827"/>
                  </a:lnTo>
                  <a:cubicBezTo>
                    <a:pt x="2406437" y="186827"/>
                    <a:pt x="2406437" y="186827"/>
                    <a:pt x="2406437" y="186827"/>
                  </a:cubicBezTo>
                  <a:lnTo>
                    <a:pt x="2404524" y="186827"/>
                  </a:lnTo>
                  <a:lnTo>
                    <a:pt x="2405799" y="187465"/>
                  </a:lnTo>
                  <a:close/>
                  <a:moveTo>
                    <a:pt x="2406118" y="183958"/>
                  </a:moveTo>
                  <a:lnTo>
                    <a:pt x="2407712" y="177263"/>
                  </a:lnTo>
                  <a:lnTo>
                    <a:pt x="2407712" y="177263"/>
                  </a:lnTo>
                  <a:lnTo>
                    <a:pt x="2410900" y="186827"/>
                  </a:lnTo>
                  <a:lnTo>
                    <a:pt x="2407074" y="186827"/>
                  </a:lnTo>
                  <a:lnTo>
                    <a:pt x="2407074" y="183639"/>
                  </a:lnTo>
                  <a:cubicBezTo>
                    <a:pt x="2407074" y="183639"/>
                    <a:pt x="2407074" y="183639"/>
                    <a:pt x="2407074" y="183958"/>
                  </a:cubicBezTo>
                  <a:cubicBezTo>
                    <a:pt x="2407074" y="183958"/>
                    <a:pt x="2406437" y="183958"/>
                    <a:pt x="2406118" y="183958"/>
                  </a:cubicBezTo>
                  <a:lnTo>
                    <a:pt x="2405480" y="183958"/>
                  </a:lnTo>
                  <a:cubicBezTo>
                    <a:pt x="2405480" y="183958"/>
                    <a:pt x="2405480" y="184277"/>
                    <a:pt x="2405480" y="184277"/>
                  </a:cubicBezTo>
                  <a:close/>
                  <a:moveTo>
                    <a:pt x="3603916" y="183958"/>
                  </a:moveTo>
                  <a:cubicBezTo>
                    <a:pt x="3606467" y="183958"/>
                    <a:pt x="3608380" y="175669"/>
                    <a:pt x="3606148" y="167061"/>
                  </a:cubicBezTo>
                  <a:cubicBezTo>
                    <a:pt x="3606148" y="158452"/>
                    <a:pt x="3606148" y="150163"/>
                    <a:pt x="3606148" y="141555"/>
                  </a:cubicBezTo>
                  <a:cubicBezTo>
                    <a:pt x="3604235" y="144425"/>
                    <a:pt x="3603597" y="145062"/>
                    <a:pt x="3602960" y="150482"/>
                  </a:cubicBezTo>
                  <a:cubicBezTo>
                    <a:pt x="3600728" y="159090"/>
                    <a:pt x="3601366" y="167698"/>
                    <a:pt x="3599772" y="176306"/>
                  </a:cubicBezTo>
                  <a:cubicBezTo>
                    <a:pt x="3600728" y="181726"/>
                    <a:pt x="3602322" y="183958"/>
                    <a:pt x="3603597" y="183958"/>
                  </a:cubicBezTo>
                  <a:lnTo>
                    <a:pt x="3603597" y="183958"/>
                  </a:lnTo>
                  <a:close/>
                  <a:moveTo>
                    <a:pt x="2488692" y="183320"/>
                  </a:moveTo>
                  <a:lnTo>
                    <a:pt x="2488692" y="181407"/>
                  </a:lnTo>
                  <a:lnTo>
                    <a:pt x="2482953" y="182364"/>
                  </a:lnTo>
                  <a:lnTo>
                    <a:pt x="2488692" y="183320"/>
                  </a:lnTo>
                  <a:lnTo>
                    <a:pt x="2488692" y="183320"/>
                  </a:lnTo>
                  <a:close/>
                  <a:moveTo>
                    <a:pt x="2507502" y="183320"/>
                  </a:moveTo>
                  <a:lnTo>
                    <a:pt x="2511009" y="182683"/>
                  </a:lnTo>
                  <a:cubicBezTo>
                    <a:pt x="2511009" y="182683"/>
                    <a:pt x="2508777" y="182045"/>
                    <a:pt x="2507502" y="181726"/>
                  </a:cubicBezTo>
                  <a:lnTo>
                    <a:pt x="2507502" y="183001"/>
                  </a:lnTo>
                  <a:lnTo>
                    <a:pt x="2507502" y="183001"/>
                  </a:lnTo>
                  <a:close/>
                  <a:moveTo>
                    <a:pt x="2366903" y="177263"/>
                  </a:moveTo>
                  <a:lnTo>
                    <a:pt x="2381250" y="177263"/>
                  </a:lnTo>
                  <a:lnTo>
                    <a:pt x="2379656" y="177263"/>
                  </a:lnTo>
                  <a:cubicBezTo>
                    <a:pt x="2379656" y="177263"/>
                    <a:pt x="2379656" y="179176"/>
                    <a:pt x="2379656" y="179176"/>
                  </a:cubicBezTo>
                  <a:cubicBezTo>
                    <a:pt x="2379656" y="179176"/>
                    <a:pt x="2379656" y="186827"/>
                    <a:pt x="2379656" y="186827"/>
                  </a:cubicBezTo>
                  <a:lnTo>
                    <a:pt x="2379018" y="186827"/>
                  </a:lnTo>
                  <a:lnTo>
                    <a:pt x="2345542" y="175669"/>
                  </a:lnTo>
                  <a:cubicBezTo>
                    <a:pt x="2352875" y="177900"/>
                    <a:pt x="2360208" y="180451"/>
                    <a:pt x="2366903" y="183001"/>
                  </a:cubicBezTo>
                  <a:lnTo>
                    <a:pt x="2366903" y="177263"/>
                  </a:lnTo>
                  <a:close/>
                  <a:moveTo>
                    <a:pt x="2381888" y="186827"/>
                  </a:moveTo>
                  <a:lnTo>
                    <a:pt x="2392409" y="186827"/>
                  </a:lnTo>
                  <a:lnTo>
                    <a:pt x="2381569" y="186827"/>
                  </a:lnTo>
                  <a:lnTo>
                    <a:pt x="2381569" y="183320"/>
                  </a:lnTo>
                  <a:cubicBezTo>
                    <a:pt x="2381569" y="183320"/>
                    <a:pt x="2381569" y="186827"/>
                    <a:pt x="2381569" y="186827"/>
                  </a:cubicBezTo>
                  <a:close/>
                  <a:moveTo>
                    <a:pt x="2511646" y="182683"/>
                  </a:moveTo>
                  <a:lnTo>
                    <a:pt x="2513878" y="182683"/>
                  </a:lnTo>
                  <a:cubicBezTo>
                    <a:pt x="2513878" y="182683"/>
                    <a:pt x="2507502" y="181407"/>
                    <a:pt x="2507502" y="181407"/>
                  </a:cubicBezTo>
                  <a:lnTo>
                    <a:pt x="2507502" y="182045"/>
                  </a:lnTo>
                  <a:cubicBezTo>
                    <a:pt x="2507502" y="182045"/>
                    <a:pt x="2510371" y="182683"/>
                    <a:pt x="2511646" y="183001"/>
                  </a:cubicBezTo>
                  <a:lnTo>
                    <a:pt x="2511646" y="183001"/>
                  </a:lnTo>
                  <a:close/>
                  <a:moveTo>
                    <a:pt x="2752354" y="182364"/>
                  </a:moveTo>
                  <a:lnTo>
                    <a:pt x="2752354" y="177263"/>
                  </a:lnTo>
                  <a:lnTo>
                    <a:pt x="2737051" y="179813"/>
                  </a:lnTo>
                  <a:lnTo>
                    <a:pt x="2752354" y="182364"/>
                  </a:lnTo>
                  <a:close/>
                  <a:moveTo>
                    <a:pt x="2481040" y="182045"/>
                  </a:moveTo>
                  <a:lnTo>
                    <a:pt x="2488692" y="180770"/>
                  </a:lnTo>
                  <a:lnTo>
                    <a:pt x="2488692" y="179176"/>
                  </a:lnTo>
                  <a:lnTo>
                    <a:pt x="2480721" y="177900"/>
                  </a:lnTo>
                  <a:lnTo>
                    <a:pt x="2480721" y="181726"/>
                  </a:lnTo>
                  <a:cubicBezTo>
                    <a:pt x="2480721" y="181726"/>
                    <a:pt x="2480721" y="181726"/>
                    <a:pt x="2480721" y="181726"/>
                  </a:cubicBezTo>
                  <a:close/>
                  <a:moveTo>
                    <a:pt x="2780729" y="182045"/>
                  </a:moveTo>
                  <a:lnTo>
                    <a:pt x="2797307" y="179494"/>
                  </a:lnTo>
                  <a:lnTo>
                    <a:pt x="2780729" y="176944"/>
                  </a:lnTo>
                  <a:lnTo>
                    <a:pt x="2780729" y="182045"/>
                  </a:lnTo>
                  <a:close/>
                  <a:moveTo>
                    <a:pt x="2515153" y="182045"/>
                  </a:moveTo>
                  <a:lnTo>
                    <a:pt x="2515153" y="178538"/>
                  </a:lnTo>
                  <a:cubicBezTo>
                    <a:pt x="2515153" y="178538"/>
                    <a:pt x="2507502" y="179813"/>
                    <a:pt x="2507502" y="179813"/>
                  </a:cubicBezTo>
                  <a:lnTo>
                    <a:pt x="2507502" y="181089"/>
                  </a:lnTo>
                  <a:lnTo>
                    <a:pt x="2515153" y="182364"/>
                  </a:lnTo>
                  <a:lnTo>
                    <a:pt x="2515153" y="182364"/>
                  </a:lnTo>
                  <a:close/>
                  <a:moveTo>
                    <a:pt x="2381569" y="177263"/>
                  </a:moveTo>
                  <a:lnTo>
                    <a:pt x="2390496" y="177263"/>
                  </a:lnTo>
                  <a:lnTo>
                    <a:pt x="2381250" y="175987"/>
                  </a:lnTo>
                  <a:lnTo>
                    <a:pt x="2381250" y="177263"/>
                  </a:lnTo>
                  <a:lnTo>
                    <a:pt x="2381250" y="177263"/>
                  </a:lnTo>
                  <a:close/>
                  <a:moveTo>
                    <a:pt x="2392728" y="178538"/>
                  </a:moveTo>
                  <a:lnTo>
                    <a:pt x="2393365" y="177263"/>
                  </a:lnTo>
                  <a:lnTo>
                    <a:pt x="2383800" y="177263"/>
                  </a:lnTo>
                  <a:lnTo>
                    <a:pt x="2393046" y="178538"/>
                  </a:lnTo>
                  <a:close/>
                  <a:moveTo>
                    <a:pt x="2507502" y="181407"/>
                  </a:moveTo>
                  <a:lnTo>
                    <a:pt x="2507502" y="181407"/>
                  </a:lnTo>
                  <a:cubicBezTo>
                    <a:pt x="2507502" y="181407"/>
                    <a:pt x="2502720" y="180451"/>
                    <a:pt x="2502720" y="180451"/>
                  </a:cubicBezTo>
                  <a:cubicBezTo>
                    <a:pt x="2504314" y="180770"/>
                    <a:pt x="2505908" y="181089"/>
                    <a:pt x="2507502" y="181407"/>
                  </a:cubicBezTo>
                  <a:lnTo>
                    <a:pt x="2507502" y="181407"/>
                  </a:lnTo>
                  <a:close/>
                  <a:moveTo>
                    <a:pt x="2497937" y="180770"/>
                  </a:moveTo>
                  <a:lnTo>
                    <a:pt x="2501763" y="180132"/>
                  </a:lnTo>
                  <a:cubicBezTo>
                    <a:pt x="2501763" y="180132"/>
                    <a:pt x="2500488" y="180132"/>
                    <a:pt x="2499850" y="179813"/>
                  </a:cubicBezTo>
                  <a:lnTo>
                    <a:pt x="2497937" y="179813"/>
                  </a:lnTo>
                  <a:cubicBezTo>
                    <a:pt x="2497937" y="179813"/>
                    <a:pt x="2497937" y="180770"/>
                    <a:pt x="2497937" y="180770"/>
                  </a:cubicBezTo>
                  <a:lnTo>
                    <a:pt x="2497937" y="180770"/>
                  </a:lnTo>
                  <a:close/>
                  <a:moveTo>
                    <a:pt x="2507502" y="180770"/>
                  </a:moveTo>
                  <a:lnTo>
                    <a:pt x="2507502" y="179813"/>
                  </a:lnTo>
                  <a:lnTo>
                    <a:pt x="2504632" y="180451"/>
                  </a:lnTo>
                  <a:lnTo>
                    <a:pt x="2507502" y="180451"/>
                  </a:lnTo>
                  <a:close/>
                  <a:moveTo>
                    <a:pt x="2380931" y="177263"/>
                  </a:moveTo>
                  <a:lnTo>
                    <a:pt x="2393365" y="177263"/>
                  </a:lnTo>
                  <a:lnTo>
                    <a:pt x="2393365" y="186827"/>
                  </a:lnTo>
                  <a:cubicBezTo>
                    <a:pt x="2393365" y="186827"/>
                    <a:pt x="2393365" y="186827"/>
                    <a:pt x="2393365" y="186827"/>
                  </a:cubicBezTo>
                  <a:cubicBezTo>
                    <a:pt x="2393365" y="186827"/>
                    <a:pt x="2393365" y="179176"/>
                    <a:pt x="2393365" y="186827"/>
                  </a:cubicBezTo>
                  <a:lnTo>
                    <a:pt x="2380931" y="186827"/>
                  </a:lnTo>
                  <a:lnTo>
                    <a:pt x="2380931" y="180132"/>
                  </a:lnTo>
                  <a:cubicBezTo>
                    <a:pt x="2380931" y="180132"/>
                    <a:pt x="2380931" y="177263"/>
                    <a:pt x="2380931" y="177263"/>
                  </a:cubicBezTo>
                  <a:close/>
                  <a:moveTo>
                    <a:pt x="2503357" y="179813"/>
                  </a:moveTo>
                  <a:lnTo>
                    <a:pt x="2507502" y="179176"/>
                  </a:lnTo>
                  <a:lnTo>
                    <a:pt x="2507502" y="176944"/>
                  </a:lnTo>
                  <a:lnTo>
                    <a:pt x="2502720" y="176306"/>
                  </a:lnTo>
                  <a:lnTo>
                    <a:pt x="2497937" y="176944"/>
                  </a:lnTo>
                  <a:lnTo>
                    <a:pt x="2497937" y="178857"/>
                  </a:lnTo>
                  <a:lnTo>
                    <a:pt x="2503357" y="179494"/>
                  </a:lnTo>
                  <a:lnTo>
                    <a:pt x="2503357" y="179494"/>
                  </a:lnTo>
                  <a:close/>
                  <a:moveTo>
                    <a:pt x="3169686" y="180132"/>
                  </a:moveTo>
                  <a:lnTo>
                    <a:pt x="3170643" y="164510"/>
                  </a:lnTo>
                  <a:cubicBezTo>
                    <a:pt x="3170643" y="164510"/>
                    <a:pt x="3170643" y="164510"/>
                    <a:pt x="3170643" y="164510"/>
                  </a:cubicBezTo>
                  <a:lnTo>
                    <a:pt x="3136211" y="169930"/>
                  </a:lnTo>
                  <a:lnTo>
                    <a:pt x="3136211" y="175350"/>
                  </a:lnTo>
                  <a:cubicBezTo>
                    <a:pt x="3136211" y="175350"/>
                    <a:pt x="3170005" y="180451"/>
                    <a:pt x="3170005" y="180451"/>
                  </a:cubicBezTo>
                  <a:lnTo>
                    <a:pt x="3170005" y="180451"/>
                  </a:lnTo>
                  <a:close/>
                  <a:moveTo>
                    <a:pt x="3059057" y="179813"/>
                  </a:moveTo>
                  <a:lnTo>
                    <a:pt x="3091895" y="174712"/>
                  </a:lnTo>
                  <a:lnTo>
                    <a:pt x="3091895" y="169611"/>
                  </a:lnTo>
                  <a:cubicBezTo>
                    <a:pt x="3091895" y="169611"/>
                    <a:pt x="3057463" y="164510"/>
                    <a:pt x="3057463" y="164510"/>
                  </a:cubicBezTo>
                  <a:lnTo>
                    <a:pt x="3059057" y="179494"/>
                  </a:lnTo>
                  <a:lnTo>
                    <a:pt x="3059057" y="179494"/>
                  </a:lnTo>
                  <a:close/>
                  <a:moveTo>
                    <a:pt x="2732906" y="179176"/>
                  </a:moveTo>
                  <a:lnTo>
                    <a:pt x="2751398" y="176306"/>
                  </a:lnTo>
                  <a:lnTo>
                    <a:pt x="2751398" y="173118"/>
                  </a:lnTo>
                  <a:cubicBezTo>
                    <a:pt x="2751398" y="173118"/>
                    <a:pt x="2732268" y="170249"/>
                    <a:pt x="2732268" y="170249"/>
                  </a:cubicBezTo>
                  <a:lnTo>
                    <a:pt x="2732906" y="179176"/>
                  </a:lnTo>
                  <a:lnTo>
                    <a:pt x="2732906" y="179176"/>
                  </a:lnTo>
                  <a:close/>
                  <a:moveTo>
                    <a:pt x="3621132" y="179176"/>
                  </a:moveTo>
                  <a:cubicBezTo>
                    <a:pt x="3624958" y="179176"/>
                    <a:pt x="3630697" y="175987"/>
                    <a:pt x="3631972" y="173756"/>
                  </a:cubicBezTo>
                  <a:cubicBezTo>
                    <a:pt x="3623364" y="166423"/>
                    <a:pt x="3624321" y="156540"/>
                    <a:pt x="3617625" y="148569"/>
                  </a:cubicBezTo>
                  <a:cubicBezTo>
                    <a:pt x="3615075" y="147932"/>
                    <a:pt x="3616669" y="145062"/>
                    <a:pt x="3613481" y="145062"/>
                  </a:cubicBezTo>
                  <a:cubicBezTo>
                    <a:pt x="3617944" y="155583"/>
                    <a:pt x="3619538" y="164829"/>
                    <a:pt x="3617625" y="174393"/>
                  </a:cubicBezTo>
                  <a:cubicBezTo>
                    <a:pt x="3617307" y="177582"/>
                    <a:pt x="3618901" y="178857"/>
                    <a:pt x="3621132" y="178857"/>
                  </a:cubicBezTo>
                  <a:close/>
                  <a:moveTo>
                    <a:pt x="2507502" y="179176"/>
                  </a:moveTo>
                  <a:lnTo>
                    <a:pt x="2514197" y="178219"/>
                  </a:lnTo>
                  <a:lnTo>
                    <a:pt x="2507502" y="177263"/>
                  </a:lnTo>
                  <a:lnTo>
                    <a:pt x="2507502" y="179176"/>
                  </a:lnTo>
                  <a:close/>
                  <a:moveTo>
                    <a:pt x="2799539" y="179176"/>
                  </a:moveTo>
                  <a:lnTo>
                    <a:pt x="2800177" y="170568"/>
                  </a:lnTo>
                  <a:lnTo>
                    <a:pt x="2780729" y="173756"/>
                  </a:lnTo>
                  <a:lnTo>
                    <a:pt x="2780729" y="176306"/>
                  </a:lnTo>
                  <a:lnTo>
                    <a:pt x="2799539" y="179176"/>
                  </a:lnTo>
                  <a:lnTo>
                    <a:pt x="2799539" y="179176"/>
                  </a:lnTo>
                  <a:close/>
                  <a:moveTo>
                    <a:pt x="2488692" y="178857"/>
                  </a:moveTo>
                  <a:lnTo>
                    <a:pt x="2488692" y="176944"/>
                  </a:lnTo>
                  <a:lnTo>
                    <a:pt x="2482953" y="177900"/>
                  </a:lnTo>
                  <a:cubicBezTo>
                    <a:pt x="2482953" y="177900"/>
                    <a:pt x="2484547" y="178219"/>
                    <a:pt x="2485503" y="178538"/>
                  </a:cubicBezTo>
                  <a:lnTo>
                    <a:pt x="2488692" y="179176"/>
                  </a:lnTo>
                  <a:lnTo>
                    <a:pt x="2488692" y="179176"/>
                  </a:lnTo>
                  <a:close/>
                  <a:moveTo>
                    <a:pt x="2379018" y="177263"/>
                  </a:moveTo>
                  <a:lnTo>
                    <a:pt x="2375511" y="177263"/>
                  </a:lnTo>
                  <a:lnTo>
                    <a:pt x="2375511" y="178219"/>
                  </a:lnTo>
                  <a:lnTo>
                    <a:pt x="2375511" y="178219"/>
                  </a:lnTo>
                  <a:cubicBezTo>
                    <a:pt x="2375511" y="178219"/>
                    <a:pt x="2379337" y="167698"/>
                    <a:pt x="2379337" y="167698"/>
                  </a:cubicBezTo>
                  <a:lnTo>
                    <a:pt x="2377424" y="167698"/>
                  </a:lnTo>
                  <a:cubicBezTo>
                    <a:pt x="2377424" y="172799"/>
                    <a:pt x="2377424" y="172799"/>
                    <a:pt x="2377424" y="172799"/>
                  </a:cubicBezTo>
                  <a:cubicBezTo>
                    <a:pt x="2377424" y="172799"/>
                    <a:pt x="2377424" y="172799"/>
                    <a:pt x="2377424" y="172799"/>
                  </a:cubicBezTo>
                  <a:lnTo>
                    <a:pt x="2373917" y="174393"/>
                  </a:lnTo>
                  <a:cubicBezTo>
                    <a:pt x="2371686" y="173756"/>
                    <a:pt x="2367222" y="176944"/>
                    <a:pt x="2367222" y="176944"/>
                  </a:cubicBezTo>
                  <a:lnTo>
                    <a:pt x="2359889" y="176944"/>
                  </a:lnTo>
                  <a:lnTo>
                    <a:pt x="2368497" y="176944"/>
                  </a:lnTo>
                  <a:cubicBezTo>
                    <a:pt x="2368497" y="176944"/>
                    <a:pt x="2374236" y="174393"/>
                    <a:pt x="2374236" y="174393"/>
                  </a:cubicBezTo>
                  <a:lnTo>
                    <a:pt x="2368816" y="177263"/>
                  </a:lnTo>
                  <a:lnTo>
                    <a:pt x="2379018" y="178538"/>
                  </a:lnTo>
                  <a:lnTo>
                    <a:pt x="2379018" y="176944"/>
                  </a:lnTo>
                  <a:close/>
                  <a:moveTo>
                    <a:pt x="2380612" y="177263"/>
                  </a:moveTo>
                  <a:lnTo>
                    <a:pt x="2380612" y="177263"/>
                  </a:lnTo>
                  <a:lnTo>
                    <a:pt x="2375193" y="177900"/>
                  </a:lnTo>
                  <a:lnTo>
                    <a:pt x="2375193" y="176625"/>
                  </a:lnTo>
                  <a:lnTo>
                    <a:pt x="2384757" y="175669"/>
                  </a:lnTo>
                  <a:lnTo>
                    <a:pt x="2384757" y="178219"/>
                  </a:lnTo>
                  <a:lnTo>
                    <a:pt x="2380294" y="178857"/>
                  </a:lnTo>
                  <a:lnTo>
                    <a:pt x="2380294" y="177263"/>
                  </a:lnTo>
                  <a:close/>
                  <a:moveTo>
                    <a:pt x="2383163" y="177263"/>
                  </a:moveTo>
                  <a:lnTo>
                    <a:pt x="2385076" y="177263"/>
                  </a:lnTo>
                  <a:lnTo>
                    <a:pt x="2385076" y="176625"/>
                  </a:lnTo>
                  <a:lnTo>
                    <a:pt x="2383163" y="177263"/>
                  </a:lnTo>
                  <a:close/>
                  <a:moveTo>
                    <a:pt x="2384757" y="177263"/>
                  </a:moveTo>
                  <a:lnTo>
                    <a:pt x="2394322" y="177263"/>
                  </a:lnTo>
                  <a:lnTo>
                    <a:pt x="2394322" y="178219"/>
                  </a:lnTo>
                  <a:lnTo>
                    <a:pt x="2386670" y="177263"/>
                  </a:lnTo>
                  <a:lnTo>
                    <a:pt x="2384757" y="177900"/>
                  </a:lnTo>
                  <a:lnTo>
                    <a:pt x="2384757" y="176944"/>
                  </a:lnTo>
                  <a:close/>
                  <a:moveTo>
                    <a:pt x="2394322" y="177263"/>
                  </a:moveTo>
                  <a:lnTo>
                    <a:pt x="2395278" y="177263"/>
                  </a:lnTo>
                  <a:lnTo>
                    <a:pt x="2394322" y="177263"/>
                  </a:lnTo>
                  <a:cubicBezTo>
                    <a:pt x="2394322" y="177263"/>
                    <a:pt x="2394322" y="177263"/>
                    <a:pt x="2394322" y="177263"/>
                  </a:cubicBezTo>
                  <a:close/>
                  <a:moveTo>
                    <a:pt x="2392728" y="177263"/>
                  </a:moveTo>
                  <a:lnTo>
                    <a:pt x="2393684" y="177263"/>
                  </a:lnTo>
                  <a:lnTo>
                    <a:pt x="2393684" y="173756"/>
                  </a:lnTo>
                  <a:cubicBezTo>
                    <a:pt x="2393684" y="173756"/>
                    <a:pt x="2390496" y="175031"/>
                    <a:pt x="2390496" y="175031"/>
                  </a:cubicBezTo>
                  <a:lnTo>
                    <a:pt x="2390496" y="176625"/>
                  </a:lnTo>
                  <a:cubicBezTo>
                    <a:pt x="2390496" y="176625"/>
                    <a:pt x="2392728" y="177263"/>
                    <a:pt x="2392728" y="177263"/>
                  </a:cubicBezTo>
                  <a:lnTo>
                    <a:pt x="2392728" y="177263"/>
                  </a:lnTo>
                  <a:close/>
                  <a:moveTo>
                    <a:pt x="2394003" y="167698"/>
                  </a:moveTo>
                  <a:lnTo>
                    <a:pt x="2394640" y="167698"/>
                  </a:lnTo>
                  <a:lnTo>
                    <a:pt x="2405799" y="177263"/>
                  </a:lnTo>
                  <a:lnTo>
                    <a:pt x="2396872" y="177263"/>
                  </a:lnTo>
                  <a:cubicBezTo>
                    <a:pt x="2396872" y="177263"/>
                    <a:pt x="2394322" y="177263"/>
                    <a:pt x="2394322" y="177263"/>
                  </a:cubicBezTo>
                  <a:lnTo>
                    <a:pt x="2394322" y="178857"/>
                  </a:lnTo>
                  <a:cubicBezTo>
                    <a:pt x="2394322" y="178857"/>
                    <a:pt x="2394322" y="168017"/>
                    <a:pt x="2394322" y="168017"/>
                  </a:cubicBezTo>
                  <a:close/>
                  <a:moveTo>
                    <a:pt x="2394322" y="177900"/>
                  </a:moveTo>
                  <a:lnTo>
                    <a:pt x="2394322" y="176625"/>
                  </a:lnTo>
                  <a:lnTo>
                    <a:pt x="2392090" y="177263"/>
                  </a:lnTo>
                  <a:lnTo>
                    <a:pt x="2394322" y="177900"/>
                  </a:lnTo>
                  <a:lnTo>
                    <a:pt x="2394322" y="177900"/>
                  </a:lnTo>
                  <a:close/>
                  <a:moveTo>
                    <a:pt x="2384438" y="177900"/>
                  </a:moveTo>
                  <a:lnTo>
                    <a:pt x="2386351" y="177263"/>
                  </a:lnTo>
                  <a:lnTo>
                    <a:pt x="2384438" y="176625"/>
                  </a:lnTo>
                  <a:lnTo>
                    <a:pt x="2384438" y="177582"/>
                  </a:lnTo>
                  <a:cubicBezTo>
                    <a:pt x="2384438" y="177582"/>
                    <a:pt x="2384438" y="177582"/>
                    <a:pt x="2384438" y="177582"/>
                  </a:cubicBezTo>
                  <a:close/>
                  <a:moveTo>
                    <a:pt x="2481040" y="177900"/>
                  </a:moveTo>
                  <a:lnTo>
                    <a:pt x="2488692" y="176625"/>
                  </a:lnTo>
                  <a:lnTo>
                    <a:pt x="2488692" y="175350"/>
                  </a:lnTo>
                  <a:lnTo>
                    <a:pt x="2480721" y="174075"/>
                  </a:lnTo>
                  <a:cubicBezTo>
                    <a:pt x="2480721" y="174075"/>
                    <a:pt x="2480721" y="174075"/>
                    <a:pt x="2480721" y="174075"/>
                  </a:cubicBezTo>
                  <a:cubicBezTo>
                    <a:pt x="2480721" y="174075"/>
                    <a:pt x="2480721" y="174075"/>
                    <a:pt x="2480721" y="174075"/>
                  </a:cubicBezTo>
                  <a:lnTo>
                    <a:pt x="2480721" y="177582"/>
                  </a:lnTo>
                  <a:cubicBezTo>
                    <a:pt x="2480721" y="177582"/>
                    <a:pt x="2481040" y="177582"/>
                    <a:pt x="2481359" y="177582"/>
                  </a:cubicBezTo>
                  <a:lnTo>
                    <a:pt x="2481359" y="177582"/>
                  </a:lnTo>
                  <a:close/>
                  <a:moveTo>
                    <a:pt x="2515472" y="177900"/>
                  </a:moveTo>
                  <a:lnTo>
                    <a:pt x="2515472" y="174075"/>
                  </a:lnTo>
                  <a:cubicBezTo>
                    <a:pt x="2515472" y="174075"/>
                    <a:pt x="2507502" y="175350"/>
                    <a:pt x="2507502" y="175350"/>
                  </a:cubicBezTo>
                  <a:lnTo>
                    <a:pt x="2507502" y="176625"/>
                  </a:lnTo>
                  <a:lnTo>
                    <a:pt x="2515472" y="177900"/>
                  </a:lnTo>
                  <a:lnTo>
                    <a:pt x="2515472" y="177900"/>
                  </a:lnTo>
                  <a:close/>
                  <a:moveTo>
                    <a:pt x="2367860" y="177582"/>
                  </a:moveTo>
                  <a:lnTo>
                    <a:pt x="2359571" y="173437"/>
                  </a:lnTo>
                  <a:lnTo>
                    <a:pt x="2354150" y="176306"/>
                  </a:lnTo>
                  <a:lnTo>
                    <a:pt x="2367860" y="177900"/>
                  </a:lnTo>
                  <a:close/>
                  <a:moveTo>
                    <a:pt x="2485503" y="172799"/>
                  </a:moveTo>
                  <a:lnTo>
                    <a:pt x="2479127" y="92457"/>
                  </a:lnTo>
                  <a:lnTo>
                    <a:pt x="2402611" y="92457"/>
                  </a:lnTo>
                  <a:lnTo>
                    <a:pt x="2401336" y="109036"/>
                  </a:lnTo>
                  <a:cubicBezTo>
                    <a:pt x="2401336" y="109036"/>
                    <a:pt x="2401336" y="109036"/>
                    <a:pt x="2401336" y="109036"/>
                  </a:cubicBezTo>
                  <a:lnTo>
                    <a:pt x="2401336" y="112224"/>
                  </a:lnTo>
                  <a:cubicBezTo>
                    <a:pt x="2401336" y="112224"/>
                    <a:pt x="2400060" y="127846"/>
                    <a:pt x="2400060" y="127846"/>
                  </a:cubicBezTo>
                  <a:cubicBezTo>
                    <a:pt x="2400060" y="127846"/>
                    <a:pt x="2400060" y="127846"/>
                    <a:pt x="2400060" y="127846"/>
                  </a:cubicBezTo>
                  <a:lnTo>
                    <a:pt x="2400060" y="130396"/>
                  </a:lnTo>
                  <a:cubicBezTo>
                    <a:pt x="2400060" y="130396"/>
                    <a:pt x="2400060" y="130396"/>
                    <a:pt x="2400060" y="130396"/>
                  </a:cubicBezTo>
                  <a:cubicBezTo>
                    <a:pt x="2400060" y="130396"/>
                    <a:pt x="2400060" y="130396"/>
                    <a:pt x="2400060" y="130396"/>
                  </a:cubicBezTo>
                  <a:cubicBezTo>
                    <a:pt x="2400060" y="130396"/>
                    <a:pt x="2400060" y="130396"/>
                    <a:pt x="2400060" y="130396"/>
                  </a:cubicBezTo>
                  <a:cubicBezTo>
                    <a:pt x="2400060" y="130396"/>
                    <a:pt x="2400060" y="130396"/>
                    <a:pt x="2400060" y="130396"/>
                  </a:cubicBezTo>
                  <a:lnTo>
                    <a:pt x="2399423" y="138686"/>
                  </a:lnTo>
                  <a:lnTo>
                    <a:pt x="2399423" y="143787"/>
                  </a:lnTo>
                  <a:cubicBezTo>
                    <a:pt x="2399423" y="143787"/>
                    <a:pt x="2399423" y="143787"/>
                    <a:pt x="2399423" y="143787"/>
                  </a:cubicBezTo>
                  <a:cubicBezTo>
                    <a:pt x="2399423" y="143787"/>
                    <a:pt x="2399423" y="143787"/>
                    <a:pt x="2399423" y="143787"/>
                  </a:cubicBezTo>
                  <a:cubicBezTo>
                    <a:pt x="2399423" y="143787"/>
                    <a:pt x="2399423" y="143787"/>
                    <a:pt x="2399423" y="143787"/>
                  </a:cubicBezTo>
                  <a:cubicBezTo>
                    <a:pt x="2399423" y="143787"/>
                    <a:pt x="2399423" y="143787"/>
                    <a:pt x="2399423" y="143787"/>
                  </a:cubicBezTo>
                  <a:lnTo>
                    <a:pt x="2399423" y="147294"/>
                  </a:lnTo>
                  <a:cubicBezTo>
                    <a:pt x="2416639" y="153670"/>
                    <a:pt x="2432261" y="160684"/>
                    <a:pt x="2448521" y="167379"/>
                  </a:cubicBezTo>
                  <a:lnTo>
                    <a:pt x="2451071" y="167379"/>
                  </a:lnTo>
                  <a:cubicBezTo>
                    <a:pt x="2463824" y="168974"/>
                    <a:pt x="2475301" y="170568"/>
                    <a:pt x="2485822" y="172480"/>
                  </a:cubicBezTo>
                  <a:lnTo>
                    <a:pt x="2485822" y="172480"/>
                  </a:lnTo>
                  <a:close/>
                  <a:moveTo>
                    <a:pt x="2406437" y="177582"/>
                  </a:moveTo>
                  <a:lnTo>
                    <a:pt x="2420146" y="175987"/>
                  </a:lnTo>
                  <a:lnTo>
                    <a:pt x="2416958" y="174075"/>
                  </a:lnTo>
                  <a:cubicBezTo>
                    <a:pt x="2416958" y="174075"/>
                    <a:pt x="2415045" y="173756"/>
                    <a:pt x="2414407" y="173437"/>
                  </a:cubicBezTo>
                  <a:lnTo>
                    <a:pt x="2406755" y="177263"/>
                  </a:lnTo>
                  <a:lnTo>
                    <a:pt x="2406755" y="177263"/>
                  </a:lnTo>
                  <a:close/>
                  <a:moveTo>
                    <a:pt x="2406118" y="181726"/>
                  </a:moveTo>
                  <a:lnTo>
                    <a:pt x="2413451" y="177900"/>
                  </a:lnTo>
                  <a:cubicBezTo>
                    <a:pt x="2413451" y="177900"/>
                    <a:pt x="2411538" y="177582"/>
                    <a:pt x="2410900" y="177263"/>
                  </a:cubicBezTo>
                  <a:lnTo>
                    <a:pt x="2397510" y="177263"/>
                  </a:lnTo>
                  <a:lnTo>
                    <a:pt x="2406118" y="181726"/>
                  </a:lnTo>
                  <a:lnTo>
                    <a:pt x="2406118" y="181726"/>
                  </a:lnTo>
                  <a:close/>
                  <a:moveTo>
                    <a:pt x="2386670" y="177263"/>
                  </a:moveTo>
                  <a:lnTo>
                    <a:pt x="2394322" y="176306"/>
                  </a:lnTo>
                  <a:lnTo>
                    <a:pt x="2394322" y="174712"/>
                  </a:lnTo>
                  <a:lnTo>
                    <a:pt x="2387308" y="174075"/>
                  </a:lnTo>
                  <a:lnTo>
                    <a:pt x="2384757" y="174712"/>
                  </a:lnTo>
                  <a:lnTo>
                    <a:pt x="2384757" y="176625"/>
                  </a:lnTo>
                  <a:lnTo>
                    <a:pt x="2386670" y="177263"/>
                  </a:lnTo>
                  <a:lnTo>
                    <a:pt x="2386670" y="177263"/>
                  </a:lnTo>
                  <a:close/>
                  <a:moveTo>
                    <a:pt x="2497937" y="176625"/>
                  </a:moveTo>
                  <a:lnTo>
                    <a:pt x="2501763" y="175987"/>
                  </a:lnTo>
                  <a:lnTo>
                    <a:pt x="2497937" y="175350"/>
                  </a:lnTo>
                  <a:lnTo>
                    <a:pt x="2497937" y="176306"/>
                  </a:lnTo>
                  <a:lnTo>
                    <a:pt x="2497937" y="176306"/>
                  </a:lnTo>
                  <a:close/>
                  <a:moveTo>
                    <a:pt x="2507502" y="176625"/>
                  </a:moveTo>
                  <a:lnTo>
                    <a:pt x="2507502" y="175669"/>
                  </a:lnTo>
                  <a:lnTo>
                    <a:pt x="2503995" y="176306"/>
                  </a:lnTo>
                  <a:lnTo>
                    <a:pt x="2507502" y="176944"/>
                  </a:lnTo>
                  <a:lnTo>
                    <a:pt x="2507502" y="176944"/>
                  </a:lnTo>
                  <a:close/>
                  <a:moveTo>
                    <a:pt x="2384757" y="176306"/>
                  </a:moveTo>
                  <a:lnTo>
                    <a:pt x="2384757" y="174712"/>
                  </a:lnTo>
                  <a:lnTo>
                    <a:pt x="2381888" y="175350"/>
                  </a:lnTo>
                  <a:lnTo>
                    <a:pt x="2384757" y="176306"/>
                  </a:lnTo>
                  <a:lnTo>
                    <a:pt x="2384757" y="176306"/>
                  </a:lnTo>
                  <a:close/>
                  <a:moveTo>
                    <a:pt x="2353832" y="176306"/>
                  </a:moveTo>
                  <a:lnTo>
                    <a:pt x="2348093" y="173437"/>
                  </a:lnTo>
                  <a:lnTo>
                    <a:pt x="2345224" y="175350"/>
                  </a:lnTo>
                  <a:lnTo>
                    <a:pt x="2353832" y="176306"/>
                  </a:lnTo>
                  <a:lnTo>
                    <a:pt x="2353832" y="176306"/>
                  </a:lnTo>
                  <a:close/>
                  <a:moveTo>
                    <a:pt x="2394322" y="176306"/>
                  </a:moveTo>
                  <a:lnTo>
                    <a:pt x="2397191" y="175350"/>
                  </a:lnTo>
                  <a:lnTo>
                    <a:pt x="2394322" y="174712"/>
                  </a:lnTo>
                  <a:lnTo>
                    <a:pt x="2394322" y="176306"/>
                  </a:lnTo>
                  <a:lnTo>
                    <a:pt x="2394322" y="176306"/>
                  </a:lnTo>
                  <a:close/>
                  <a:moveTo>
                    <a:pt x="2752992" y="176306"/>
                  </a:moveTo>
                  <a:lnTo>
                    <a:pt x="2762237" y="175031"/>
                  </a:lnTo>
                  <a:lnTo>
                    <a:pt x="2752673" y="173756"/>
                  </a:lnTo>
                  <a:lnTo>
                    <a:pt x="2752673" y="176306"/>
                  </a:lnTo>
                  <a:lnTo>
                    <a:pt x="2752673" y="176306"/>
                  </a:lnTo>
                  <a:close/>
                  <a:moveTo>
                    <a:pt x="2354150" y="180132"/>
                  </a:moveTo>
                  <a:lnTo>
                    <a:pt x="2359571" y="177263"/>
                  </a:lnTo>
                  <a:lnTo>
                    <a:pt x="2348731" y="177263"/>
                  </a:lnTo>
                  <a:lnTo>
                    <a:pt x="2354469" y="180132"/>
                  </a:lnTo>
                  <a:close/>
                  <a:moveTo>
                    <a:pt x="2771483" y="175987"/>
                  </a:moveTo>
                  <a:lnTo>
                    <a:pt x="2771483" y="173756"/>
                  </a:lnTo>
                  <a:lnTo>
                    <a:pt x="2763831" y="175031"/>
                  </a:lnTo>
                  <a:lnTo>
                    <a:pt x="2771483" y="176306"/>
                  </a:lnTo>
                  <a:lnTo>
                    <a:pt x="2771483" y="176306"/>
                  </a:lnTo>
                  <a:close/>
                  <a:moveTo>
                    <a:pt x="2420465" y="175669"/>
                  </a:moveTo>
                  <a:lnTo>
                    <a:pt x="2422059" y="175031"/>
                  </a:lnTo>
                  <a:cubicBezTo>
                    <a:pt x="2422059" y="175031"/>
                    <a:pt x="2419189" y="174393"/>
                    <a:pt x="2417595" y="174075"/>
                  </a:cubicBezTo>
                  <a:lnTo>
                    <a:pt x="2420465" y="175669"/>
                  </a:lnTo>
                  <a:lnTo>
                    <a:pt x="2420465" y="175669"/>
                  </a:lnTo>
                  <a:close/>
                  <a:moveTo>
                    <a:pt x="2502720" y="175669"/>
                  </a:moveTo>
                  <a:lnTo>
                    <a:pt x="2507183" y="175031"/>
                  </a:lnTo>
                  <a:lnTo>
                    <a:pt x="2507183" y="172799"/>
                  </a:lnTo>
                  <a:lnTo>
                    <a:pt x="2503039" y="172162"/>
                  </a:lnTo>
                  <a:lnTo>
                    <a:pt x="2497618" y="172799"/>
                  </a:lnTo>
                  <a:lnTo>
                    <a:pt x="2497618" y="174712"/>
                  </a:lnTo>
                  <a:lnTo>
                    <a:pt x="2502401" y="175350"/>
                  </a:lnTo>
                  <a:lnTo>
                    <a:pt x="2502401" y="175350"/>
                  </a:lnTo>
                  <a:close/>
                  <a:moveTo>
                    <a:pt x="2380294" y="179813"/>
                  </a:moveTo>
                  <a:lnTo>
                    <a:pt x="2383800" y="178857"/>
                  </a:lnTo>
                  <a:lnTo>
                    <a:pt x="2383800" y="177582"/>
                  </a:lnTo>
                  <a:cubicBezTo>
                    <a:pt x="2383800" y="177582"/>
                    <a:pt x="2381888" y="176944"/>
                    <a:pt x="2381888" y="176944"/>
                  </a:cubicBezTo>
                  <a:lnTo>
                    <a:pt x="2379975" y="176944"/>
                  </a:lnTo>
                  <a:lnTo>
                    <a:pt x="2379975" y="179494"/>
                  </a:lnTo>
                  <a:cubicBezTo>
                    <a:pt x="2379975" y="179494"/>
                    <a:pt x="2379975" y="179494"/>
                    <a:pt x="2379975" y="179494"/>
                  </a:cubicBezTo>
                  <a:close/>
                  <a:moveTo>
                    <a:pt x="2424928" y="175350"/>
                  </a:moveTo>
                  <a:lnTo>
                    <a:pt x="2429073" y="174712"/>
                  </a:lnTo>
                  <a:lnTo>
                    <a:pt x="2426203" y="172799"/>
                  </a:lnTo>
                  <a:lnTo>
                    <a:pt x="2423015" y="174712"/>
                  </a:lnTo>
                  <a:cubicBezTo>
                    <a:pt x="2423015" y="174712"/>
                    <a:pt x="2424290" y="175031"/>
                    <a:pt x="2424928" y="175350"/>
                  </a:cubicBezTo>
                  <a:close/>
                  <a:moveTo>
                    <a:pt x="2344586" y="179494"/>
                  </a:moveTo>
                  <a:lnTo>
                    <a:pt x="2340760" y="177263"/>
                  </a:lnTo>
                  <a:lnTo>
                    <a:pt x="2336934" y="177263"/>
                  </a:lnTo>
                  <a:cubicBezTo>
                    <a:pt x="2339166" y="177900"/>
                    <a:pt x="2341079" y="178538"/>
                    <a:pt x="2343311" y="179176"/>
                  </a:cubicBezTo>
                  <a:lnTo>
                    <a:pt x="2344586" y="179176"/>
                  </a:lnTo>
                  <a:close/>
                  <a:moveTo>
                    <a:pt x="2342673" y="179176"/>
                  </a:moveTo>
                  <a:cubicBezTo>
                    <a:pt x="2340441" y="178538"/>
                    <a:pt x="2338210" y="177900"/>
                    <a:pt x="2336297" y="177263"/>
                  </a:cubicBezTo>
                  <a:lnTo>
                    <a:pt x="2329283" y="177263"/>
                  </a:lnTo>
                  <a:lnTo>
                    <a:pt x="2340760" y="179176"/>
                  </a:lnTo>
                  <a:lnTo>
                    <a:pt x="2342673" y="179176"/>
                  </a:lnTo>
                  <a:close/>
                  <a:moveTo>
                    <a:pt x="2344905" y="179176"/>
                  </a:moveTo>
                  <a:lnTo>
                    <a:pt x="2347774" y="177263"/>
                  </a:lnTo>
                  <a:lnTo>
                    <a:pt x="2341398" y="177263"/>
                  </a:lnTo>
                  <a:lnTo>
                    <a:pt x="2344905" y="179176"/>
                  </a:lnTo>
                  <a:close/>
                  <a:moveTo>
                    <a:pt x="2384757" y="175031"/>
                  </a:moveTo>
                  <a:lnTo>
                    <a:pt x="2384757" y="177263"/>
                  </a:lnTo>
                  <a:lnTo>
                    <a:pt x="2392090" y="177263"/>
                  </a:lnTo>
                  <a:lnTo>
                    <a:pt x="2394003" y="173437"/>
                  </a:lnTo>
                  <a:lnTo>
                    <a:pt x="2394003" y="174393"/>
                  </a:lnTo>
                  <a:lnTo>
                    <a:pt x="2393365" y="175031"/>
                  </a:lnTo>
                  <a:lnTo>
                    <a:pt x="2384438" y="175031"/>
                  </a:lnTo>
                  <a:close/>
                  <a:moveTo>
                    <a:pt x="2422378" y="179176"/>
                  </a:moveTo>
                  <a:lnTo>
                    <a:pt x="2425884" y="177263"/>
                  </a:lnTo>
                  <a:lnTo>
                    <a:pt x="2415364" y="177263"/>
                  </a:lnTo>
                  <a:lnTo>
                    <a:pt x="2417276" y="178219"/>
                  </a:lnTo>
                  <a:cubicBezTo>
                    <a:pt x="2418871" y="178538"/>
                    <a:pt x="2420783" y="178857"/>
                    <a:pt x="2422696" y="179176"/>
                  </a:cubicBezTo>
                  <a:lnTo>
                    <a:pt x="2422696" y="179176"/>
                  </a:lnTo>
                  <a:close/>
                  <a:moveTo>
                    <a:pt x="2493155" y="174712"/>
                  </a:moveTo>
                  <a:lnTo>
                    <a:pt x="2493155" y="172799"/>
                  </a:lnTo>
                  <a:cubicBezTo>
                    <a:pt x="2493155" y="172799"/>
                    <a:pt x="2486779" y="173756"/>
                    <a:pt x="2486779" y="173756"/>
                  </a:cubicBezTo>
                  <a:lnTo>
                    <a:pt x="2493155" y="174712"/>
                  </a:lnTo>
                  <a:lnTo>
                    <a:pt x="2493155" y="174712"/>
                  </a:lnTo>
                  <a:close/>
                  <a:moveTo>
                    <a:pt x="2507502" y="174712"/>
                  </a:moveTo>
                  <a:lnTo>
                    <a:pt x="2514197" y="173756"/>
                  </a:lnTo>
                  <a:lnTo>
                    <a:pt x="2507502" y="172799"/>
                  </a:lnTo>
                  <a:lnTo>
                    <a:pt x="2507502" y="174712"/>
                  </a:lnTo>
                  <a:close/>
                  <a:moveTo>
                    <a:pt x="2429710" y="179176"/>
                  </a:moveTo>
                  <a:lnTo>
                    <a:pt x="2432898" y="177263"/>
                  </a:lnTo>
                  <a:lnTo>
                    <a:pt x="2426841" y="177263"/>
                  </a:lnTo>
                  <a:lnTo>
                    <a:pt x="2429710" y="179176"/>
                  </a:lnTo>
                  <a:close/>
                  <a:moveTo>
                    <a:pt x="2430348" y="179176"/>
                  </a:moveTo>
                  <a:lnTo>
                    <a:pt x="2435449" y="178538"/>
                  </a:lnTo>
                  <a:lnTo>
                    <a:pt x="2446289" y="177263"/>
                  </a:lnTo>
                  <a:lnTo>
                    <a:pt x="2433855" y="177263"/>
                  </a:lnTo>
                  <a:lnTo>
                    <a:pt x="2430348" y="179176"/>
                  </a:lnTo>
                  <a:lnTo>
                    <a:pt x="2430348" y="179176"/>
                  </a:lnTo>
                  <a:close/>
                  <a:moveTo>
                    <a:pt x="2373917" y="174393"/>
                  </a:moveTo>
                  <a:lnTo>
                    <a:pt x="2377105" y="172799"/>
                  </a:lnTo>
                  <a:lnTo>
                    <a:pt x="2367860" y="172799"/>
                  </a:lnTo>
                  <a:cubicBezTo>
                    <a:pt x="2369773" y="173437"/>
                    <a:pt x="2371686" y="174075"/>
                    <a:pt x="2373598" y="174393"/>
                  </a:cubicBezTo>
                  <a:lnTo>
                    <a:pt x="2373598" y="174393"/>
                  </a:lnTo>
                  <a:close/>
                  <a:moveTo>
                    <a:pt x="3129515" y="174393"/>
                  </a:moveTo>
                  <a:lnTo>
                    <a:pt x="3129515" y="169930"/>
                  </a:lnTo>
                  <a:lnTo>
                    <a:pt x="3114212" y="172162"/>
                  </a:lnTo>
                  <a:lnTo>
                    <a:pt x="3129515" y="174393"/>
                  </a:lnTo>
                  <a:close/>
                  <a:moveTo>
                    <a:pt x="2384757" y="174393"/>
                  </a:moveTo>
                  <a:lnTo>
                    <a:pt x="2387308" y="173756"/>
                  </a:lnTo>
                  <a:lnTo>
                    <a:pt x="2384757" y="173118"/>
                  </a:lnTo>
                  <a:lnTo>
                    <a:pt x="2384757" y="174075"/>
                  </a:lnTo>
                  <a:lnTo>
                    <a:pt x="2384757" y="174075"/>
                  </a:lnTo>
                  <a:close/>
                  <a:moveTo>
                    <a:pt x="2764788" y="174393"/>
                  </a:moveTo>
                  <a:lnTo>
                    <a:pt x="2771483" y="172799"/>
                  </a:lnTo>
                  <a:lnTo>
                    <a:pt x="2771483" y="167061"/>
                  </a:lnTo>
                  <a:lnTo>
                    <a:pt x="2763513" y="165467"/>
                  </a:lnTo>
                  <a:lnTo>
                    <a:pt x="2752354" y="167061"/>
                  </a:lnTo>
                  <a:lnTo>
                    <a:pt x="2752354" y="172799"/>
                  </a:lnTo>
                  <a:lnTo>
                    <a:pt x="2764469" y="174393"/>
                  </a:lnTo>
                  <a:lnTo>
                    <a:pt x="2764469" y="174393"/>
                  </a:lnTo>
                  <a:close/>
                  <a:moveTo>
                    <a:pt x="3094445" y="174393"/>
                  </a:moveTo>
                  <a:lnTo>
                    <a:pt x="3108155" y="172480"/>
                  </a:lnTo>
                  <a:lnTo>
                    <a:pt x="3094445" y="170568"/>
                  </a:lnTo>
                  <a:lnTo>
                    <a:pt x="3094445" y="174393"/>
                  </a:lnTo>
                  <a:cubicBezTo>
                    <a:pt x="3094445" y="174393"/>
                    <a:pt x="3094445" y="174393"/>
                    <a:pt x="3094445" y="174393"/>
                  </a:cubicBezTo>
                  <a:close/>
                  <a:moveTo>
                    <a:pt x="2394322" y="174075"/>
                  </a:moveTo>
                  <a:lnTo>
                    <a:pt x="2394322" y="173437"/>
                  </a:lnTo>
                  <a:lnTo>
                    <a:pt x="2392409" y="173437"/>
                  </a:lnTo>
                  <a:cubicBezTo>
                    <a:pt x="2392409" y="173437"/>
                    <a:pt x="2394322" y="174075"/>
                    <a:pt x="2394322" y="174075"/>
                  </a:cubicBezTo>
                  <a:lnTo>
                    <a:pt x="2394322" y="174075"/>
                  </a:lnTo>
                  <a:close/>
                  <a:moveTo>
                    <a:pt x="2387308" y="173756"/>
                  </a:moveTo>
                  <a:lnTo>
                    <a:pt x="2394322" y="173118"/>
                  </a:lnTo>
                  <a:lnTo>
                    <a:pt x="2394322" y="177263"/>
                  </a:lnTo>
                  <a:lnTo>
                    <a:pt x="2384757" y="177263"/>
                  </a:lnTo>
                  <a:lnTo>
                    <a:pt x="2384757" y="173118"/>
                  </a:lnTo>
                  <a:lnTo>
                    <a:pt x="2387308" y="173756"/>
                  </a:lnTo>
                  <a:lnTo>
                    <a:pt x="2387308" y="173756"/>
                  </a:lnTo>
                  <a:close/>
                  <a:moveTo>
                    <a:pt x="2416320" y="173756"/>
                  </a:moveTo>
                  <a:lnTo>
                    <a:pt x="2415045" y="173118"/>
                  </a:lnTo>
                  <a:lnTo>
                    <a:pt x="2414407" y="173118"/>
                  </a:lnTo>
                  <a:cubicBezTo>
                    <a:pt x="2414407" y="173118"/>
                    <a:pt x="2415682" y="173756"/>
                    <a:pt x="2416320" y="173756"/>
                  </a:cubicBezTo>
                  <a:lnTo>
                    <a:pt x="2416320" y="173756"/>
                  </a:lnTo>
                  <a:close/>
                  <a:moveTo>
                    <a:pt x="2480721" y="173756"/>
                  </a:moveTo>
                  <a:cubicBezTo>
                    <a:pt x="2480721" y="173756"/>
                    <a:pt x="2480721" y="173756"/>
                    <a:pt x="2480721" y="173756"/>
                  </a:cubicBezTo>
                  <a:lnTo>
                    <a:pt x="2488373" y="172480"/>
                  </a:lnTo>
                  <a:lnTo>
                    <a:pt x="2488373" y="170886"/>
                  </a:lnTo>
                  <a:lnTo>
                    <a:pt x="2480084" y="169611"/>
                  </a:lnTo>
                  <a:lnTo>
                    <a:pt x="2480084" y="173437"/>
                  </a:lnTo>
                  <a:cubicBezTo>
                    <a:pt x="2480084" y="173437"/>
                    <a:pt x="2480084" y="173437"/>
                    <a:pt x="2480084" y="173437"/>
                  </a:cubicBezTo>
                  <a:close/>
                  <a:moveTo>
                    <a:pt x="2515791" y="173756"/>
                  </a:moveTo>
                  <a:lnTo>
                    <a:pt x="2515791" y="169930"/>
                  </a:lnTo>
                  <a:cubicBezTo>
                    <a:pt x="2515791" y="169930"/>
                    <a:pt x="2507502" y="171205"/>
                    <a:pt x="2507502" y="171205"/>
                  </a:cubicBezTo>
                  <a:lnTo>
                    <a:pt x="2507502" y="172480"/>
                  </a:lnTo>
                  <a:lnTo>
                    <a:pt x="2515791" y="173756"/>
                  </a:lnTo>
                  <a:lnTo>
                    <a:pt x="2515791" y="173756"/>
                  </a:lnTo>
                  <a:close/>
                  <a:moveTo>
                    <a:pt x="2413769" y="177582"/>
                  </a:moveTo>
                  <a:lnTo>
                    <a:pt x="2414407" y="177582"/>
                  </a:lnTo>
                  <a:cubicBezTo>
                    <a:pt x="2414407" y="177582"/>
                    <a:pt x="2412175" y="177263"/>
                    <a:pt x="2412175" y="177263"/>
                  </a:cubicBezTo>
                  <a:cubicBezTo>
                    <a:pt x="2412813" y="177263"/>
                    <a:pt x="2413451" y="177263"/>
                    <a:pt x="2414088" y="177582"/>
                  </a:cubicBezTo>
                  <a:close/>
                  <a:moveTo>
                    <a:pt x="2394322" y="177582"/>
                  </a:moveTo>
                  <a:lnTo>
                    <a:pt x="2394959" y="177582"/>
                  </a:lnTo>
                  <a:cubicBezTo>
                    <a:pt x="2394959" y="177582"/>
                    <a:pt x="2394322" y="177582"/>
                    <a:pt x="2394322" y="177582"/>
                  </a:cubicBezTo>
                  <a:lnTo>
                    <a:pt x="2394322" y="177582"/>
                  </a:lnTo>
                  <a:close/>
                  <a:moveTo>
                    <a:pt x="2375511" y="177263"/>
                  </a:moveTo>
                  <a:lnTo>
                    <a:pt x="2376149" y="177263"/>
                  </a:lnTo>
                  <a:lnTo>
                    <a:pt x="2375511" y="177263"/>
                  </a:lnTo>
                  <a:cubicBezTo>
                    <a:pt x="2375511" y="177263"/>
                    <a:pt x="2375511" y="177263"/>
                    <a:pt x="2375511" y="177263"/>
                  </a:cubicBezTo>
                  <a:close/>
                  <a:moveTo>
                    <a:pt x="2383482" y="177263"/>
                  </a:moveTo>
                  <a:lnTo>
                    <a:pt x="2385076" y="177263"/>
                  </a:lnTo>
                  <a:lnTo>
                    <a:pt x="2385076" y="176625"/>
                  </a:lnTo>
                  <a:lnTo>
                    <a:pt x="2382525" y="176625"/>
                  </a:lnTo>
                  <a:cubicBezTo>
                    <a:pt x="2382525" y="176625"/>
                    <a:pt x="2383800" y="177263"/>
                    <a:pt x="2383800" y="177263"/>
                  </a:cubicBezTo>
                  <a:lnTo>
                    <a:pt x="2383800" y="177263"/>
                  </a:lnTo>
                  <a:close/>
                  <a:moveTo>
                    <a:pt x="2384757" y="172799"/>
                  </a:moveTo>
                  <a:lnTo>
                    <a:pt x="2394322" y="172799"/>
                  </a:lnTo>
                  <a:lnTo>
                    <a:pt x="2394322" y="172162"/>
                  </a:lnTo>
                  <a:lnTo>
                    <a:pt x="2386670" y="171524"/>
                  </a:lnTo>
                  <a:lnTo>
                    <a:pt x="2384757" y="171524"/>
                  </a:lnTo>
                  <a:lnTo>
                    <a:pt x="2384757" y="172799"/>
                  </a:lnTo>
                  <a:lnTo>
                    <a:pt x="2384757" y="172799"/>
                  </a:lnTo>
                  <a:close/>
                  <a:moveTo>
                    <a:pt x="2780729" y="172799"/>
                  </a:moveTo>
                  <a:lnTo>
                    <a:pt x="2797626" y="170249"/>
                  </a:lnTo>
                  <a:lnTo>
                    <a:pt x="2780729" y="167698"/>
                  </a:lnTo>
                  <a:lnTo>
                    <a:pt x="2780729" y="173118"/>
                  </a:lnTo>
                  <a:close/>
                  <a:moveTo>
                    <a:pt x="2394322" y="177263"/>
                  </a:moveTo>
                  <a:lnTo>
                    <a:pt x="2396235" y="177263"/>
                  </a:lnTo>
                  <a:lnTo>
                    <a:pt x="2394322" y="176625"/>
                  </a:lnTo>
                  <a:lnTo>
                    <a:pt x="2394322" y="177263"/>
                  </a:lnTo>
                  <a:close/>
                  <a:moveTo>
                    <a:pt x="2394322" y="177263"/>
                  </a:moveTo>
                  <a:lnTo>
                    <a:pt x="2409625" y="177263"/>
                  </a:lnTo>
                  <a:cubicBezTo>
                    <a:pt x="2404843" y="170249"/>
                    <a:pt x="2399741" y="168017"/>
                    <a:pt x="2394959" y="166104"/>
                  </a:cubicBezTo>
                  <a:cubicBezTo>
                    <a:pt x="2400060" y="168336"/>
                    <a:pt x="2405480" y="170568"/>
                    <a:pt x="2410262" y="177263"/>
                  </a:cubicBezTo>
                  <a:lnTo>
                    <a:pt x="2445651" y="177263"/>
                  </a:lnTo>
                  <a:cubicBezTo>
                    <a:pt x="2429391" y="165785"/>
                    <a:pt x="2413132" y="158771"/>
                    <a:pt x="2394322" y="152395"/>
                  </a:cubicBezTo>
                  <a:lnTo>
                    <a:pt x="2394322" y="156221"/>
                  </a:lnTo>
                  <a:lnTo>
                    <a:pt x="2395278" y="158771"/>
                  </a:lnTo>
                  <a:cubicBezTo>
                    <a:pt x="2395278" y="158771"/>
                    <a:pt x="2395278" y="158771"/>
                    <a:pt x="2403567" y="158771"/>
                  </a:cubicBezTo>
                  <a:lnTo>
                    <a:pt x="2403567" y="161003"/>
                  </a:lnTo>
                  <a:cubicBezTo>
                    <a:pt x="2395278" y="161003"/>
                    <a:pt x="2395278" y="161003"/>
                    <a:pt x="2395278" y="161003"/>
                  </a:cubicBezTo>
                  <a:lnTo>
                    <a:pt x="2395278" y="165467"/>
                  </a:lnTo>
                  <a:cubicBezTo>
                    <a:pt x="2395278" y="165467"/>
                    <a:pt x="2395278" y="165467"/>
                    <a:pt x="2395278" y="165467"/>
                  </a:cubicBezTo>
                  <a:cubicBezTo>
                    <a:pt x="2395278" y="165467"/>
                    <a:pt x="2395278" y="165467"/>
                    <a:pt x="2395278" y="165467"/>
                  </a:cubicBezTo>
                  <a:lnTo>
                    <a:pt x="2395278" y="172162"/>
                  </a:lnTo>
                  <a:cubicBezTo>
                    <a:pt x="2395278" y="172162"/>
                    <a:pt x="2395278" y="176944"/>
                    <a:pt x="2395278" y="176944"/>
                  </a:cubicBezTo>
                  <a:close/>
                  <a:moveTo>
                    <a:pt x="2397829" y="172480"/>
                  </a:moveTo>
                  <a:lnTo>
                    <a:pt x="2397829" y="170568"/>
                  </a:lnTo>
                  <a:cubicBezTo>
                    <a:pt x="2397829" y="170568"/>
                    <a:pt x="2394322" y="171205"/>
                    <a:pt x="2394322" y="171205"/>
                  </a:cubicBezTo>
                  <a:lnTo>
                    <a:pt x="2394322" y="171843"/>
                  </a:lnTo>
                  <a:lnTo>
                    <a:pt x="2397829" y="172480"/>
                  </a:lnTo>
                  <a:lnTo>
                    <a:pt x="2397829" y="172480"/>
                  </a:lnTo>
                  <a:close/>
                  <a:moveTo>
                    <a:pt x="2497937" y="172480"/>
                  </a:moveTo>
                  <a:lnTo>
                    <a:pt x="2502082" y="171843"/>
                  </a:lnTo>
                  <a:lnTo>
                    <a:pt x="2497937" y="171205"/>
                  </a:lnTo>
                  <a:lnTo>
                    <a:pt x="2497937" y="172480"/>
                  </a:lnTo>
                  <a:lnTo>
                    <a:pt x="2497937" y="172480"/>
                  </a:lnTo>
                  <a:close/>
                  <a:moveTo>
                    <a:pt x="2752354" y="172480"/>
                  </a:moveTo>
                  <a:lnTo>
                    <a:pt x="2752354" y="167379"/>
                  </a:lnTo>
                  <a:lnTo>
                    <a:pt x="2735775" y="169930"/>
                  </a:lnTo>
                  <a:lnTo>
                    <a:pt x="2752354" y="172480"/>
                  </a:lnTo>
                  <a:close/>
                  <a:moveTo>
                    <a:pt x="2381250" y="172162"/>
                  </a:moveTo>
                  <a:lnTo>
                    <a:pt x="2384757" y="171524"/>
                  </a:lnTo>
                  <a:lnTo>
                    <a:pt x="2384757" y="170886"/>
                  </a:lnTo>
                  <a:lnTo>
                    <a:pt x="2380931" y="170249"/>
                  </a:lnTo>
                  <a:lnTo>
                    <a:pt x="2380931" y="171843"/>
                  </a:lnTo>
                  <a:cubicBezTo>
                    <a:pt x="2380931" y="171843"/>
                    <a:pt x="2380931" y="171843"/>
                    <a:pt x="2380931" y="171843"/>
                  </a:cubicBezTo>
                  <a:close/>
                  <a:moveTo>
                    <a:pt x="2507502" y="172162"/>
                  </a:moveTo>
                  <a:lnTo>
                    <a:pt x="2507502" y="171205"/>
                  </a:lnTo>
                  <a:lnTo>
                    <a:pt x="2504632" y="171843"/>
                  </a:lnTo>
                  <a:lnTo>
                    <a:pt x="2507502" y="172480"/>
                  </a:lnTo>
                  <a:lnTo>
                    <a:pt x="2507502" y="172480"/>
                  </a:lnTo>
                  <a:close/>
                  <a:moveTo>
                    <a:pt x="3586700" y="171843"/>
                  </a:moveTo>
                  <a:cubicBezTo>
                    <a:pt x="3596265" y="168655"/>
                    <a:pt x="3588932" y="156858"/>
                    <a:pt x="3593395" y="151120"/>
                  </a:cubicBezTo>
                  <a:cubicBezTo>
                    <a:pt x="3587019" y="152076"/>
                    <a:pt x="3582237" y="157815"/>
                    <a:pt x="3576179" y="160684"/>
                  </a:cubicBezTo>
                  <a:cubicBezTo>
                    <a:pt x="3576179" y="163235"/>
                    <a:pt x="3568527" y="165785"/>
                    <a:pt x="3581918" y="167698"/>
                  </a:cubicBezTo>
                  <a:cubicBezTo>
                    <a:pt x="3584468" y="168017"/>
                    <a:pt x="3581599" y="170886"/>
                    <a:pt x="3586700" y="171843"/>
                  </a:cubicBezTo>
                  <a:lnTo>
                    <a:pt x="3586700" y="171843"/>
                  </a:lnTo>
                  <a:close/>
                  <a:moveTo>
                    <a:pt x="2394322" y="171843"/>
                  </a:moveTo>
                  <a:lnTo>
                    <a:pt x="2394322" y="171205"/>
                  </a:lnTo>
                  <a:lnTo>
                    <a:pt x="2392409" y="171205"/>
                  </a:lnTo>
                  <a:cubicBezTo>
                    <a:pt x="2392409" y="171205"/>
                    <a:pt x="2394322" y="171843"/>
                    <a:pt x="2394322" y="171843"/>
                  </a:cubicBezTo>
                  <a:lnTo>
                    <a:pt x="2394322" y="171843"/>
                  </a:lnTo>
                  <a:close/>
                  <a:moveTo>
                    <a:pt x="2384757" y="171524"/>
                  </a:moveTo>
                  <a:lnTo>
                    <a:pt x="2386351" y="171524"/>
                  </a:lnTo>
                  <a:cubicBezTo>
                    <a:pt x="2386351" y="171524"/>
                    <a:pt x="2384757" y="170886"/>
                    <a:pt x="2384757" y="170886"/>
                  </a:cubicBezTo>
                  <a:lnTo>
                    <a:pt x="2384757" y="171524"/>
                  </a:lnTo>
                  <a:close/>
                  <a:moveTo>
                    <a:pt x="2503039" y="171524"/>
                  </a:moveTo>
                  <a:lnTo>
                    <a:pt x="2507502" y="170886"/>
                  </a:lnTo>
                  <a:lnTo>
                    <a:pt x="2507502" y="168655"/>
                  </a:lnTo>
                  <a:lnTo>
                    <a:pt x="2503039" y="168017"/>
                  </a:lnTo>
                  <a:lnTo>
                    <a:pt x="2498256" y="168655"/>
                  </a:lnTo>
                  <a:lnTo>
                    <a:pt x="2498256" y="170568"/>
                  </a:lnTo>
                  <a:lnTo>
                    <a:pt x="2503357" y="171524"/>
                  </a:lnTo>
                  <a:lnTo>
                    <a:pt x="2503357" y="171524"/>
                  </a:lnTo>
                  <a:close/>
                  <a:moveTo>
                    <a:pt x="3113256" y="171524"/>
                  </a:moveTo>
                  <a:lnTo>
                    <a:pt x="3133341" y="168655"/>
                  </a:lnTo>
                  <a:lnTo>
                    <a:pt x="3133341" y="159090"/>
                  </a:lnTo>
                  <a:cubicBezTo>
                    <a:pt x="3133341" y="159090"/>
                    <a:pt x="3115169" y="156221"/>
                    <a:pt x="3115169" y="156221"/>
                  </a:cubicBezTo>
                  <a:lnTo>
                    <a:pt x="3094127" y="159409"/>
                  </a:lnTo>
                  <a:lnTo>
                    <a:pt x="3094127" y="168974"/>
                  </a:lnTo>
                  <a:cubicBezTo>
                    <a:pt x="3094127" y="168974"/>
                    <a:pt x="3113256" y="171524"/>
                    <a:pt x="3113256" y="171524"/>
                  </a:cubicBezTo>
                  <a:lnTo>
                    <a:pt x="3113256" y="171524"/>
                  </a:lnTo>
                  <a:close/>
                  <a:moveTo>
                    <a:pt x="2386670" y="171205"/>
                  </a:moveTo>
                  <a:lnTo>
                    <a:pt x="2394322" y="170568"/>
                  </a:lnTo>
                  <a:lnTo>
                    <a:pt x="2394322" y="169611"/>
                  </a:lnTo>
                  <a:lnTo>
                    <a:pt x="2386989" y="169611"/>
                  </a:lnTo>
                  <a:cubicBezTo>
                    <a:pt x="2386989" y="169611"/>
                    <a:pt x="2384757" y="169611"/>
                    <a:pt x="2384757" y="169611"/>
                  </a:cubicBezTo>
                  <a:lnTo>
                    <a:pt x="2384757" y="170886"/>
                  </a:lnTo>
                  <a:lnTo>
                    <a:pt x="2386670" y="170886"/>
                  </a:lnTo>
                  <a:cubicBezTo>
                    <a:pt x="2386670" y="170886"/>
                    <a:pt x="2386670" y="171205"/>
                    <a:pt x="2386670" y="171205"/>
                  </a:cubicBezTo>
                  <a:close/>
                  <a:moveTo>
                    <a:pt x="2384757" y="170886"/>
                  </a:moveTo>
                  <a:lnTo>
                    <a:pt x="2384757" y="169930"/>
                  </a:lnTo>
                  <a:lnTo>
                    <a:pt x="2381888" y="169930"/>
                  </a:lnTo>
                  <a:cubicBezTo>
                    <a:pt x="2381888" y="169930"/>
                    <a:pt x="2384757" y="170886"/>
                    <a:pt x="2384757" y="170886"/>
                  </a:cubicBezTo>
                  <a:close/>
                  <a:moveTo>
                    <a:pt x="2394322" y="170886"/>
                  </a:moveTo>
                  <a:lnTo>
                    <a:pt x="2396872" y="170249"/>
                  </a:lnTo>
                  <a:lnTo>
                    <a:pt x="2394322" y="170249"/>
                  </a:lnTo>
                  <a:cubicBezTo>
                    <a:pt x="2394322" y="170249"/>
                    <a:pt x="2394322" y="170886"/>
                    <a:pt x="2394322" y="170886"/>
                  </a:cubicBezTo>
                  <a:close/>
                  <a:moveTo>
                    <a:pt x="2507502" y="170886"/>
                  </a:moveTo>
                  <a:lnTo>
                    <a:pt x="2514516" y="169611"/>
                  </a:lnTo>
                  <a:lnTo>
                    <a:pt x="2507502" y="168655"/>
                  </a:lnTo>
                  <a:lnTo>
                    <a:pt x="2507502" y="170886"/>
                  </a:lnTo>
                  <a:close/>
                  <a:moveTo>
                    <a:pt x="2488692" y="170568"/>
                  </a:moveTo>
                  <a:lnTo>
                    <a:pt x="2488692" y="168655"/>
                  </a:lnTo>
                  <a:lnTo>
                    <a:pt x="2482315" y="169611"/>
                  </a:lnTo>
                  <a:lnTo>
                    <a:pt x="2488692" y="170568"/>
                  </a:lnTo>
                  <a:close/>
                  <a:moveTo>
                    <a:pt x="2384757" y="170249"/>
                  </a:moveTo>
                  <a:lnTo>
                    <a:pt x="2384757" y="168336"/>
                  </a:lnTo>
                  <a:lnTo>
                    <a:pt x="2384757" y="170249"/>
                  </a:lnTo>
                  <a:lnTo>
                    <a:pt x="2384757" y="170249"/>
                  </a:lnTo>
                  <a:close/>
                  <a:moveTo>
                    <a:pt x="2384757" y="170249"/>
                  </a:moveTo>
                  <a:lnTo>
                    <a:pt x="2384757" y="168336"/>
                  </a:lnTo>
                  <a:lnTo>
                    <a:pt x="2394322" y="168974"/>
                  </a:lnTo>
                  <a:lnTo>
                    <a:pt x="2394322" y="170249"/>
                  </a:lnTo>
                  <a:cubicBezTo>
                    <a:pt x="2394322" y="170249"/>
                    <a:pt x="2384757" y="170249"/>
                    <a:pt x="2384757" y="170249"/>
                  </a:cubicBezTo>
                  <a:close/>
                  <a:moveTo>
                    <a:pt x="395334" y="169930"/>
                  </a:moveTo>
                  <a:cubicBezTo>
                    <a:pt x="395334" y="169930"/>
                    <a:pt x="400754" y="159409"/>
                    <a:pt x="409681" y="160365"/>
                  </a:cubicBezTo>
                  <a:cubicBezTo>
                    <a:pt x="429448" y="156221"/>
                    <a:pt x="401392" y="151120"/>
                    <a:pt x="412231" y="145381"/>
                  </a:cubicBezTo>
                  <a:cubicBezTo>
                    <a:pt x="420202" y="134541"/>
                    <a:pt x="442200" y="142512"/>
                    <a:pt x="454953" y="146975"/>
                  </a:cubicBezTo>
                  <a:cubicBezTo>
                    <a:pt x="470256" y="149207"/>
                    <a:pt x="456866" y="140599"/>
                    <a:pt x="449214" y="139961"/>
                  </a:cubicBezTo>
                  <a:cubicBezTo>
                    <a:pt x="436143" y="134222"/>
                    <a:pt x="423709" y="135498"/>
                    <a:pt x="419883" y="117963"/>
                  </a:cubicBezTo>
                  <a:lnTo>
                    <a:pt x="417332" y="118600"/>
                  </a:lnTo>
                  <a:lnTo>
                    <a:pt x="415738" y="119557"/>
                  </a:lnTo>
                  <a:cubicBezTo>
                    <a:pt x="415738" y="129121"/>
                    <a:pt x="410318" y="139642"/>
                    <a:pt x="402667" y="148888"/>
                  </a:cubicBezTo>
                  <a:cubicBezTo>
                    <a:pt x="393102" y="161003"/>
                    <a:pt x="394378" y="160047"/>
                    <a:pt x="394378" y="166742"/>
                  </a:cubicBezTo>
                  <a:cubicBezTo>
                    <a:pt x="394378" y="169611"/>
                    <a:pt x="394696" y="170249"/>
                    <a:pt x="395334" y="170249"/>
                  </a:cubicBezTo>
                  <a:lnTo>
                    <a:pt x="395334" y="170249"/>
                  </a:lnTo>
                  <a:close/>
                  <a:moveTo>
                    <a:pt x="2384757" y="169611"/>
                  </a:moveTo>
                  <a:lnTo>
                    <a:pt x="2386670" y="169611"/>
                  </a:lnTo>
                  <a:cubicBezTo>
                    <a:pt x="2386670" y="169611"/>
                    <a:pt x="2384757" y="168974"/>
                    <a:pt x="2384757" y="168974"/>
                  </a:cubicBezTo>
                  <a:lnTo>
                    <a:pt x="2384757" y="169611"/>
                  </a:lnTo>
                  <a:lnTo>
                    <a:pt x="2384757" y="169611"/>
                  </a:lnTo>
                  <a:close/>
                  <a:moveTo>
                    <a:pt x="2799858" y="169611"/>
                  </a:moveTo>
                  <a:lnTo>
                    <a:pt x="2800495" y="160365"/>
                  </a:lnTo>
                  <a:lnTo>
                    <a:pt x="2780729" y="163554"/>
                  </a:lnTo>
                  <a:lnTo>
                    <a:pt x="2780729" y="166423"/>
                  </a:lnTo>
                  <a:lnTo>
                    <a:pt x="2799858" y="169611"/>
                  </a:lnTo>
                  <a:close/>
                  <a:moveTo>
                    <a:pt x="2394322" y="169292"/>
                  </a:moveTo>
                  <a:lnTo>
                    <a:pt x="2394322" y="168655"/>
                  </a:lnTo>
                  <a:lnTo>
                    <a:pt x="2392409" y="168655"/>
                  </a:lnTo>
                  <a:cubicBezTo>
                    <a:pt x="2392409" y="168655"/>
                    <a:pt x="2394322" y="169292"/>
                    <a:pt x="2394322" y="169292"/>
                  </a:cubicBezTo>
                  <a:close/>
                  <a:moveTo>
                    <a:pt x="2480402" y="169292"/>
                  </a:moveTo>
                  <a:lnTo>
                    <a:pt x="2488692" y="168017"/>
                  </a:lnTo>
                  <a:lnTo>
                    <a:pt x="2488692" y="166742"/>
                  </a:lnTo>
                  <a:lnTo>
                    <a:pt x="2480084" y="165467"/>
                  </a:lnTo>
                  <a:lnTo>
                    <a:pt x="2480084" y="169292"/>
                  </a:lnTo>
                  <a:lnTo>
                    <a:pt x="2480084" y="169292"/>
                  </a:lnTo>
                  <a:close/>
                  <a:moveTo>
                    <a:pt x="2515791" y="169292"/>
                  </a:moveTo>
                  <a:lnTo>
                    <a:pt x="2515791" y="165467"/>
                  </a:lnTo>
                  <a:cubicBezTo>
                    <a:pt x="2515791" y="165467"/>
                    <a:pt x="2507183" y="166742"/>
                    <a:pt x="2507183" y="166742"/>
                  </a:cubicBezTo>
                  <a:lnTo>
                    <a:pt x="2507183" y="168017"/>
                  </a:lnTo>
                  <a:lnTo>
                    <a:pt x="2515791" y="169292"/>
                  </a:lnTo>
                  <a:lnTo>
                    <a:pt x="2515791" y="169292"/>
                  </a:lnTo>
                  <a:close/>
                  <a:moveTo>
                    <a:pt x="2733544" y="169292"/>
                  </a:moveTo>
                  <a:lnTo>
                    <a:pt x="2752354" y="166423"/>
                  </a:lnTo>
                  <a:lnTo>
                    <a:pt x="2752354" y="163554"/>
                  </a:lnTo>
                  <a:lnTo>
                    <a:pt x="2732906" y="160684"/>
                  </a:lnTo>
                  <a:lnTo>
                    <a:pt x="2733544" y="169292"/>
                  </a:lnTo>
                  <a:lnTo>
                    <a:pt x="2733544" y="169292"/>
                  </a:lnTo>
                  <a:close/>
                  <a:moveTo>
                    <a:pt x="2386989" y="168974"/>
                  </a:moveTo>
                  <a:lnTo>
                    <a:pt x="2394322" y="168336"/>
                  </a:lnTo>
                  <a:lnTo>
                    <a:pt x="2394322" y="167379"/>
                  </a:lnTo>
                  <a:lnTo>
                    <a:pt x="2386670" y="167379"/>
                  </a:lnTo>
                  <a:cubicBezTo>
                    <a:pt x="2386670" y="167379"/>
                    <a:pt x="2384757" y="167379"/>
                    <a:pt x="2384757" y="167379"/>
                  </a:cubicBezTo>
                  <a:lnTo>
                    <a:pt x="2384757" y="168336"/>
                  </a:lnTo>
                  <a:lnTo>
                    <a:pt x="2386989" y="168974"/>
                  </a:lnTo>
                  <a:close/>
                  <a:moveTo>
                    <a:pt x="2384757" y="168655"/>
                  </a:moveTo>
                  <a:lnTo>
                    <a:pt x="2384757" y="167698"/>
                  </a:lnTo>
                  <a:lnTo>
                    <a:pt x="2381888" y="168336"/>
                  </a:lnTo>
                  <a:lnTo>
                    <a:pt x="2384757" y="168974"/>
                  </a:lnTo>
                  <a:lnTo>
                    <a:pt x="2384757" y="168974"/>
                  </a:lnTo>
                  <a:close/>
                  <a:moveTo>
                    <a:pt x="2394322" y="168655"/>
                  </a:moveTo>
                  <a:lnTo>
                    <a:pt x="2396872" y="168017"/>
                  </a:lnTo>
                  <a:lnTo>
                    <a:pt x="2394322" y="168017"/>
                  </a:lnTo>
                  <a:cubicBezTo>
                    <a:pt x="2394322" y="168017"/>
                    <a:pt x="2394322" y="168655"/>
                    <a:pt x="2394322" y="168655"/>
                  </a:cubicBezTo>
                  <a:close/>
                  <a:moveTo>
                    <a:pt x="3091576" y="168655"/>
                  </a:moveTo>
                  <a:lnTo>
                    <a:pt x="3091576" y="159728"/>
                  </a:lnTo>
                  <a:cubicBezTo>
                    <a:pt x="3091576" y="159728"/>
                    <a:pt x="3061926" y="164191"/>
                    <a:pt x="3061926" y="164191"/>
                  </a:cubicBezTo>
                  <a:lnTo>
                    <a:pt x="3091576" y="168655"/>
                  </a:lnTo>
                  <a:lnTo>
                    <a:pt x="3091576" y="168655"/>
                  </a:lnTo>
                  <a:close/>
                  <a:moveTo>
                    <a:pt x="2398147" y="168017"/>
                  </a:moveTo>
                  <a:lnTo>
                    <a:pt x="2398147" y="166104"/>
                  </a:lnTo>
                  <a:cubicBezTo>
                    <a:pt x="2398147" y="166104"/>
                    <a:pt x="2394322" y="166742"/>
                    <a:pt x="2394322" y="166742"/>
                  </a:cubicBezTo>
                  <a:lnTo>
                    <a:pt x="2394322" y="167698"/>
                  </a:lnTo>
                  <a:lnTo>
                    <a:pt x="2398147" y="168336"/>
                  </a:lnTo>
                  <a:lnTo>
                    <a:pt x="2398147" y="168336"/>
                  </a:lnTo>
                  <a:close/>
                  <a:moveTo>
                    <a:pt x="3139080" y="168017"/>
                  </a:moveTo>
                  <a:lnTo>
                    <a:pt x="3168411" y="163872"/>
                  </a:lnTo>
                  <a:lnTo>
                    <a:pt x="3139080" y="159409"/>
                  </a:lnTo>
                  <a:lnTo>
                    <a:pt x="3139080" y="168336"/>
                  </a:lnTo>
                  <a:close/>
                  <a:moveTo>
                    <a:pt x="2380931" y="168017"/>
                  </a:moveTo>
                  <a:lnTo>
                    <a:pt x="2384757" y="167379"/>
                  </a:lnTo>
                  <a:lnTo>
                    <a:pt x="2384757" y="166423"/>
                  </a:lnTo>
                  <a:lnTo>
                    <a:pt x="2380612" y="165785"/>
                  </a:lnTo>
                  <a:lnTo>
                    <a:pt x="2380612" y="167698"/>
                  </a:lnTo>
                  <a:cubicBezTo>
                    <a:pt x="2380612" y="167698"/>
                    <a:pt x="2380612" y="167698"/>
                    <a:pt x="2380612" y="167698"/>
                  </a:cubicBezTo>
                  <a:close/>
                  <a:moveTo>
                    <a:pt x="2493793" y="168017"/>
                  </a:moveTo>
                  <a:lnTo>
                    <a:pt x="2497618" y="167379"/>
                  </a:lnTo>
                  <a:lnTo>
                    <a:pt x="2493474" y="166742"/>
                  </a:lnTo>
                  <a:lnTo>
                    <a:pt x="2493474" y="168017"/>
                  </a:lnTo>
                  <a:cubicBezTo>
                    <a:pt x="2493474" y="168017"/>
                    <a:pt x="2493474" y="168017"/>
                    <a:pt x="2493474" y="168017"/>
                  </a:cubicBezTo>
                  <a:close/>
                  <a:moveTo>
                    <a:pt x="2507502" y="168017"/>
                  </a:moveTo>
                  <a:lnTo>
                    <a:pt x="2507502" y="166742"/>
                  </a:lnTo>
                  <a:lnTo>
                    <a:pt x="2503995" y="167379"/>
                  </a:lnTo>
                  <a:lnTo>
                    <a:pt x="2507502" y="168017"/>
                  </a:lnTo>
                  <a:lnTo>
                    <a:pt x="2507502" y="168017"/>
                  </a:lnTo>
                  <a:close/>
                  <a:moveTo>
                    <a:pt x="2394322" y="167379"/>
                  </a:moveTo>
                  <a:lnTo>
                    <a:pt x="2394322" y="166742"/>
                  </a:lnTo>
                  <a:lnTo>
                    <a:pt x="2392409" y="166742"/>
                  </a:lnTo>
                  <a:cubicBezTo>
                    <a:pt x="2392409" y="166742"/>
                    <a:pt x="2394322" y="167379"/>
                    <a:pt x="2394322" y="167379"/>
                  </a:cubicBezTo>
                  <a:lnTo>
                    <a:pt x="2394322" y="167379"/>
                  </a:lnTo>
                  <a:close/>
                  <a:moveTo>
                    <a:pt x="2384757" y="167379"/>
                  </a:moveTo>
                  <a:lnTo>
                    <a:pt x="2386351" y="167379"/>
                  </a:lnTo>
                  <a:cubicBezTo>
                    <a:pt x="2386351" y="167379"/>
                    <a:pt x="2384757" y="166742"/>
                    <a:pt x="2384757" y="166742"/>
                  </a:cubicBezTo>
                  <a:lnTo>
                    <a:pt x="2384757" y="167379"/>
                  </a:lnTo>
                  <a:close/>
                  <a:moveTo>
                    <a:pt x="2498894" y="167061"/>
                  </a:moveTo>
                  <a:lnTo>
                    <a:pt x="2507183" y="166423"/>
                  </a:lnTo>
                  <a:lnTo>
                    <a:pt x="2507183" y="163872"/>
                  </a:lnTo>
                  <a:lnTo>
                    <a:pt x="2498894" y="162916"/>
                  </a:lnTo>
                  <a:lnTo>
                    <a:pt x="2497618" y="163872"/>
                  </a:lnTo>
                  <a:lnTo>
                    <a:pt x="2497618" y="166423"/>
                  </a:lnTo>
                  <a:lnTo>
                    <a:pt x="2498575" y="167061"/>
                  </a:lnTo>
                  <a:close/>
                  <a:moveTo>
                    <a:pt x="2391452" y="167061"/>
                  </a:moveTo>
                  <a:lnTo>
                    <a:pt x="2394322" y="166423"/>
                  </a:lnTo>
                  <a:lnTo>
                    <a:pt x="2394322" y="165148"/>
                  </a:lnTo>
                  <a:lnTo>
                    <a:pt x="2391771" y="164510"/>
                  </a:lnTo>
                  <a:lnTo>
                    <a:pt x="2388583" y="165148"/>
                  </a:lnTo>
                  <a:lnTo>
                    <a:pt x="2388583" y="166423"/>
                  </a:lnTo>
                  <a:cubicBezTo>
                    <a:pt x="2388583" y="166423"/>
                    <a:pt x="2391452" y="167061"/>
                    <a:pt x="2391452" y="167061"/>
                  </a:cubicBezTo>
                  <a:lnTo>
                    <a:pt x="2391452" y="167061"/>
                  </a:lnTo>
                  <a:close/>
                  <a:moveTo>
                    <a:pt x="2384757" y="166423"/>
                  </a:moveTo>
                  <a:lnTo>
                    <a:pt x="2384757" y="165467"/>
                  </a:lnTo>
                  <a:lnTo>
                    <a:pt x="2381250" y="166104"/>
                  </a:lnTo>
                  <a:lnTo>
                    <a:pt x="2384757" y="166742"/>
                  </a:lnTo>
                  <a:lnTo>
                    <a:pt x="2384757" y="166742"/>
                  </a:lnTo>
                  <a:close/>
                  <a:moveTo>
                    <a:pt x="2394322" y="166423"/>
                  </a:moveTo>
                  <a:lnTo>
                    <a:pt x="2397829" y="165785"/>
                  </a:lnTo>
                  <a:lnTo>
                    <a:pt x="2394322" y="165148"/>
                  </a:lnTo>
                  <a:lnTo>
                    <a:pt x="2394322" y="166104"/>
                  </a:lnTo>
                  <a:lnTo>
                    <a:pt x="2394322" y="166104"/>
                  </a:lnTo>
                  <a:close/>
                  <a:moveTo>
                    <a:pt x="2488692" y="166423"/>
                  </a:moveTo>
                  <a:lnTo>
                    <a:pt x="2488692" y="164191"/>
                  </a:lnTo>
                  <a:lnTo>
                    <a:pt x="2481678" y="165148"/>
                  </a:lnTo>
                  <a:lnTo>
                    <a:pt x="2488692" y="166423"/>
                  </a:lnTo>
                  <a:close/>
                  <a:moveTo>
                    <a:pt x="2507502" y="166423"/>
                  </a:moveTo>
                  <a:lnTo>
                    <a:pt x="2515472" y="165148"/>
                  </a:lnTo>
                  <a:lnTo>
                    <a:pt x="2507502" y="163872"/>
                  </a:lnTo>
                  <a:lnTo>
                    <a:pt x="2507502" y="166104"/>
                  </a:lnTo>
                  <a:lnTo>
                    <a:pt x="2507502" y="166104"/>
                  </a:lnTo>
                  <a:close/>
                  <a:moveTo>
                    <a:pt x="2771483" y="166423"/>
                  </a:moveTo>
                  <a:lnTo>
                    <a:pt x="2771483" y="163872"/>
                  </a:lnTo>
                  <a:lnTo>
                    <a:pt x="2762556" y="165148"/>
                  </a:lnTo>
                  <a:lnTo>
                    <a:pt x="2771483" y="166423"/>
                  </a:lnTo>
                  <a:close/>
                  <a:moveTo>
                    <a:pt x="2752354" y="166104"/>
                  </a:moveTo>
                  <a:lnTo>
                    <a:pt x="2760643" y="164829"/>
                  </a:lnTo>
                  <a:lnTo>
                    <a:pt x="2752354" y="163554"/>
                  </a:lnTo>
                  <a:lnTo>
                    <a:pt x="2752354" y="165785"/>
                  </a:lnTo>
                  <a:close/>
                  <a:moveTo>
                    <a:pt x="2384757" y="165785"/>
                  </a:moveTo>
                  <a:lnTo>
                    <a:pt x="2384757" y="163872"/>
                  </a:lnTo>
                  <a:lnTo>
                    <a:pt x="2384757" y="165785"/>
                  </a:lnTo>
                  <a:lnTo>
                    <a:pt x="2384757" y="165785"/>
                  </a:lnTo>
                  <a:close/>
                  <a:moveTo>
                    <a:pt x="2394003" y="167698"/>
                  </a:moveTo>
                  <a:lnTo>
                    <a:pt x="2384757" y="167698"/>
                  </a:lnTo>
                  <a:lnTo>
                    <a:pt x="2384757" y="163554"/>
                  </a:lnTo>
                  <a:lnTo>
                    <a:pt x="2394322" y="164191"/>
                  </a:lnTo>
                  <a:lnTo>
                    <a:pt x="2394322" y="165467"/>
                  </a:lnTo>
                  <a:cubicBezTo>
                    <a:pt x="2394322" y="165467"/>
                    <a:pt x="2394322" y="167698"/>
                    <a:pt x="2394322" y="167698"/>
                  </a:cubicBezTo>
                  <a:close/>
                  <a:moveTo>
                    <a:pt x="2384757" y="164829"/>
                  </a:moveTo>
                  <a:lnTo>
                    <a:pt x="2386989" y="164829"/>
                  </a:lnTo>
                  <a:cubicBezTo>
                    <a:pt x="2386989" y="164829"/>
                    <a:pt x="2384757" y="164191"/>
                    <a:pt x="2384757" y="164191"/>
                  </a:cubicBezTo>
                  <a:lnTo>
                    <a:pt x="2384757" y="164829"/>
                  </a:lnTo>
                  <a:lnTo>
                    <a:pt x="2384757" y="164829"/>
                  </a:lnTo>
                  <a:close/>
                  <a:moveTo>
                    <a:pt x="2394322" y="164829"/>
                  </a:moveTo>
                  <a:lnTo>
                    <a:pt x="2394322" y="164191"/>
                  </a:lnTo>
                  <a:lnTo>
                    <a:pt x="2392409" y="164191"/>
                  </a:lnTo>
                  <a:cubicBezTo>
                    <a:pt x="2392409" y="164191"/>
                    <a:pt x="2394322" y="164829"/>
                    <a:pt x="2394322" y="164829"/>
                  </a:cubicBezTo>
                  <a:close/>
                  <a:moveTo>
                    <a:pt x="2480084" y="164829"/>
                  </a:moveTo>
                  <a:lnTo>
                    <a:pt x="2488692" y="163554"/>
                  </a:lnTo>
                  <a:lnTo>
                    <a:pt x="2488692" y="161959"/>
                  </a:lnTo>
                  <a:lnTo>
                    <a:pt x="2479765" y="160684"/>
                  </a:lnTo>
                  <a:lnTo>
                    <a:pt x="2479765" y="164829"/>
                  </a:lnTo>
                  <a:lnTo>
                    <a:pt x="2479765" y="164829"/>
                  </a:lnTo>
                  <a:close/>
                  <a:moveTo>
                    <a:pt x="2516110" y="164829"/>
                  </a:moveTo>
                  <a:lnTo>
                    <a:pt x="2516110" y="161003"/>
                  </a:lnTo>
                  <a:cubicBezTo>
                    <a:pt x="2516110" y="161003"/>
                    <a:pt x="2507183" y="162278"/>
                    <a:pt x="2507183" y="162278"/>
                  </a:cubicBezTo>
                  <a:lnTo>
                    <a:pt x="2507183" y="163554"/>
                  </a:lnTo>
                  <a:lnTo>
                    <a:pt x="2516110" y="164829"/>
                  </a:lnTo>
                  <a:lnTo>
                    <a:pt x="2516110" y="164829"/>
                  </a:lnTo>
                  <a:close/>
                  <a:moveTo>
                    <a:pt x="2386989" y="164510"/>
                  </a:moveTo>
                  <a:lnTo>
                    <a:pt x="2394322" y="164510"/>
                  </a:lnTo>
                  <a:lnTo>
                    <a:pt x="2394322" y="162916"/>
                  </a:lnTo>
                  <a:lnTo>
                    <a:pt x="2386989" y="162278"/>
                  </a:lnTo>
                  <a:cubicBezTo>
                    <a:pt x="2386989" y="162278"/>
                    <a:pt x="2386989" y="162278"/>
                    <a:pt x="2386989" y="162278"/>
                  </a:cubicBezTo>
                  <a:lnTo>
                    <a:pt x="2385076" y="162278"/>
                  </a:lnTo>
                  <a:lnTo>
                    <a:pt x="2385076" y="163872"/>
                  </a:lnTo>
                  <a:lnTo>
                    <a:pt x="2387308" y="163872"/>
                  </a:lnTo>
                  <a:cubicBezTo>
                    <a:pt x="2387308" y="163872"/>
                    <a:pt x="2387308" y="164191"/>
                    <a:pt x="2387308" y="164191"/>
                  </a:cubicBezTo>
                  <a:close/>
                  <a:moveTo>
                    <a:pt x="2760006" y="164510"/>
                  </a:moveTo>
                  <a:lnTo>
                    <a:pt x="2771483" y="162916"/>
                  </a:lnTo>
                  <a:lnTo>
                    <a:pt x="2771483" y="156858"/>
                  </a:lnTo>
                  <a:lnTo>
                    <a:pt x="2761281" y="155264"/>
                  </a:lnTo>
                  <a:lnTo>
                    <a:pt x="2748528" y="157177"/>
                  </a:lnTo>
                  <a:lnTo>
                    <a:pt x="2748528" y="162597"/>
                  </a:lnTo>
                  <a:cubicBezTo>
                    <a:pt x="2748528" y="162597"/>
                    <a:pt x="2760006" y="164191"/>
                    <a:pt x="2760006" y="164191"/>
                  </a:cubicBezTo>
                  <a:lnTo>
                    <a:pt x="2760006" y="164191"/>
                  </a:lnTo>
                  <a:close/>
                  <a:moveTo>
                    <a:pt x="2384757" y="163872"/>
                  </a:moveTo>
                  <a:lnTo>
                    <a:pt x="2384757" y="162916"/>
                  </a:lnTo>
                  <a:lnTo>
                    <a:pt x="2381250" y="163554"/>
                  </a:lnTo>
                  <a:lnTo>
                    <a:pt x="2384757" y="164191"/>
                  </a:lnTo>
                  <a:lnTo>
                    <a:pt x="2384757" y="164191"/>
                  </a:lnTo>
                  <a:close/>
                  <a:moveTo>
                    <a:pt x="2394322" y="163872"/>
                  </a:moveTo>
                  <a:cubicBezTo>
                    <a:pt x="2394322" y="163872"/>
                    <a:pt x="2394322" y="163872"/>
                    <a:pt x="2394322" y="163872"/>
                  </a:cubicBezTo>
                  <a:lnTo>
                    <a:pt x="2397510" y="163235"/>
                  </a:lnTo>
                  <a:lnTo>
                    <a:pt x="2394003" y="162597"/>
                  </a:lnTo>
                  <a:lnTo>
                    <a:pt x="2394003" y="163554"/>
                  </a:lnTo>
                  <a:lnTo>
                    <a:pt x="2394003" y="163554"/>
                  </a:lnTo>
                  <a:close/>
                  <a:moveTo>
                    <a:pt x="2497937" y="163554"/>
                  </a:moveTo>
                  <a:lnTo>
                    <a:pt x="2502401" y="162916"/>
                  </a:lnTo>
                  <a:lnTo>
                    <a:pt x="2497937" y="162278"/>
                  </a:lnTo>
                  <a:lnTo>
                    <a:pt x="2497937" y="163554"/>
                  </a:lnTo>
                  <a:lnTo>
                    <a:pt x="2497937" y="163554"/>
                  </a:lnTo>
                  <a:close/>
                  <a:moveTo>
                    <a:pt x="2379337" y="163235"/>
                  </a:moveTo>
                  <a:lnTo>
                    <a:pt x="2383482" y="162597"/>
                  </a:lnTo>
                  <a:lnTo>
                    <a:pt x="2383482" y="161959"/>
                  </a:lnTo>
                  <a:cubicBezTo>
                    <a:pt x="2383482" y="161959"/>
                    <a:pt x="2379018" y="161322"/>
                    <a:pt x="2379018" y="161322"/>
                  </a:cubicBezTo>
                  <a:lnTo>
                    <a:pt x="2379018" y="163235"/>
                  </a:lnTo>
                  <a:cubicBezTo>
                    <a:pt x="2379018" y="163235"/>
                    <a:pt x="2379018" y="163235"/>
                    <a:pt x="2379018" y="163235"/>
                  </a:cubicBezTo>
                  <a:close/>
                  <a:moveTo>
                    <a:pt x="2398466" y="163235"/>
                  </a:moveTo>
                  <a:lnTo>
                    <a:pt x="2398466" y="161322"/>
                  </a:lnTo>
                  <a:cubicBezTo>
                    <a:pt x="2398466" y="161322"/>
                    <a:pt x="2394322" y="161959"/>
                    <a:pt x="2394322" y="161959"/>
                  </a:cubicBezTo>
                  <a:lnTo>
                    <a:pt x="2394322" y="162597"/>
                  </a:lnTo>
                  <a:lnTo>
                    <a:pt x="2398466" y="163235"/>
                  </a:lnTo>
                  <a:lnTo>
                    <a:pt x="2398466" y="163235"/>
                  </a:lnTo>
                  <a:close/>
                  <a:moveTo>
                    <a:pt x="2507502" y="163235"/>
                  </a:moveTo>
                  <a:lnTo>
                    <a:pt x="2507502" y="162278"/>
                  </a:lnTo>
                  <a:lnTo>
                    <a:pt x="2504632" y="162916"/>
                  </a:lnTo>
                  <a:lnTo>
                    <a:pt x="2507502" y="163554"/>
                  </a:lnTo>
                  <a:lnTo>
                    <a:pt x="2507502" y="163554"/>
                  </a:lnTo>
                  <a:close/>
                  <a:moveTo>
                    <a:pt x="3058100" y="163235"/>
                  </a:moveTo>
                  <a:lnTo>
                    <a:pt x="3091895" y="158134"/>
                  </a:lnTo>
                  <a:lnTo>
                    <a:pt x="3091895" y="152395"/>
                  </a:lnTo>
                  <a:lnTo>
                    <a:pt x="3057463" y="146975"/>
                  </a:lnTo>
                  <a:cubicBezTo>
                    <a:pt x="3057463" y="146975"/>
                    <a:pt x="3057463" y="146975"/>
                    <a:pt x="3057463" y="146975"/>
                  </a:cubicBezTo>
                  <a:cubicBezTo>
                    <a:pt x="3057463" y="146975"/>
                    <a:pt x="3057463" y="146975"/>
                    <a:pt x="3057463" y="146975"/>
                  </a:cubicBezTo>
                  <a:lnTo>
                    <a:pt x="3058738" y="162916"/>
                  </a:lnTo>
                  <a:lnTo>
                    <a:pt x="3058738" y="162916"/>
                  </a:lnTo>
                  <a:close/>
                  <a:moveTo>
                    <a:pt x="3173512" y="162916"/>
                  </a:moveTo>
                  <a:cubicBezTo>
                    <a:pt x="3173512" y="162916"/>
                    <a:pt x="3173512" y="162916"/>
                    <a:pt x="3173512" y="162916"/>
                  </a:cubicBezTo>
                  <a:lnTo>
                    <a:pt x="3174788" y="147294"/>
                  </a:lnTo>
                  <a:cubicBezTo>
                    <a:pt x="3174788" y="147294"/>
                    <a:pt x="3174788" y="147294"/>
                    <a:pt x="3174788" y="147294"/>
                  </a:cubicBezTo>
                  <a:cubicBezTo>
                    <a:pt x="3174788" y="147294"/>
                    <a:pt x="3174788" y="147294"/>
                    <a:pt x="3174788" y="147294"/>
                  </a:cubicBezTo>
                  <a:lnTo>
                    <a:pt x="3139399" y="152714"/>
                  </a:lnTo>
                  <a:lnTo>
                    <a:pt x="3139399" y="157815"/>
                  </a:lnTo>
                  <a:lnTo>
                    <a:pt x="3173831" y="162916"/>
                  </a:lnTo>
                  <a:lnTo>
                    <a:pt x="3173831" y="162916"/>
                  </a:lnTo>
                  <a:close/>
                  <a:moveTo>
                    <a:pt x="2384757" y="162597"/>
                  </a:moveTo>
                  <a:lnTo>
                    <a:pt x="2386670" y="162597"/>
                  </a:lnTo>
                  <a:cubicBezTo>
                    <a:pt x="2386670" y="162597"/>
                    <a:pt x="2384757" y="161959"/>
                    <a:pt x="2384757" y="161959"/>
                  </a:cubicBezTo>
                  <a:lnTo>
                    <a:pt x="2384757" y="162597"/>
                  </a:lnTo>
                  <a:lnTo>
                    <a:pt x="2384757" y="162597"/>
                  </a:lnTo>
                  <a:close/>
                  <a:moveTo>
                    <a:pt x="2394322" y="162597"/>
                  </a:moveTo>
                  <a:lnTo>
                    <a:pt x="2394322" y="161959"/>
                  </a:lnTo>
                  <a:lnTo>
                    <a:pt x="2392409" y="161959"/>
                  </a:lnTo>
                  <a:cubicBezTo>
                    <a:pt x="2392409" y="161959"/>
                    <a:pt x="2394322" y="162597"/>
                    <a:pt x="2394322" y="162597"/>
                  </a:cubicBezTo>
                  <a:lnTo>
                    <a:pt x="2394322" y="162597"/>
                  </a:lnTo>
                  <a:close/>
                  <a:moveTo>
                    <a:pt x="2499531" y="162597"/>
                  </a:moveTo>
                  <a:lnTo>
                    <a:pt x="2507502" y="161641"/>
                  </a:lnTo>
                  <a:lnTo>
                    <a:pt x="2507502" y="159090"/>
                  </a:lnTo>
                  <a:lnTo>
                    <a:pt x="2498894" y="158134"/>
                  </a:lnTo>
                  <a:lnTo>
                    <a:pt x="2498256" y="158771"/>
                  </a:lnTo>
                  <a:lnTo>
                    <a:pt x="2498256" y="161322"/>
                  </a:lnTo>
                  <a:lnTo>
                    <a:pt x="2499850" y="162278"/>
                  </a:lnTo>
                  <a:lnTo>
                    <a:pt x="2499850" y="162278"/>
                  </a:lnTo>
                  <a:close/>
                  <a:moveTo>
                    <a:pt x="2751079" y="162597"/>
                  </a:moveTo>
                  <a:lnTo>
                    <a:pt x="2751079" y="157496"/>
                  </a:lnTo>
                  <a:cubicBezTo>
                    <a:pt x="2751079" y="157496"/>
                    <a:pt x="2734181" y="160047"/>
                    <a:pt x="2734181" y="160047"/>
                  </a:cubicBezTo>
                  <a:lnTo>
                    <a:pt x="2751079" y="162597"/>
                  </a:lnTo>
                  <a:lnTo>
                    <a:pt x="2751079" y="162597"/>
                  </a:lnTo>
                  <a:close/>
                  <a:moveTo>
                    <a:pt x="2780729" y="162597"/>
                  </a:moveTo>
                  <a:lnTo>
                    <a:pt x="2798264" y="160047"/>
                  </a:lnTo>
                  <a:lnTo>
                    <a:pt x="2780729" y="157496"/>
                  </a:lnTo>
                  <a:lnTo>
                    <a:pt x="2780729" y="162916"/>
                  </a:lnTo>
                  <a:close/>
                  <a:moveTo>
                    <a:pt x="2386670" y="162278"/>
                  </a:moveTo>
                  <a:lnTo>
                    <a:pt x="2394322" y="161641"/>
                  </a:lnTo>
                  <a:lnTo>
                    <a:pt x="2394322" y="160365"/>
                  </a:lnTo>
                  <a:lnTo>
                    <a:pt x="2386989" y="159728"/>
                  </a:lnTo>
                  <a:lnTo>
                    <a:pt x="2384757" y="160365"/>
                  </a:lnTo>
                  <a:lnTo>
                    <a:pt x="2384757" y="161003"/>
                  </a:lnTo>
                  <a:cubicBezTo>
                    <a:pt x="2384757" y="161003"/>
                    <a:pt x="2384757" y="161641"/>
                    <a:pt x="2385395" y="161959"/>
                  </a:cubicBezTo>
                  <a:cubicBezTo>
                    <a:pt x="2384757" y="161959"/>
                    <a:pt x="2384119" y="161641"/>
                    <a:pt x="2384757" y="161322"/>
                  </a:cubicBezTo>
                  <a:lnTo>
                    <a:pt x="2384757" y="161322"/>
                  </a:lnTo>
                  <a:cubicBezTo>
                    <a:pt x="2384757" y="161322"/>
                    <a:pt x="2385395" y="161959"/>
                    <a:pt x="2385395" y="161959"/>
                  </a:cubicBezTo>
                  <a:lnTo>
                    <a:pt x="2386670" y="161959"/>
                  </a:lnTo>
                  <a:cubicBezTo>
                    <a:pt x="2386670" y="161959"/>
                    <a:pt x="2386670" y="161959"/>
                    <a:pt x="2386670" y="161959"/>
                  </a:cubicBezTo>
                  <a:close/>
                  <a:moveTo>
                    <a:pt x="2507502" y="161959"/>
                  </a:moveTo>
                  <a:lnTo>
                    <a:pt x="2515472" y="160684"/>
                  </a:lnTo>
                  <a:lnTo>
                    <a:pt x="2507502" y="159409"/>
                  </a:lnTo>
                  <a:lnTo>
                    <a:pt x="2507502" y="161959"/>
                  </a:lnTo>
                  <a:lnTo>
                    <a:pt x="2507502" y="161959"/>
                  </a:lnTo>
                  <a:close/>
                  <a:moveTo>
                    <a:pt x="2384757" y="161641"/>
                  </a:moveTo>
                  <a:lnTo>
                    <a:pt x="2384757" y="161003"/>
                  </a:lnTo>
                  <a:cubicBezTo>
                    <a:pt x="2384757" y="161003"/>
                    <a:pt x="2384438" y="161003"/>
                    <a:pt x="2384119" y="161003"/>
                  </a:cubicBezTo>
                  <a:lnTo>
                    <a:pt x="2381250" y="161003"/>
                  </a:lnTo>
                  <a:cubicBezTo>
                    <a:pt x="2381250" y="161003"/>
                    <a:pt x="2384757" y="161959"/>
                    <a:pt x="2384757" y="161959"/>
                  </a:cubicBezTo>
                  <a:close/>
                  <a:moveTo>
                    <a:pt x="2394322" y="161641"/>
                  </a:moveTo>
                  <a:lnTo>
                    <a:pt x="2397829" y="161003"/>
                  </a:lnTo>
                  <a:lnTo>
                    <a:pt x="2394322" y="160365"/>
                  </a:lnTo>
                  <a:lnTo>
                    <a:pt x="2394322" y="161641"/>
                  </a:lnTo>
                  <a:lnTo>
                    <a:pt x="2394322" y="161641"/>
                  </a:lnTo>
                  <a:close/>
                  <a:moveTo>
                    <a:pt x="2492836" y="161641"/>
                  </a:moveTo>
                  <a:lnTo>
                    <a:pt x="2492836" y="159409"/>
                  </a:lnTo>
                  <a:cubicBezTo>
                    <a:pt x="2492836" y="159409"/>
                    <a:pt x="2485185" y="160684"/>
                    <a:pt x="2485185" y="160684"/>
                  </a:cubicBezTo>
                  <a:lnTo>
                    <a:pt x="2492836" y="161959"/>
                  </a:lnTo>
                  <a:lnTo>
                    <a:pt x="2492836" y="161959"/>
                  </a:lnTo>
                  <a:close/>
                  <a:moveTo>
                    <a:pt x="2380612" y="161003"/>
                  </a:moveTo>
                  <a:lnTo>
                    <a:pt x="2383482" y="160365"/>
                  </a:lnTo>
                  <a:lnTo>
                    <a:pt x="2384757" y="160365"/>
                  </a:lnTo>
                  <a:lnTo>
                    <a:pt x="2384757" y="159409"/>
                  </a:lnTo>
                  <a:lnTo>
                    <a:pt x="2380294" y="158771"/>
                  </a:lnTo>
                  <a:cubicBezTo>
                    <a:pt x="2380294" y="158771"/>
                    <a:pt x="2382525" y="160047"/>
                    <a:pt x="2383482" y="160365"/>
                  </a:cubicBezTo>
                  <a:cubicBezTo>
                    <a:pt x="2382525" y="160047"/>
                    <a:pt x="2381250" y="159409"/>
                    <a:pt x="2380294" y="159090"/>
                  </a:cubicBezTo>
                  <a:lnTo>
                    <a:pt x="2380294" y="161003"/>
                  </a:lnTo>
                  <a:cubicBezTo>
                    <a:pt x="2380294" y="161003"/>
                    <a:pt x="2380294" y="161003"/>
                    <a:pt x="2380294" y="161003"/>
                  </a:cubicBezTo>
                  <a:close/>
                  <a:moveTo>
                    <a:pt x="2384757" y="161003"/>
                  </a:moveTo>
                  <a:lnTo>
                    <a:pt x="2384757" y="159090"/>
                  </a:lnTo>
                  <a:lnTo>
                    <a:pt x="2394322" y="159728"/>
                  </a:lnTo>
                  <a:lnTo>
                    <a:pt x="2394322" y="161003"/>
                  </a:lnTo>
                  <a:cubicBezTo>
                    <a:pt x="2394322" y="161003"/>
                    <a:pt x="2384757" y="161003"/>
                    <a:pt x="2384757" y="161003"/>
                  </a:cubicBezTo>
                  <a:close/>
                  <a:moveTo>
                    <a:pt x="2384757" y="160365"/>
                  </a:moveTo>
                  <a:lnTo>
                    <a:pt x="2386989" y="160365"/>
                  </a:lnTo>
                  <a:cubicBezTo>
                    <a:pt x="2386989" y="160365"/>
                    <a:pt x="2384757" y="159728"/>
                    <a:pt x="2384757" y="159728"/>
                  </a:cubicBezTo>
                  <a:lnTo>
                    <a:pt x="2384757" y="160365"/>
                  </a:lnTo>
                  <a:lnTo>
                    <a:pt x="2384757" y="160365"/>
                  </a:lnTo>
                  <a:close/>
                  <a:moveTo>
                    <a:pt x="2394322" y="160365"/>
                  </a:moveTo>
                  <a:lnTo>
                    <a:pt x="2394322" y="159728"/>
                  </a:lnTo>
                  <a:lnTo>
                    <a:pt x="2392409" y="159728"/>
                  </a:lnTo>
                  <a:cubicBezTo>
                    <a:pt x="2392409" y="159728"/>
                    <a:pt x="2394322" y="160365"/>
                    <a:pt x="2394322" y="160365"/>
                  </a:cubicBezTo>
                  <a:lnTo>
                    <a:pt x="2394322" y="160365"/>
                  </a:lnTo>
                  <a:close/>
                  <a:moveTo>
                    <a:pt x="2480084" y="160365"/>
                  </a:moveTo>
                  <a:lnTo>
                    <a:pt x="2488692" y="159090"/>
                  </a:lnTo>
                  <a:lnTo>
                    <a:pt x="2488692" y="157496"/>
                  </a:lnTo>
                  <a:lnTo>
                    <a:pt x="2479765" y="156221"/>
                  </a:lnTo>
                  <a:lnTo>
                    <a:pt x="2479765" y="160047"/>
                  </a:lnTo>
                  <a:lnTo>
                    <a:pt x="2479765" y="160047"/>
                  </a:lnTo>
                  <a:close/>
                  <a:moveTo>
                    <a:pt x="2516429" y="160365"/>
                  </a:moveTo>
                  <a:lnTo>
                    <a:pt x="2516429" y="156221"/>
                  </a:lnTo>
                  <a:cubicBezTo>
                    <a:pt x="2516429" y="156221"/>
                    <a:pt x="2507183" y="157815"/>
                    <a:pt x="2507183" y="157815"/>
                  </a:cubicBezTo>
                  <a:lnTo>
                    <a:pt x="2507183" y="159409"/>
                  </a:lnTo>
                  <a:lnTo>
                    <a:pt x="2516429" y="160684"/>
                  </a:lnTo>
                  <a:lnTo>
                    <a:pt x="2516429" y="160684"/>
                  </a:lnTo>
                  <a:close/>
                  <a:moveTo>
                    <a:pt x="2387945" y="159728"/>
                  </a:moveTo>
                  <a:lnTo>
                    <a:pt x="2390496" y="159728"/>
                  </a:lnTo>
                  <a:cubicBezTo>
                    <a:pt x="2390496" y="159728"/>
                    <a:pt x="2390496" y="158134"/>
                    <a:pt x="2390496" y="158134"/>
                  </a:cubicBezTo>
                  <a:lnTo>
                    <a:pt x="2387308" y="157496"/>
                  </a:lnTo>
                  <a:lnTo>
                    <a:pt x="2384438" y="158134"/>
                  </a:lnTo>
                  <a:lnTo>
                    <a:pt x="2384438" y="159409"/>
                  </a:lnTo>
                  <a:lnTo>
                    <a:pt x="2387626" y="160047"/>
                  </a:lnTo>
                  <a:lnTo>
                    <a:pt x="2387626" y="160047"/>
                  </a:lnTo>
                  <a:close/>
                  <a:moveTo>
                    <a:pt x="2732906" y="159409"/>
                  </a:moveTo>
                  <a:lnTo>
                    <a:pt x="2752354" y="156540"/>
                  </a:lnTo>
                  <a:lnTo>
                    <a:pt x="2752354" y="153033"/>
                  </a:lnTo>
                  <a:lnTo>
                    <a:pt x="2732268" y="150163"/>
                  </a:lnTo>
                  <a:lnTo>
                    <a:pt x="2732906" y="159409"/>
                  </a:lnTo>
                  <a:close/>
                  <a:moveTo>
                    <a:pt x="2384757" y="159090"/>
                  </a:moveTo>
                  <a:lnTo>
                    <a:pt x="2384757" y="157815"/>
                  </a:lnTo>
                  <a:lnTo>
                    <a:pt x="2381250" y="158452"/>
                  </a:lnTo>
                  <a:lnTo>
                    <a:pt x="2384757" y="159090"/>
                  </a:lnTo>
                  <a:lnTo>
                    <a:pt x="2384757" y="159090"/>
                  </a:lnTo>
                  <a:close/>
                  <a:moveTo>
                    <a:pt x="2394322" y="159090"/>
                  </a:moveTo>
                  <a:lnTo>
                    <a:pt x="2398147" y="158452"/>
                  </a:lnTo>
                  <a:lnTo>
                    <a:pt x="2394322" y="157815"/>
                  </a:lnTo>
                  <a:lnTo>
                    <a:pt x="2394322" y="159090"/>
                  </a:lnTo>
                  <a:lnTo>
                    <a:pt x="2394322" y="159090"/>
                  </a:lnTo>
                  <a:close/>
                  <a:moveTo>
                    <a:pt x="2800814" y="159090"/>
                  </a:moveTo>
                  <a:lnTo>
                    <a:pt x="2800814" y="150482"/>
                  </a:lnTo>
                  <a:cubicBezTo>
                    <a:pt x="2800814" y="150482"/>
                    <a:pt x="2780729" y="153670"/>
                    <a:pt x="2780729" y="153670"/>
                  </a:cubicBezTo>
                  <a:lnTo>
                    <a:pt x="2780729" y="156221"/>
                  </a:lnTo>
                  <a:lnTo>
                    <a:pt x="2800814" y="159090"/>
                  </a:lnTo>
                  <a:lnTo>
                    <a:pt x="2800814" y="159090"/>
                  </a:lnTo>
                  <a:close/>
                  <a:moveTo>
                    <a:pt x="2497937" y="158771"/>
                  </a:moveTo>
                  <a:lnTo>
                    <a:pt x="2501763" y="158134"/>
                  </a:lnTo>
                  <a:lnTo>
                    <a:pt x="2497937" y="157496"/>
                  </a:lnTo>
                  <a:lnTo>
                    <a:pt x="2497937" y="158771"/>
                  </a:lnTo>
                  <a:lnTo>
                    <a:pt x="2497937" y="158771"/>
                  </a:lnTo>
                  <a:close/>
                  <a:moveTo>
                    <a:pt x="2507502" y="158771"/>
                  </a:moveTo>
                  <a:lnTo>
                    <a:pt x="2507502" y="157496"/>
                  </a:lnTo>
                  <a:lnTo>
                    <a:pt x="2503357" y="158134"/>
                  </a:lnTo>
                  <a:lnTo>
                    <a:pt x="2507502" y="158771"/>
                  </a:lnTo>
                  <a:lnTo>
                    <a:pt x="2507502" y="158771"/>
                  </a:lnTo>
                  <a:close/>
                  <a:moveTo>
                    <a:pt x="2398785" y="158452"/>
                  </a:moveTo>
                  <a:lnTo>
                    <a:pt x="2398785" y="156221"/>
                  </a:lnTo>
                  <a:cubicBezTo>
                    <a:pt x="2398785" y="156221"/>
                    <a:pt x="2394322" y="157177"/>
                    <a:pt x="2394322" y="157177"/>
                  </a:cubicBezTo>
                  <a:lnTo>
                    <a:pt x="2394322" y="158134"/>
                  </a:lnTo>
                  <a:lnTo>
                    <a:pt x="2398785" y="158771"/>
                  </a:lnTo>
                  <a:lnTo>
                    <a:pt x="2398785" y="158771"/>
                  </a:lnTo>
                  <a:close/>
                  <a:moveTo>
                    <a:pt x="2384757" y="158452"/>
                  </a:moveTo>
                  <a:lnTo>
                    <a:pt x="2384757" y="156540"/>
                  </a:lnTo>
                  <a:lnTo>
                    <a:pt x="2384757" y="158452"/>
                  </a:lnTo>
                  <a:lnTo>
                    <a:pt x="2384757" y="158452"/>
                  </a:lnTo>
                  <a:close/>
                  <a:moveTo>
                    <a:pt x="2498575" y="158134"/>
                  </a:moveTo>
                  <a:lnTo>
                    <a:pt x="2507183" y="157177"/>
                  </a:lnTo>
                  <a:lnTo>
                    <a:pt x="2507183" y="154627"/>
                  </a:lnTo>
                  <a:lnTo>
                    <a:pt x="2498894" y="153989"/>
                  </a:lnTo>
                  <a:lnTo>
                    <a:pt x="2497937" y="154945"/>
                  </a:lnTo>
                  <a:lnTo>
                    <a:pt x="2497937" y="157496"/>
                  </a:lnTo>
                  <a:lnTo>
                    <a:pt x="2498575" y="158452"/>
                  </a:lnTo>
                  <a:lnTo>
                    <a:pt x="2498575" y="158452"/>
                  </a:lnTo>
                  <a:close/>
                  <a:moveTo>
                    <a:pt x="3091895" y="157815"/>
                  </a:moveTo>
                  <a:lnTo>
                    <a:pt x="3107517" y="155264"/>
                  </a:lnTo>
                  <a:lnTo>
                    <a:pt x="3091895" y="152714"/>
                  </a:lnTo>
                  <a:lnTo>
                    <a:pt x="3091895" y="157815"/>
                  </a:lnTo>
                  <a:close/>
                  <a:moveTo>
                    <a:pt x="2384757" y="157815"/>
                  </a:moveTo>
                  <a:lnTo>
                    <a:pt x="2386670" y="157815"/>
                  </a:lnTo>
                  <a:cubicBezTo>
                    <a:pt x="2386670" y="157815"/>
                    <a:pt x="2384757" y="157177"/>
                    <a:pt x="2384757" y="157177"/>
                  </a:cubicBezTo>
                  <a:lnTo>
                    <a:pt x="2384757" y="157815"/>
                  </a:lnTo>
                  <a:lnTo>
                    <a:pt x="2384757" y="157815"/>
                  </a:lnTo>
                  <a:close/>
                  <a:moveTo>
                    <a:pt x="2394322" y="157815"/>
                  </a:moveTo>
                  <a:lnTo>
                    <a:pt x="2394322" y="157177"/>
                  </a:lnTo>
                  <a:lnTo>
                    <a:pt x="2392090" y="157177"/>
                  </a:lnTo>
                  <a:cubicBezTo>
                    <a:pt x="2392090" y="157177"/>
                    <a:pt x="2394322" y="157815"/>
                    <a:pt x="2394322" y="157815"/>
                  </a:cubicBezTo>
                  <a:lnTo>
                    <a:pt x="2394322" y="157815"/>
                  </a:lnTo>
                  <a:close/>
                  <a:moveTo>
                    <a:pt x="3129515" y="157496"/>
                  </a:moveTo>
                  <a:lnTo>
                    <a:pt x="3129515" y="153351"/>
                  </a:lnTo>
                  <a:lnTo>
                    <a:pt x="3115806" y="155583"/>
                  </a:lnTo>
                  <a:lnTo>
                    <a:pt x="3129515" y="157496"/>
                  </a:lnTo>
                  <a:lnTo>
                    <a:pt x="3129515" y="157496"/>
                  </a:lnTo>
                  <a:close/>
                  <a:moveTo>
                    <a:pt x="2386670" y="157177"/>
                  </a:moveTo>
                  <a:lnTo>
                    <a:pt x="2394322" y="156540"/>
                  </a:lnTo>
                  <a:lnTo>
                    <a:pt x="2394322" y="155264"/>
                  </a:lnTo>
                  <a:lnTo>
                    <a:pt x="2386989" y="155264"/>
                  </a:lnTo>
                  <a:cubicBezTo>
                    <a:pt x="2386989" y="155264"/>
                    <a:pt x="2384757" y="155264"/>
                    <a:pt x="2384757" y="155264"/>
                  </a:cubicBezTo>
                  <a:lnTo>
                    <a:pt x="2384757" y="156540"/>
                  </a:lnTo>
                  <a:lnTo>
                    <a:pt x="2386670" y="157177"/>
                  </a:lnTo>
                  <a:lnTo>
                    <a:pt x="2386670" y="157177"/>
                  </a:lnTo>
                  <a:close/>
                  <a:moveTo>
                    <a:pt x="2488692" y="157177"/>
                  </a:moveTo>
                  <a:lnTo>
                    <a:pt x="2488692" y="154945"/>
                  </a:lnTo>
                  <a:lnTo>
                    <a:pt x="2481040" y="156221"/>
                  </a:lnTo>
                  <a:lnTo>
                    <a:pt x="2488692" y="157177"/>
                  </a:lnTo>
                  <a:close/>
                  <a:moveTo>
                    <a:pt x="2504951" y="157177"/>
                  </a:moveTo>
                  <a:lnTo>
                    <a:pt x="2512922" y="155902"/>
                  </a:lnTo>
                  <a:lnTo>
                    <a:pt x="2505270" y="154627"/>
                  </a:lnTo>
                  <a:lnTo>
                    <a:pt x="2505270" y="156858"/>
                  </a:lnTo>
                  <a:lnTo>
                    <a:pt x="2505270" y="156858"/>
                  </a:lnTo>
                  <a:close/>
                  <a:moveTo>
                    <a:pt x="376205" y="156858"/>
                  </a:moveTo>
                  <a:cubicBezTo>
                    <a:pt x="376205" y="156858"/>
                    <a:pt x="379074" y="156858"/>
                    <a:pt x="381306" y="156540"/>
                  </a:cubicBezTo>
                  <a:cubicBezTo>
                    <a:pt x="390552" y="151120"/>
                    <a:pt x="383857" y="142830"/>
                    <a:pt x="398841" y="136135"/>
                  </a:cubicBezTo>
                  <a:cubicBezTo>
                    <a:pt x="402348" y="130715"/>
                    <a:pt x="411594" y="119557"/>
                    <a:pt x="408087" y="114137"/>
                  </a:cubicBezTo>
                  <a:cubicBezTo>
                    <a:pt x="401710" y="123383"/>
                    <a:pt x="375249" y="138367"/>
                    <a:pt x="382263" y="147932"/>
                  </a:cubicBezTo>
                  <a:cubicBezTo>
                    <a:pt x="380987" y="151438"/>
                    <a:pt x="367916" y="156858"/>
                    <a:pt x="376524" y="156858"/>
                  </a:cubicBezTo>
                  <a:lnTo>
                    <a:pt x="376524" y="156858"/>
                  </a:lnTo>
                  <a:close/>
                  <a:moveTo>
                    <a:pt x="2384757" y="156858"/>
                  </a:moveTo>
                  <a:lnTo>
                    <a:pt x="2384757" y="155583"/>
                  </a:lnTo>
                  <a:lnTo>
                    <a:pt x="2380931" y="156221"/>
                  </a:lnTo>
                  <a:lnTo>
                    <a:pt x="2384757" y="156858"/>
                  </a:lnTo>
                  <a:lnTo>
                    <a:pt x="2384757" y="156858"/>
                  </a:lnTo>
                  <a:close/>
                  <a:moveTo>
                    <a:pt x="2394322" y="156858"/>
                  </a:moveTo>
                  <a:lnTo>
                    <a:pt x="2398147" y="156221"/>
                  </a:lnTo>
                  <a:lnTo>
                    <a:pt x="2394322" y="155583"/>
                  </a:lnTo>
                  <a:lnTo>
                    <a:pt x="2394322" y="156858"/>
                  </a:lnTo>
                  <a:lnTo>
                    <a:pt x="2394322" y="156858"/>
                  </a:lnTo>
                  <a:close/>
                  <a:moveTo>
                    <a:pt x="2752354" y="156540"/>
                  </a:moveTo>
                  <a:lnTo>
                    <a:pt x="2761918" y="154945"/>
                  </a:lnTo>
                  <a:lnTo>
                    <a:pt x="2752354" y="153351"/>
                  </a:lnTo>
                  <a:lnTo>
                    <a:pt x="2752354" y="156221"/>
                  </a:lnTo>
                  <a:close/>
                  <a:moveTo>
                    <a:pt x="2380294" y="156221"/>
                  </a:moveTo>
                  <a:lnTo>
                    <a:pt x="2384757" y="155264"/>
                  </a:lnTo>
                  <a:lnTo>
                    <a:pt x="2384757" y="154308"/>
                  </a:lnTo>
                  <a:lnTo>
                    <a:pt x="2379975" y="153670"/>
                  </a:lnTo>
                  <a:lnTo>
                    <a:pt x="2379975" y="155902"/>
                  </a:lnTo>
                  <a:cubicBezTo>
                    <a:pt x="2379975" y="155902"/>
                    <a:pt x="2379975" y="155902"/>
                    <a:pt x="2379975" y="155902"/>
                  </a:cubicBezTo>
                  <a:close/>
                  <a:moveTo>
                    <a:pt x="2771483" y="156221"/>
                  </a:moveTo>
                  <a:lnTo>
                    <a:pt x="2771483" y="153989"/>
                  </a:lnTo>
                  <a:lnTo>
                    <a:pt x="2764150" y="155264"/>
                  </a:lnTo>
                  <a:lnTo>
                    <a:pt x="2771483" y="156540"/>
                  </a:lnTo>
                  <a:lnTo>
                    <a:pt x="2771483" y="156540"/>
                  </a:lnTo>
                  <a:close/>
                  <a:moveTo>
                    <a:pt x="2384757" y="155902"/>
                  </a:moveTo>
                  <a:lnTo>
                    <a:pt x="2384757" y="153670"/>
                  </a:lnTo>
                  <a:lnTo>
                    <a:pt x="2394322" y="154308"/>
                  </a:lnTo>
                  <a:lnTo>
                    <a:pt x="2394322" y="155264"/>
                  </a:lnTo>
                  <a:lnTo>
                    <a:pt x="2394959" y="155902"/>
                  </a:lnTo>
                  <a:lnTo>
                    <a:pt x="2384757" y="155902"/>
                  </a:lnTo>
                  <a:close/>
                  <a:moveTo>
                    <a:pt x="2479446" y="155902"/>
                  </a:moveTo>
                  <a:lnTo>
                    <a:pt x="2488692" y="154627"/>
                  </a:lnTo>
                  <a:lnTo>
                    <a:pt x="2488692" y="153033"/>
                  </a:lnTo>
                  <a:lnTo>
                    <a:pt x="2479127" y="151757"/>
                  </a:lnTo>
                  <a:lnTo>
                    <a:pt x="2479127" y="155902"/>
                  </a:lnTo>
                  <a:lnTo>
                    <a:pt x="2479127" y="155902"/>
                  </a:lnTo>
                  <a:close/>
                  <a:moveTo>
                    <a:pt x="2516429" y="155902"/>
                  </a:moveTo>
                  <a:lnTo>
                    <a:pt x="2516429" y="151757"/>
                  </a:lnTo>
                  <a:cubicBezTo>
                    <a:pt x="2516429" y="151757"/>
                    <a:pt x="2507183" y="153351"/>
                    <a:pt x="2507183" y="153351"/>
                  </a:cubicBezTo>
                  <a:lnTo>
                    <a:pt x="2507183" y="154627"/>
                  </a:lnTo>
                  <a:lnTo>
                    <a:pt x="2516429" y="156221"/>
                  </a:lnTo>
                  <a:lnTo>
                    <a:pt x="2516429" y="156221"/>
                  </a:lnTo>
                  <a:close/>
                  <a:moveTo>
                    <a:pt x="2384757" y="155264"/>
                  </a:moveTo>
                  <a:lnTo>
                    <a:pt x="2386989" y="155264"/>
                  </a:lnTo>
                  <a:cubicBezTo>
                    <a:pt x="2386989" y="155264"/>
                    <a:pt x="2384757" y="154627"/>
                    <a:pt x="2384757" y="154627"/>
                  </a:cubicBezTo>
                  <a:lnTo>
                    <a:pt x="2384757" y="155264"/>
                  </a:lnTo>
                  <a:lnTo>
                    <a:pt x="2384757" y="155264"/>
                  </a:lnTo>
                  <a:close/>
                  <a:moveTo>
                    <a:pt x="2394322" y="155264"/>
                  </a:moveTo>
                  <a:lnTo>
                    <a:pt x="2394322" y="154627"/>
                  </a:lnTo>
                  <a:lnTo>
                    <a:pt x="2392409" y="154627"/>
                  </a:lnTo>
                  <a:cubicBezTo>
                    <a:pt x="2392409" y="154627"/>
                    <a:pt x="2394322" y="155264"/>
                    <a:pt x="2394322" y="155264"/>
                  </a:cubicBezTo>
                  <a:lnTo>
                    <a:pt x="2394322" y="155264"/>
                  </a:lnTo>
                  <a:close/>
                  <a:moveTo>
                    <a:pt x="2391452" y="154627"/>
                  </a:moveTo>
                  <a:lnTo>
                    <a:pt x="2394322" y="153989"/>
                  </a:lnTo>
                  <a:lnTo>
                    <a:pt x="2394322" y="152714"/>
                  </a:lnTo>
                  <a:lnTo>
                    <a:pt x="2391133" y="152076"/>
                  </a:lnTo>
                  <a:lnTo>
                    <a:pt x="2387945" y="152714"/>
                  </a:lnTo>
                  <a:lnTo>
                    <a:pt x="2387945" y="153989"/>
                  </a:lnTo>
                  <a:cubicBezTo>
                    <a:pt x="2387945" y="153989"/>
                    <a:pt x="2391452" y="154627"/>
                    <a:pt x="2391452" y="154627"/>
                  </a:cubicBezTo>
                  <a:lnTo>
                    <a:pt x="2391452" y="154627"/>
                  </a:lnTo>
                  <a:close/>
                  <a:moveTo>
                    <a:pt x="2760643" y="154627"/>
                  </a:moveTo>
                  <a:lnTo>
                    <a:pt x="2771164" y="153033"/>
                  </a:lnTo>
                  <a:lnTo>
                    <a:pt x="2771164" y="146975"/>
                  </a:lnTo>
                  <a:lnTo>
                    <a:pt x="2759049" y="145062"/>
                  </a:lnTo>
                  <a:lnTo>
                    <a:pt x="2747891" y="146656"/>
                  </a:lnTo>
                  <a:lnTo>
                    <a:pt x="2747891" y="152395"/>
                  </a:lnTo>
                  <a:cubicBezTo>
                    <a:pt x="2747891" y="152395"/>
                    <a:pt x="2760643" y="154308"/>
                    <a:pt x="2760643" y="154308"/>
                  </a:cubicBezTo>
                  <a:lnTo>
                    <a:pt x="2760643" y="154308"/>
                  </a:lnTo>
                  <a:close/>
                  <a:moveTo>
                    <a:pt x="3111024" y="154627"/>
                  </a:moveTo>
                  <a:lnTo>
                    <a:pt x="3129515" y="151757"/>
                  </a:lnTo>
                  <a:lnTo>
                    <a:pt x="3129515" y="141874"/>
                  </a:lnTo>
                  <a:lnTo>
                    <a:pt x="3109430" y="139005"/>
                  </a:lnTo>
                  <a:lnTo>
                    <a:pt x="3089663" y="141874"/>
                  </a:lnTo>
                  <a:lnTo>
                    <a:pt x="3089663" y="151438"/>
                  </a:lnTo>
                  <a:cubicBezTo>
                    <a:pt x="3089663" y="151438"/>
                    <a:pt x="3111024" y="154627"/>
                    <a:pt x="3111024" y="154627"/>
                  </a:cubicBezTo>
                  <a:lnTo>
                    <a:pt x="3111024" y="154627"/>
                  </a:lnTo>
                  <a:close/>
                  <a:moveTo>
                    <a:pt x="2394322" y="154308"/>
                  </a:moveTo>
                  <a:lnTo>
                    <a:pt x="2398466" y="153670"/>
                  </a:lnTo>
                  <a:lnTo>
                    <a:pt x="2394322" y="153033"/>
                  </a:lnTo>
                  <a:lnTo>
                    <a:pt x="2394322" y="154308"/>
                  </a:lnTo>
                  <a:lnTo>
                    <a:pt x="2394322" y="154308"/>
                  </a:lnTo>
                  <a:close/>
                  <a:moveTo>
                    <a:pt x="2488692" y="154308"/>
                  </a:moveTo>
                  <a:lnTo>
                    <a:pt x="2493155" y="153670"/>
                  </a:lnTo>
                  <a:lnTo>
                    <a:pt x="2488692" y="153033"/>
                  </a:lnTo>
                  <a:lnTo>
                    <a:pt x="2488692" y="154308"/>
                  </a:lnTo>
                  <a:lnTo>
                    <a:pt x="2488692" y="154308"/>
                  </a:lnTo>
                  <a:close/>
                  <a:moveTo>
                    <a:pt x="2384757" y="153989"/>
                  </a:moveTo>
                  <a:lnTo>
                    <a:pt x="2384757" y="152714"/>
                  </a:lnTo>
                  <a:lnTo>
                    <a:pt x="2380931" y="153351"/>
                  </a:lnTo>
                  <a:lnTo>
                    <a:pt x="2384757" y="153989"/>
                  </a:lnTo>
                  <a:lnTo>
                    <a:pt x="2384757" y="153989"/>
                  </a:lnTo>
                  <a:close/>
                  <a:moveTo>
                    <a:pt x="2507502" y="153989"/>
                  </a:moveTo>
                  <a:lnTo>
                    <a:pt x="2507502" y="153033"/>
                  </a:lnTo>
                  <a:lnTo>
                    <a:pt x="2503995" y="153670"/>
                  </a:lnTo>
                  <a:lnTo>
                    <a:pt x="2507502" y="154308"/>
                  </a:lnTo>
                  <a:lnTo>
                    <a:pt x="2507502" y="154308"/>
                  </a:lnTo>
                  <a:close/>
                  <a:moveTo>
                    <a:pt x="2380294" y="153351"/>
                  </a:moveTo>
                  <a:lnTo>
                    <a:pt x="2385076" y="152714"/>
                  </a:lnTo>
                  <a:lnTo>
                    <a:pt x="2385076" y="151757"/>
                  </a:lnTo>
                  <a:lnTo>
                    <a:pt x="2379975" y="150801"/>
                  </a:lnTo>
                  <a:lnTo>
                    <a:pt x="2379975" y="153033"/>
                  </a:lnTo>
                  <a:cubicBezTo>
                    <a:pt x="2379975" y="153033"/>
                    <a:pt x="2379975" y="153033"/>
                    <a:pt x="2379975" y="153033"/>
                  </a:cubicBezTo>
                  <a:close/>
                  <a:moveTo>
                    <a:pt x="2384757" y="153351"/>
                  </a:moveTo>
                  <a:lnTo>
                    <a:pt x="2384757" y="152076"/>
                  </a:lnTo>
                  <a:cubicBezTo>
                    <a:pt x="2394640" y="152076"/>
                    <a:pt x="2394003" y="151757"/>
                    <a:pt x="2393365" y="151438"/>
                  </a:cubicBezTo>
                  <a:lnTo>
                    <a:pt x="2394003" y="152076"/>
                  </a:lnTo>
                  <a:lnTo>
                    <a:pt x="2394003" y="153033"/>
                  </a:lnTo>
                  <a:lnTo>
                    <a:pt x="2394959" y="153670"/>
                  </a:lnTo>
                  <a:lnTo>
                    <a:pt x="2384438" y="153670"/>
                  </a:lnTo>
                  <a:close/>
                  <a:moveTo>
                    <a:pt x="2499213" y="153351"/>
                  </a:moveTo>
                  <a:lnTo>
                    <a:pt x="2507502" y="152395"/>
                  </a:lnTo>
                  <a:lnTo>
                    <a:pt x="2507502" y="149844"/>
                  </a:lnTo>
                  <a:lnTo>
                    <a:pt x="2498894" y="148888"/>
                  </a:lnTo>
                  <a:lnTo>
                    <a:pt x="2498256" y="149844"/>
                  </a:lnTo>
                  <a:lnTo>
                    <a:pt x="2498256" y="152395"/>
                  </a:lnTo>
                  <a:lnTo>
                    <a:pt x="2499531" y="153351"/>
                  </a:lnTo>
                  <a:close/>
                  <a:moveTo>
                    <a:pt x="2328964" y="152714"/>
                  </a:moveTo>
                  <a:cubicBezTo>
                    <a:pt x="2322269" y="149844"/>
                    <a:pt x="2314936" y="146975"/>
                    <a:pt x="2307603" y="144425"/>
                  </a:cubicBezTo>
                  <a:cubicBezTo>
                    <a:pt x="2314936" y="146975"/>
                    <a:pt x="2322269" y="149844"/>
                    <a:pt x="2328964" y="152714"/>
                  </a:cubicBezTo>
                  <a:close/>
                  <a:moveTo>
                    <a:pt x="2384757" y="152714"/>
                  </a:moveTo>
                  <a:lnTo>
                    <a:pt x="2386670" y="152714"/>
                  </a:lnTo>
                  <a:cubicBezTo>
                    <a:pt x="2386670" y="152714"/>
                    <a:pt x="2384757" y="152076"/>
                    <a:pt x="2384757" y="152076"/>
                  </a:cubicBezTo>
                  <a:lnTo>
                    <a:pt x="2384757" y="152714"/>
                  </a:lnTo>
                  <a:lnTo>
                    <a:pt x="2384757" y="152714"/>
                  </a:lnTo>
                  <a:close/>
                  <a:moveTo>
                    <a:pt x="2394322" y="152714"/>
                  </a:moveTo>
                  <a:lnTo>
                    <a:pt x="2394322" y="152076"/>
                  </a:lnTo>
                  <a:lnTo>
                    <a:pt x="2392090" y="152076"/>
                  </a:lnTo>
                  <a:cubicBezTo>
                    <a:pt x="2392090" y="152076"/>
                    <a:pt x="2394322" y="152714"/>
                    <a:pt x="2394322" y="152714"/>
                  </a:cubicBezTo>
                  <a:lnTo>
                    <a:pt x="2394322" y="152714"/>
                  </a:lnTo>
                  <a:close/>
                  <a:moveTo>
                    <a:pt x="2780729" y="152714"/>
                  </a:moveTo>
                  <a:lnTo>
                    <a:pt x="2799220" y="150163"/>
                  </a:lnTo>
                  <a:lnTo>
                    <a:pt x="2780729" y="147294"/>
                  </a:lnTo>
                  <a:lnTo>
                    <a:pt x="2780729" y="152714"/>
                  </a:lnTo>
                  <a:lnTo>
                    <a:pt x="2780729" y="152714"/>
                  </a:lnTo>
                  <a:close/>
                  <a:moveTo>
                    <a:pt x="2507502" y="152395"/>
                  </a:moveTo>
                  <a:lnTo>
                    <a:pt x="2515472" y="151120"/>
                  </a:lnTo>
                  <a:lnTo>
                    <a:pt x="2507502" y="149844"/>
                  </a:lnTo>
                  <a:lnTo>
                    <a:pt x="2507502" y="152395"/>
                  </a:lnTo>
                  <a:close/>
                  <a:moveTo>
                    <a:pt x="2488692" y="152395"/>
                  </a:moveTo>
                  <a:lnTo>
                    <a:pt x="2488692" y="150163"/>
                  </a:lnTo>
                  <a:lnTo>
                    <a:pt x="2480721" y="151438"/>
                  </a:lnTo>
                  <a:lnTo>
                    <a:pt x="2488692" y="152714"/>
                  </a:lnTo>
                  <a:close/>
                  <a:moveTo>
                    <a:pt x="2750760" y="152395"/>
                  </a:moveTo>
                  <a:lnTo>
                    <a:pt x="2750760" y="146975"/>
                  </a:lnTo>
                  <a:cubicBezTo>
                    <a:pt x="2750760" y="146975"/>
                    <a:pt x="2732906" y="149844"/>
                    <a:pt x="2732906" y="149844"/>
                  </a:cubicBezTo>
                  <a:lnTo>
                    <a:pt x="2750760" y="152395"/>
                  </a:lnTo>
                  <a:lnTo>
                    <a:pt x="2750760" y="152395"/>
                  </a:lnTo>
                  <a:close/>
                  <a:moveTo>
                    <a:pt x="2386670" y="152076"/>
                  </a:moveTo>
                  <a:lnTo>
                    <a:pt x="2394322" y="151438"/>
                  </a:lnTo>
                  <a:lnTo>
                    <a:pt x="2394322" y="150163"/>
                  </a:lnTo>
                  <a:lnTo>
                    <a:pt x="2386989" y="149526"/>
                  </a:lnTo>
                  <a:lnTo>
                    <a:pt x="2384757" y="150163"/>
                  </a:lnTo>
                  <a:lnTo>
                    <a:pt x="2384757" y="151438"/>
                  </a:lnTo>
                  <a:lnTo>
                    <a:pt x="2386670" y="152076"/>
                  </a:lnTo>
                  <a:close/>
                  <a:moveTo>
                    <a:pt x="2394322" y="151757"/>
                  </a:moveTo>
                  <a:lnTo>
                    <a:pt x="2394322" y="151120"/>
                  </a:lnTo>
                  <a:lnTo>
                    <a:pt x="2392728" y="151120"/>
                  </a:lnTo>
                  <a:cubicBezTo>
                    <a:pt x="2392728" y="151120"/>
                    <a:pt x="2393684" y="151757"/>
                    <a:pt x="2394322" y="151757"/>
                  </a:cubicBezTo>
                  <a:close/>
                  <a:moveTo>
                    <a:pt x="2384757" y="151757"/>
                  </a:moveTo>
                  <a:lnTo>
                    <a:pt x="2384757" y="150482"/>
                  </a:lnTo>
                  <a:lnTo>
                    <a:pt x="2380931" y="151120"/>
                  </a:lnTo>
                  <a:lnTo>
                    <a:pt x="2384757" y="151757"/>
                  </a:lnTo>
                  <a:lnTo>
                    <a:pt x="2384757" y="151757"/>
                  </a:lnTo>
                  <a:close/>
                  <a:moveTo>
                    <a:pt x="2390177" y="151757"/>
                  </a:moveTo>
                  <a:lnTo>
                    <a:pt x="2392728" y="151120"/>
                  </a:lnTo>
                  <a:lnTo>
                    <a:pt x="2394322" y="151120"/>
                  </a:lnTo>
                  <a:cubicBezTo>
                    <a:pt x="2394322" y="151120"/>
                    <a:pt x="2391452" y="150482"/>
                    <a:pt x="2391452" y="150482"/>
                  </a:cubicBezTo>
                  <a:cubicBezTo>
                    <a:pt x="2392090" y="150482"/>
                    <a:pt x="2392409" y="150801"/>
                    <a:pt x="2393046" y="151120"/>
                  </a:cubicBezTo>
                  <a:cubicBezTo>
                    <a:pt x="2392409" y="151120"/>
                    <a:pt x="2391452" y="150482"/>
                    <a:pt x="2390815" y="150163"/>
                  </a:cubicBezTo>
                  <a:lnTo>
                    <a:pt x="2390815" y="151438"/>
                  </a:lnTo>
                  <a:cubicBezTo>
                    <a:pt x="2390815" y="151438"/>
                    <a:pt x="2390815" y="151438"/>
                    <a:pt x="2390815" y="151438"/>
                  </a:cubicBezTo>
                  <a:close/>
                  <a:moveTo>
                    <a:pt x="3139080" y="151438"/>
                  </a:moveTo>
                  <a:lnTo>
                    <a:pt x="3169049" y="146975"/>
                  </a:lnTo>
                  <a:lnTo>
                    <a:pt x="3139080" y="142512"/>
                  </a:lnTo>
                  <a:lnTo>
                    <a:pt x="3139080" y="151757"/>
                  </a:lnTo>
                  <a:close/>
                  <a:moveTo>
                    <a:pt x="2479446" y="151120"/>
                  </a:moveTo>
                  <a:lnTo>
                    <a:pt x="2488692" y="149526"/>
                  </a:lnTo>
                  <a:lnTo>
                    <a:pt x="2488692" y="147932"/>
                  </a:lnTo>
                  <a:lnTo>
                    <a:pt x="2479127" y="146337"/>
                  </a:lnTo>
                  <a:lnTo>
                    <a:pt x="2479127" y="150801"/>
                  </a:lnTo>
                  <a:cubicBezTo>
                    <a:pt x="2479127" y="150801"/>
                    <a:pt x="2479127" y="150801"/>
                    <a:pt x="2479127" y="150801"/>
                  </a:cubicBezTo>
                  <a:close/>
                  <a:moveTo>
                    <a:pt x="2516748" y="151120"/>
                  </a:moveTo>
                  <a:lnTo>
                    <a:pt x="2516748" y="146656"/>
                  </a:lnTo>
                  <a:cubicBezTo>
                    <a:pt x="2516748" y="146656"/>
                    <a:pt x="2507183" y="148250"/>
                    <a:pt x="2507183" y="148250"/>
                  </a:cubicBezTo>
                  <a:lnTo>
                    <a:pt x="2507183" y="149844"/>
                  </a:lnTo>
                  <a:lnTo>
                    <a:pt x="2516748" y="151120"/>
                  </a:lnTo>
                  <a:lnTo>
                    <a:pt x="2516748" y="151120"/>
                  </a:lnTo>
                  <a:close/>
                  <a:moveTo>
                    <a:pt x="3091257" y="151120"/>
                  </a:moveTo>
                  <a:lnTo>
                    <a:pt x="3091257" y="142512"/>
                  </a:lnTo>
                  <a:cubicBezTo>
                    <a:pt x="3091257" y="142512"/>
                    <a:pt x="3062245" y="146975"/>
                    <a:pt x="3062245" y="146975"/>
                  </a:cubicBezTo>
                  <a:lnTo>
                    <a:pt x="3091257" y="151120"/>
                  </a:lnTo>
                  <a:lnTo>
                    <a:pt x="3091257" y="151120"/>
                  </a:lnTo>
                  <a:close/>
                  <a:moveTo>
                    <a:pt x="2375511" y="150801"/>
                  </a:moveTo>
                  <a:lnTo>
                    <a:pt x="2385076" y="150163"/>
                  </a:lnTo>
                  <a:lnTo>
                    <a:pt x="2385076" y="149207"/>
                  </a:lnTo>
                  <a:lnTo>
                    <a:pt x="2375511" y="148250"/>
                  </a:lnTo>
                  <a:lnTo>
                    <a:pt x="2375511" y="150482"/>
                  </a:lnTo>
                  <a:lnTo>
                    <a:pt x="2375511" y="150482"/>
                  </a:lnTo>
                  <a:close/>
                  <a:moveTo>
                    <a:pt x="2399104" y="150801"/>
                  </a:moveTo>
                  <a:lnTo>
                    <a:pt x="2399104" y="148569"/>
                  </a:lnTo>
                  <a:cubicBezTo>
                    <a:pt x="2399104" y="148569"/>
                    <a:pt x="2394322" y="149207"/>
                    <a:pt x="2394322" y="149207"/>
                  </a:cubicBezTo>
                  <a:lnTo>
                    <a:pt x="2394322" y="150163"/>
                  </a:lnTo>
                  <a:lnTo>
                    <a:pt x="2399104" y="150801"/>
                  </a:lnTo>
                  <a:lnTo>
                    <a:pt x="2399104" y="150801"/>
                  </a:lnTo>
                  <a:close/>
                  <a:moveTo>
                    <a:pt x="2384757" y="150163"/>
                  </a:moveTo>
                  <a:lnTo>
                    <a:pt x="2387308" y="149526"/>
                  </a:lnTo>
                  <a:lnTo>
                    <a:pt x="2384757" y="149526"/>
                  </a:lnTo>
                  <a:cubicBezTo>
                    <a:pt x="2384757" y="149526"/>
                    <a:pt x="2384757" y="150163"/>
                    <a:pt x="2384757" y="150163"/>
                  </a:cubicBezTo>
                  <a:close/>
                  <a:moveTo>
                    <a:pt x="2394003" y="148888"/>
                  </a:moveTo>
                  <a:lnTo>
                    <a:pt x="2394003" y="148888"/>
                  </a:lnTo>
                  <a:lnTo>
                    <a:pt x="2394003" y="148250"/>
                  </a:lnTo>
                  <a:lnTo>
                    <a:pt x="2392728" y="148250"/>
                  </a:lnTo>
                  <a:cubicBezTo>
                    <a:pt x="2392728" y="148250"/>
                    <a:pt x="2393365" y="148569"/>
                    <a:pt x="2393684" y="148888"/>
                  </a:cubicBezTo>
                  <a:lnTo>
                    <a:pt x="2393684" y="148888"/>
                  </a:lnTo>
                  <a:close/>
                  <a:moveTo>
                    <a:pt x="2388264" y="148888"/>
                  </a:moveTo>
                  <a:lnTo>
                    <a:pt x="2388902" y="148888"/>
                  </a:lnTo>
                  <a:cubicBezTo>
                    <a:pt x="2388902" y="148888"/>
                    <a:pt x="2386032" y="147932"/>
                    <a:pt x="2384757" y="147613"/>
                  </a:cubicBezTo>
                  <a:lnTo>
                    <a:pt x="2384757" y="148569"/>
                  </a:lnTo>
                  <a:lnTo>
                    <a:pt x="2388264" y="149207"/>
                  </a:lnTo>
                  <a:lnTo>
                    <a:pt x="2388264" y="149207"/>
                  </a:lnTo>
                  <a:close/>
                  <a:moveTo>
                    <a:pt x="2507502" y="149526"/>
                  </a:moveTo>
                  <a:lnTo>
                    <a:pt x="2507502" y="148250"/>
                  </a:lnTo>
                  <a:lnTo>
                    <a:pt x="2503357" y="148888"/>
                  </a:lnTo>
                  <a:lnTo>
                    <a:pt x="2507502" y="149526"/>
                  </a:lnTo>
                  <a:lnTo>
                    <a:pt x="2507502" y="149526"/>
                  </a:lnTo>
                  <a:close/>
                  <a:moveTo>
                    <a:pt x="2387945" y="149207"/>
                  </a:moveTo>
                  <a:lnTo>
                    <a:pt x="2394322" y="149207"/>
                  </a:lnTo>
                  <a:lnTo>
                    <a:pt x="2394322" y="147613"/>
                  </a:lnTo>
                  <a:lnTo>
                    <a:pt x="2386670" y="146975"/>
                  </a:lnTo>
                  <a:lnTo>
                    <a:pt x="2384757" y="147613"/>
                  </a:lnTo>
                  <a:lnTo>
                    <a:pt x="2384757" y="147613"/>
                  </a:lnTo>
                  <a:cubicBezTo>
                    <a:pt x="2384757" y="147613"/>
                    <a:pt x="2386351" y="148888"/>
                    <a:pt x="2387945" y="149207"/>
                  </a:cubicBezTo>
                  <a:lnTo>
                    <a:pt x="2387945" y="149207"/>
                  </a:lnTo>
                  <a:close/>
                  <a:moveTo>
                    <a:pt x="2488692" y="149207"/>
                  </a:moveTo>
                  <a:lnTo>
                    <a:pt x="2492836" y="148569"/>
                  </a:lnTo>
                  <a:lnTo>
                    <a:pt x="2488692" y="147932"/>
                  </a:lnTo>
                  <a:lnTo>
                    <a:pt x="2488692" y="149207"/>
                  </a:lnTo>
                  <a:lnTo>
                    <a:pt x="2488692" y="149207"/>
                  </a:lnTo>
                  <a:close/>
                  <a:moveTo>
                    <a:pt x="2797307" y="149207"/>
                  </a:moveTo>
                  <a:lnTo>
                    <a:pt x="2797945" y="139961"/>
                  </a:lnTo>
                  <a:cubicBezTo>
                    <a:pt x="2797945" y="139961"/>
                    <a:pt x="2797945" y="139961"/>
                    <a:pt x="2797945" y="139961"/>
                  </a:cubicBezTo>
                  <a:lnTo>
                    <a:pt x="2777222" y="143149"/>
                  </a:lnTo>
                  <a:lnTo>
                    <a:pt x="2777222" y="146337"/>
                  </a:lnTo>
                  <a:cubicBezTo>
                    <a:pt x="2777222" y="146337"/>
                    <a:pt x="2797626" y="149207"/>
                    <a:pt x="2797626" y="149207"/>
                  </a:cubicBezTo>
                  <a:lnTo>
                    <a:pt x="2797626" y="149207"/>
                  </a:lnTo>
                  <a:close/>
                  <a:moveTo>
                    <a:pt x="2732906" y="149207"/>
                  </a:moveTo>
                  <a:lnTo>
                    <a:pt x="2752673" y="146337"/>
                  </a:lnTo>
                  <a:lnTo>
                    <a:pt x="2752673" y="143468"/>
                  </a:lnTo>
                  <a:lnTo>
                    <a:pt x="2731950" y="140599"/>
                  </a:lnTo>
                  <a:lnTo>
                    <a:pt x="2732906" y="149526"/>
                  </a:lnTo>
                  <a:lnTo>
                    <a:pt x="2732906" y="149526"/>
                  </a:lnTo>
                  <a:close/>
                  <a:moveTo>
                    <a:pt x="2384757" y="148888"/>
                  </a:moveTo>
                  <a:lnTo>
                    <a:pt x="2384757" y="147932"/>
                  </a:lnTo>
                  <a:cubicBezTo>
                    <a:pt x="2384757" y="147932"/>
                    <a:pt x="2384438" y="147932"/>
                    <a:pt x="2384119" y="147932"/>
                  </a:cubicBezTo>
                  <a:lnTo>
                    <a:pt x="2380612" y="148569"/>
                  </a:lnTo>
                  <a:lnTo>
                    <a:pt x="2384757" y="149207"/>
                  </a:lnTo>
                  <a:lnTo>
                    <a:pt x="2384757" y="149207"/>
                  </a:lnTo>
                  <a:close/>
                  <a:moveTo>
                    <a:pt x="2394322" y="148888"/>
                  </a:moveTo>
                  <a:lnTo>
                    <a:pt x="2398785" y="148250"/>
                  </a:lnTo>
                  <a:lnTo>
                    <a:pt x="2394322" y="147613"/>
                  </a:lnTo>
                  <a:lnTo>
                    <a:pt x="2394322" y="148888"/>
                  </a:lnTo>
                  <a:lnTo>
                    <a:pt x="2394322" y="148888"/>
                  </a:lnTo>
                  <a:close/>
                  <a:moveTo>
                    <a:pt x="2498575" y="148569"/>
                  </a:moveTo>
                  <a:lnTo>
                    <a:pt x="2507183" y="147613"/>
                  </a:lnTo>
                  <a:lnTo>
                    <a:pt x="2507183" y="144743"/>
                  </a:lnTo>
                  <a:lnTo>
                    <a:pt x="2498894" y="143787"/>
                  </a:lnTo>
                  <a:lnTo>
                    <a:pt x="2497937" y="144743"/>
                  </a:lnTo>
                  <a:lnTo>
                    <a:pt x="2497937" y="147294"/>
                  </a:lnTo>
                  <a:lnTo>
                    <a:pt x="2498575" y="148250"/>
                  </a:lnTo>
                  <a:lnTo>
                    <a:pt x="2498575" y="148250"/>
                  </a:lnTo>
                  <a:close/>
                  <a:moveTo>
                    <a:pt x="2378062" y="148250"/>
                  </a:moveTo>
                  <a:lnTo>
                    <a:pt x="2381569" y="147613"/>
                  </a:lnTo>
                  <a:lnTo>
                    <a:pt x="2384757" y="147613"/>
                  </a:lnTo>
                  <a:lnTo>
                    <a:pt x="2384757" y="146656"/>
                  </a:lnTo>
                  <a:lnTo>
                    <a:pt x="2375193" y="146019"/>
                  </a:lnTo>
                  <a:lnTo>
                    <a:pt x="2375193" y="146019"/>
                  </a:lnTo>
                  <a:cubicBezTo>
                    <a:pt x="2379018" y="146656"/>
                    <a:pt x="2380294" y="147294"/>
                    <a:pt x="2381569" y="147613"/>
                  </a:cubicBezTo>
                  <a:cubicBezTo>
                    <a:pt x="2380294" y="147294"/>
                    <a:pt x="2379018" y="146975"/>
                    <a:pt x="2377743" y="146337"/>
                  </a:cubicBezTo>
                  <a:lnTo>
                    <a:pt x="2377743" y="148250"/>
                  </a:lnTo>
                  <a:cubicBezTo>
                    <a:pt x="2377743" y="148250"/>
                    <a:pt x="2377743" y="148250"/>
                    <a:pt x="2377743" y="148250"/>
                  </a:cubicBezTo>
                  <a:close/>
                  <a:moveTo>
                    <a:pt x="2384757" y="148250"/>
                  </a:moveTo>
                  <a:lnTo>
                    <a:pt x="2384757" y="145700"/>
                  </a:lnTo>
                  <a:lnTo>
                    <a:pt x="2394322" y="146656"/>
                  </a:lnTo>
                  <a:lnTo>
                    <a:pt x="2394322" y="147613"/>
                  </a:lnTo>
                  <a:lnTo>
                    <a:pt x="2395597" y="148569"/>
                  </a:lnTo>
                  <a:lnTo>
                    <a:pt x="2384757" y="148569"/>
                  </a:lnTo>
                  <a:close/>
                  <a:moveTo>
                    <a:pt x="2488692" y="147613"/>
                  </a:moveTo>
                  <a:lnTo>
                    <a:pt x="2488692" y="145062"/>
                  </a:lnTo>
                  <a:lnTo>
                    <a:pt x="2480721" y="146337"/>
                  </a:lnTo>
                  <a:lnTo>
                    <a:pt x="2488692" y="147613"/>
                  </a:lnTo>
                  <a:close/>
                  <a:moveTo>
                    <a:pt x="2507502" y="147613"/>
                  </a:moveTo>
                  <a:lnTo>
                    <a:pt x="2516110" y="146337"/>
                  </a:lnTo>
                  <a:lnTo>
                    <a:pt x="2507502" y="145062"/>
                  </a:lnTo>
                  <a:lnTo>
                    <a:pt x="2507502" y="147613"/>
                  </a:lnTo>
                  <a:lnTo>
                    <a:pt x="2507502" y="147613"/>
                  </a:lnTo>
                  <a:close/>
                  <a:moveTo>
                    <a:pt x="2384757" y="147294"/>
                  </a:moveTo>
                  <a:lnTo>
                    <a:pt x="2386670" y="147294"/>
                  </a:lnTo>
                  <a:cubicBezTo>
                    <a:pt x="2386670" y="147294"/>
                    <a:pt x="2384757" y="146656"/>
                    <a:pt x="2384757" y="146656"/>
                  </a:cubicBezTo>
                  <a:lnTo>
                    <a:pt x="2384757" y="147294"/>
                  </a:lnTo>
                  <a:lnTo>
                    <a:pt x="2384757" y="147294"/>
                  </a:lnTo>
                  <a:close/>
                  <a:moveTo>
                    <a:pt x="2394322" y="147294"/>
                  </a:moveTo>
                  <a:lnTo>
                    <a:pt x="2394322" y="146656"/>
                  </a:lnTo>
                  <a:lnTo>
                    <a:pt x="2392090" y="146656"/>
                  </a:lnTo>
                  <a:cubicBezTo>
                    <a:pt x="2392090" y="146656"/>
                    <a:pt x="2394322" y="147294"/>
                    <a:pt x="2394322" y="147294"/>
                  </a:cubicBezTo>
                  <a:lnTo>
                    <a:pt x="2394322" y="147294"/>
                  </a:lnTo>
                  <a:close/>
                  <a:moveTo>
                    <a:pt x="2386670" y="146975"/>
                  </a:moveTo>
                  <a:lnTo>
                    <a:pt x="2394322" y="146337"/>
                  </a:lnTo>
                  <a:lnTo>
                    <a:pt x="2394322" y="144743"/>
                  </a:lnTo>
                  <a:lnTo>
                    <a:pt x="2386989" y="144106"/>
                  </a:lnTo>
                  <a:lnTo>
                    <a:pt x="2384757" y="144743"/>
                  </a:lnTo>
                  <a:lnTo>
                    <a:pt x="2384757" y="146019"/>
                  </a:lnTo>
                  <a:lnTo>
                    <a:pt x="2386670" y="146656"/>
                  </a:lnTo>
                  <a:lnTo>
                    <a:pt x="2386670" y="146656"/>
                  </a:lnTo>
                  <a:close/>
                  <a:moveTo>
                    <a:pt x="3174469" y="146337"/>
                  </a:moveTo>
                  <a:cubicBezTo>
                    <a:pt x="3174469" y="146337"/>
                    <a:pt x="3174469" y="146337"/>
                    <a:pt x="3174469" y="146337"/>
                  </a:cubicBezTo>
                  <a:lnTo>
                    <a:pt x="3175744" y="129759"/>
                  </a:lnTo>
                  <a:lnTo>
                    <a:pt x="3139080" y="135498"/>
                  </a:lnTo>
                  <a:lnTo>
                    <a:pt x="3139080" y="140918"/>
                  </a:lnTo>
                  <a:lnTo>
                    <a:pt x="3174150" y="146337"/>
                  </a:lnTo>
                  <a:cubicBezTo>
                    <a:pt x="3174150" y="146337"/>
                    <a:pt x="3174150" y="146337"/>
                    <a:pt x="3174150" y="146337"/>
                  </a:cubicBezTo>
                  <a:lnTo>
                    <a:pt x="3174150" y="146337"/>
                  </a:lnTo>
                  <a:close/>
                  <a:moveTo>
                    <a:pt x="2384757" y="146337"/>
                  </a:moveTo>
                  <a:lnTo>
                    <a:pt x="2384757" y="145062"/>
                  </a:lnTo>
                  <a:lnTo>
                    <a:pt x="2380931" y="145700"/>
                  </a:lnTo>
                  <a:lnTo>
                    <a:pt x="2384757" y="146337"/>
                  </a:lnTo>
                  <a:lnTo>
                    <a:pt x="2384757" y="146337"/>
                  </a:lnTo>
                  <a:close/>
                  <a:moveTo>
                    <a:pt x="2394322" y="146337"/>
                  </a:moveTo>
                  <a:lnTo>
                    <a:pt x="2398466" y="145700"/>
                  </a:lnTo>
                  <a:lnTo>
                    <a:pt x="2394322" y="145062"/>
                  </a:lnTo>
                  <a:lnTo>
                    <a:pt x="2394322" y="146337"/>
                  </a:lnTo>
                  <a:lnTo>
                    <a:pt x="2394322" y="146337"/>
                  </a:lnTo>
                  <a:close/>
                  <a:moveTo>
                    <a:pt x="2479127" y="146337"/>
                  </a:moveTo>
                  <a:lnTo>
                    <a:pt x="2488692" y="144743"/>
                  </a:lnTo>
                  <a:lnTo>
                    <a:pt x="2488692" y="143149"/>
                  </a:lnTo>
                  <a:lnTo>
                    <a:pt x="2479127" y="141555"/>
                  </a:lnTo>
                  <a:lnTo>
                    <a:pt x="2479127" y="146019"/>
                  </a:lnTo>
                  <a:lnTo>
                    <a:pt x="2479127" y="146019"/>
                  </a:lnTo>
                  <a:close/>
                  <a:moveTo>
                    <a:pt x="2517066" y="146019"/>
                  </a:moveTo>
                  <a:lnTo>
                    <a:pt x="2517066" y="141555"/>
                  </a:lnTo>
                  <a:cubicBezTo>
                    <a:pt x="2517066" y="141555"/>
                    <a:pt x="2507502" y="143149"/>
                    <a:pt x="2507502" y="143149"/>
                  </a:cubicBezTo>
                  <a:lnTo>
                    <a:pt x="2507502" y="144743"/>
                  </a:lnTo>
                  <a:lnTo>
                    <a:pt x="2517066" y="146337"/>
                  </a:lnTo>
                  <a:lnTo>
                    <a:pt x="2517066" y="146337"/>
                  </a:lnTo>
                  <a:close/>
                  <a:moveTo>
                    <a:pt x="2752354" y="146019"/>
                  </a:moveTo>
                  <a:lnTo>
                    <a:pt x="2760643" y="144743"/>
                  </a:lnTo>
                  <a:lnTo>
                    <a:pt x="2752354" y="143468"/>
                  </a:lnTo>
                  <a:lnTo>
                    <a:pt x="2752354" y="146019"/>
                  </a:lnTo>
                  <a:lnTo>
                    <a:pt x="2752354" y="146019"/>
                  </a:lnTo>
                  <a:close/>
                  <a:moveTo>
                    <a:pt x="2771483" y="146019"/>
                  </a:moveTo>
                  <a:lnTo>
                    <a:pt x="2771483" y="143468"/>
                  </a:lnTo>
                  <a:lnTo>
                    <a:pt x="2762237" y="144743"/>
                  </a:lnTo>
                  <a:lnTo>
                    <a:pt x="2771483" y="146019"/>
                  </a:lnTo>
                  <a:close/>
                  <a:moveTo>
                    <a:pt x="3057144" y="146019"/>
                  </a:moveTo>
                  <a:cubicBezTo>
                    <a:pt x="3057144" y="146019"/>
                    <a:pt x="3057144" y="146019"/>
                    <a:pt x="3057144" y="146019"/>
                  </a:cubicBezTo>
                  <a:cubicBezTo>
                    <a:pt x="3057144" y="146019"/>
                    <a:pt x="3057144" y="146019"/>
                    <a:pt x="3057144" y="146019"/>
                  </a:cubicBezTo>
                  <a:lnTo>
                    <a:pt x="3091257" y="140599"/>
                  </a:lnTo>
                  <a:lnTo>
                    <a:pt x="3091257" y="135179"/>
                  </a:lnTo>
                  <a:lnTo>
                    <a:pt x="3056506" y="129759"/>
                  </a:ln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cubicBezTo>
                    <a:pt x="3056506" y="129759"/>
                    <a:pt x="3056506" y="129759"/>
                    <a:pt x="3056506" y="129759"/>
                  </a:cubicBezTo>
                  <a:lnTo>
                    <a:pt x="3090938" y="124339"/>
                  </a:lnTo>
                  <a:lnTo>
                    <a:pt x="3090938" y="118281"/>
                  </a:lnTo>
                  <a:cubicBezTo>
                    <a:pt x="3090938" y="118281"/>
                    <a:pt x="3053956" y="112862"/>
                    <a:pt x="3053956" y="112862"/>
                  </a:cubicBezTo>
                  <a:lnTo>
                    <a:pt x="3056506" y="146975"/>
                  </a:lnTo>
                  <a:lnTo>
                    <a:pt x="3056506" y="146975"/>
                  </a:lnTo>
                  <a:close/>
                  <a:moveTo>
                    <a:pt x="2379975" y="145700"/>
                  </a:moveTo>
                  <a:lnTo>
                    <a:pt x="2385076" y="144743"/>
                  </a:lnTo>
                  <a:lnTo>
                    <a:pt x="2385076" y="143787"/>
                  </a:lnTo>
                  <a:lnTo>
                    <a:pt x="2379656" y="143149"/>
                  </a:lnTo>
                  <a:lnTo>
                    <a:pt x="2379656" y="145700"/>
                  </a:lnTo>
                  <a:cubicBezTo>
                    <a:pt x="2379656" y="145700"/>
                    <a:pt x="2379656" y="145700"/>
                    <a:pt x="2379656" y="145700"/>
                  </a:cubicBezTo>
                  <a:close/>
                  <a:moveTo>
                    <a:pt x="2399423" y="145381"/>
                  </a:moveTo>
                  <a:lnTo>
                    <a:pt x="2399423" y="143149"/>
                  </a:lnTo>
                  <a:cubicBezTo>
                    <a:pt x="2399423" y="143149"/>
                    <a:pt x="2394322" y="144106"/>
                    <a:pt x="2394322" y="144106"/>
                  </a:cubicBezTo>
                  <a:lnTo>
                    <a:pt x="2394322" y="145062"/>
                  </a:lnTo>
                  <a:lnTo>
                    <a:pt x="2399423" y="145700"/>
                  </a:lnTo>
                  <a:lnTo>
                    <a:pt x="2399423" y="145700"/>
                  </a:lnTo>
                  <a:close/>
                  <a:moveTo>
                    <a:pt x="2384757" y="144743"/>
                  </a:moveTo>
                  <a:lnTo>
                    <a:pt x="2387308" y="144106"/>
                  </a:lnTo>
                  <a:lnTo>
                    <a:pt x="2384757" y="144106"/>
                  </a:lnTo>
                  <a:cubicBezTo>
                    <a:pt x="2384757" y="144106"/>
                    <a:pt x="2384757" y="144743"/>
                    <a:pt x="2384757" y="144743"/>
                  </a:cubicBezTo>
                  <a:close/>
                  <a:moveTo>
                    <a:pt x="2394322" y="144425"/>
                  </a:moveTo>
                  <a:lnTo>
                    <a:pt x="2394322" y="143787"/>
                  </a:lnTo>
                  <a:lnTo>
                    <a:pt x="2392409" y="143787"/>
                  </a:lnTo>
                  <a:cubicBezTo>
                    <a:pt x="2392409" y="143787"/>
                    <a:pt x="2394322" y="144425"/>
                    <a:pt x="2394322" y="144425"/>
                  </a:cubicBezTo>
                  <a:lnTo>
                    <a:pt x="2394322" y="144425"/>
                  </a:lnTo>
                  <a:close/>
                  <a:moveTo>
                    <a:pt x="2493155" y="144425"/>
                  </a:moveTo>
                  <a:lnTo>
                    <a:pt x="2497937" y="143787"/>
                  </a:lnTo>
                  <a:lnTo>
                    <a:pt x="2492836" y="142830"/>
                  </a:lnTo>
                  <a:lnTo>
                    <a:pt x="2492836" y="144425"/>
                  </a:lnTo>
                  <a:cubicBezTo>
                    <a:pt x="2492836" y="144425"/>
                    <a:pt x="2492836" y="144425"/>
                    <a:pt x="2492836" y="144425"/>
                  </a:cubicBezTo>
                  <a:close/>
                  <a:moveTo>
                    <a:pt x="2507502" y="144425"/>
                  </a:moveTo>
                  <a:lnTo>
                    <a:pt x="2507502" y="143149"/>
                  </a:lnTo>
                  <a:lnTo>
                    <a:pt x="2503676" y="143787"/>
                  </a:lnTo>
                  <a:lnTo>
                    <a:pt x="2507502" y="144425"/>
                  </a:lnTo>
                  <a:lnTo>
                    <a:pt x="2507502" y="144425"/>
                  </a:lnTo>
                  <a:close/>
                  <a:moveTo>
                    <a:pt x="2386989" y="144106"/>
                  </a:moveTo>
                  <a:lnTo>
                    <a:pt x="2394322" y="143468"/>
                  </a:lnTo>
                  <a:lnTo>
                    <a:pt x="2394322" y="141874"/>
                  </a:lnTo>
                  <a:lnTo>
                    <a:pt x="2386670" y="141236"/>
                  </a:lnTo>
                  <a:lnTo>
                    <a:pt x="2384757" y="141874"/>
                  </a:lnTo>
                  <a:lnTo>
                    <a:pt x="2384757" y="143468"/>
                  </a:lnTo>
                  <a:lnTo>
                    <a:pt x="2386989" y="144106"/>
                  </a:lnTo>
                  <a:lnTo>
                    <a:pt x="2386989" y="144106"/>
                  </a:lnTo>
                  <a:close/>
                  <a:moveTo>
                    <a:pt x="2763194" y="144106"/>
                  </a:moveTo>
                  <a:lnTo>
                    <a:pt x="2775309" y="142193"/>
                  </a:lnTo>
                  <a:lnTo>
                    <a:pt x="2775309" y="136454"/>
                  </a:lnTo>
                  <a:cubicBezTo>
                    <a:pt x="2775309" y="136454"/>
                    <a:pt x="2764469" y="134860"/>
                    <a:pt x="2764469" y="134860"/>
                  </a:cubicBezTo>
                  <a:lnTo>
                    <a:pt x="2751716" y="136773"/>
                  </a:lnTo>
                  <a:lnTo>
                    <a:pt x="2751716" y="142830"/>
                  </a:lnTo>
                  <a:cubicBezTo>
                    <a:pt x="2751716" y="142830"/>
                    <a:pt x="2763194" y="144425"/>
                    <a:pt x="2763194" y="144425"/>
                  </a:cubicBezTo>
                  <a:lnTo>
                    <a:pt x="2763194" y="144425"/>
                  </a:lnTo>
                  <a:close/>
                  <a:moveTo>
                    <a:pt x="2384757" y="143468"/>
                  </a:moveTo>
                  <a:lnTo>
                    <a:pt x="2384757" y="142193"/>
                  </a:lnTo>
                  <a:lnTo>
                    <a:pt x="2380294" y="142830"/>
                  </a:lnTo>
                  <a:lnTo>
                    <a:pt x="2384757" y="143468"/>
                  </a:lnTo>
                  <a:lnTo>
                    <a:pt x="2384757" y="143468"/>
                  </a:lnTo>
                  <a:close/>
                  <a:moveTo>
                    <a:pt x="2394322" y="143468"/>
                  </a:moveTo>
                  <a:lnTo>
                    <a:pt x="2398785" y="142830"/>
                  </a:lnTo>
                  <a:lnTo>
                    <a:pt x="2394322" y="142193"/>
                  </a:lnTo>
                  <a:lnTo>
                    <a:pt x="2394322" y="143468"/>
                  </a:lnTo>
                  <a:lnTo>
                    <a:pt x="2394322" y="143468"/>
                  </a:lnTo>
                  <a:close/>
                  <a:moveTo>
                    <a:pt x="2498894" y="143468"/>
                  </a:moveTo>
                  <a:lnTo>
                    <a:pt x="2507183" y="142512"/>
                  </a:lnTo>
                  <a:lnTo>
                    <a:pt x="2507183" y="139642"/>
                  </a:lnTo>
                  <a:lnTo>
                    <a:pt x="2498256" y="138686"/>
                  </a:lnTo>
                  <a:lnTo>
                    <a:pt x="2498256" y="139642"/>
                  </a:lnTo>
                  <a:cubicBezTo>
                    <a:pt x="2498256" y="139642"/>
                    <a:pt x="2497937" y="142512"/>
                    <a:pt x="2497937" y="142512"/>
                  </a:cubicBezTo>
                  <a:lnTo>
                    <a:pt x="2498894" y="143468"/>
                  </a:lnTo>
                  <a:close/>
                  <a:moveTo>
                    <a:pt x="2375511" y="142830"/>
                  </a:moveTo>
                  <a:lnTo>
                    <a:pt x="2385076" y="141874"/>
                  </a:lnTo>
                  <a:lnTo>
                    <a:pt x="2385076" y="140918"/>
                  </a:lnTo>
                  <a:lnTo>
                    <a:pt x="2375511" y="139961"/>
                  </a:lnTo>
                  <a:lnTo>
                    <a:pt x="2375511" y="142512"/>
                  </a:lnTo>
                  <a:close/>
                  <a:moveTo>
                    <a:pt x="2384757" y="142830"/>
                  </a:moveTo>
                  <a:lnTo>
                    <a:pt x="2384757" y="140280"/>
                  </a:lnTo>
                  <a:lnTo>
                    <a:pt x="2394322" y="141236"/>
                  </a:lnTo>
                  <a:lnTo>
                    <a:pt x="2394322" y="142193"/>
                  </a:lnTo>
                  <a:lnTo>
                    <a:pt x="2384757" y="143149"/>
                  </a:lnTo>
                  <a:close/>
                  <a:moveTo>
                    <a:pt x="2507502" y="142830"/>
                  </a:moveTo>
                  <a:lnTo>
                    <a:pt x="2516429" y="141555"/>
                  </a:lnTo>
                  <a:lnTo>
                    <a:pt x="2507502" y="139961"/>
                  </a:lnTo>
                  <a:lnTo>
                    <a:pt x="2507502" y="142830"/>
                  </a:lnTo>
                  <a:lnTo>
                    <a:pt x="2507502" y="142830"/>
                  </a:lnTo>
                  <a:close/>
                  <a:moveTo>
                    <a:pt x="2488692" y="142512"/>
                  </a:moveTo>
                  <a:lnTo>
                    <a:pt x="2488692" y="139961"/>
                  </a:lnTo>
                  <a:lnTo>
                    <a:pt x="2480084" y="141236"/>
                  </a:lnTo>
                  <a:lnTo>
                    <a:pt x="2488692" y="142512"/>
                  </a:lnTo>
                  <a:close/>
                  <a:moveTo>
                    <a:pt x="2750441" y="142512"/>
                  </a:moveTo>
                  <a:lnTo>
                    <a:pt x="2750441" y="137092"/>
                  </a:lnTo>
                  <a:cubicBezTo>
                    <a:pt x="2750441" y="137092"/>
                    <a:pt x="2732587" y="139961"/>
                    <a:pt x="2732587" y="139961"/>
                  </a:cubicBezTo>
                  <a:lnTo>
                    <a:pt x="2750441" y="142512"/>
                  </a:lnTo>
                  <a:lnTo>
                    <a:pt x="2750441" y="142512"/>
                  </a:lnTo>
                  <a:close/>
                  <a:moveTo>
                    <a:pt x="2780729" y="142193"/>
                  </a:moveTo>
                  <a:lnTo>
                    <a:pt x="2798264" y="139642"/>
                  </a:lnTo>
                  <a:lnTo>
                    <a:pt x="2780729" y="136773"/>
                  </a:lnTo>
                  <a:lnTo>
                    <a:pt x="2780729" y="142193"/>
                  </a:lnTo>
                  <a:lnTo>
                    <a:pt x="2780729" y="142193"/>
                  </a:lnTo>
                  <a:close/>
                  <a:moveTo>
                    <a:pt x="2284648" y="139642"/>
                  </a:moveTo>
                  <a:lnTo>
                    <a:pt x="2290706" y="139642"/>
                  </a:lnTo>
                  <a:lnTo>
                    <a:pt x="2290706" y="141555"/>
                  </a:lnTo>
                  <a:lnTo>
                    <a:pt x="2294851" y="139642"/>
                  </a:lnTo>
                  <a:lnTo>
                    <a:pt x="2299952" y="139642"/>
                  </a:lnTo>
                  <a:lnTo>
                    <a:pt x="2299952" y="149207"/>
                  </a:lnTo>
                  <a:lnTo>
                    <a:pt x="2290387" y="149207"/>
                  </a:lnTo>
                  <a:lnTo>
                    <a:pt x="2290387" y="139642"/>
                  </a:lnTo>
                  <a:lnTo>
                    <a:pt x="2298676" y="139642"/>
                  </a:lnTo>
                  <a:lnTo>
                    <a:pt x="2299633" y="140918"/>
                  </a:lnTo>
                  <a:lnTo>
                    <a:pt x="2299633" y="139642"/>
                  </a:lnTo>
                  <a:lnTo>
                    <a:pt x="2299952" y="139642"/>
                  </a:lnTo>
                  <a:lnTo>
                    <a:pt x="2299952" y="149207"/>
                  </a:lnTo>
                  <a:cubicBezTo>
                    <a:pt x="2299952" y="149207"/>
                    <a:pt x="2299952" y="149207"/>
                    <a:pt x="2299952" y="149207"/>
                  </a:cubicBezTo>
                  <a:lnTo>
                    <a:pt x="2292937" y="149207"/>
                  </a:lnTo>
                  <a:lnTo>
                    <a:pt x="2287518" y="139642"/>
                  </a:lnTo>
                  <a:lnTo>
                    <a:pt x="2292937" y="139642"/>
                  </a:lnTo>
                  <a:cubicBezTo>
                    <a:pt x="2292937" y="139642"/>
                    <a:pt x="2290068" y="139642"/>
                    <a:pt x="2290068" y="139642"/>
                  </a:cubicBezTo>
                  <a:lnTo>
                    <a:pt x="2290068" y="139642"/>
                  </a:lnTo>
                  <a:cubicBezTo>
                    <a:pt x="2290068" y="139642"/>
                    <a:pt x="2292937" y="130078"/>
                    <a:pt x="2292937" y="130078"/>
                  </a:cubicBezTo>
                  <a:lnTo>
                    <a:pt x="2284648" y="130078"/>
                  </a:lnTo>
                  <a:cubicBezTo>
                    <a:pt x="2286242" y="137411"/>
                    <a:pt x="2287518" y="138048"/>
                    <a:pt x="2289112" y="138367"/>
                  </a:cubicBezTo>
                  <a:cubicBezTo>
                    <a:pt x="2287518" y="137729"/>
                    <a:pt x="2285923" y="137411"/>
                    <a:pt x="2284011" y="130078"/>
                  </a:cubicBezTo>
                  <a:lnTo>
                    <a:pt x="2280822" y="130078"/>
                  </a:lnTo>
                  <a:lnTo>
                    <a:pt x="2280822" y="137092"/>
                  </a:lnTo>
                  <a:lnTo>
                    <a:pt x="2280185" y="139642"/>
                  </a:lnTo>
                  <a:lnTo>
                    <a:pt x="2279547" y="139642"/>
                  </a:lnTo>
                  <a:lnTo>
                    <a:pt x="2276997" y="137092"/>
                  </a:lnTo>
                  <a:lnTo>
                    <a:pt x="2275084" y="138048"/>
                  </a:lnTo>
                  <a:lnTo>
                    <a:pt x="2276678" y="130078"/>
                  </a:lnTo>
                  <a:lnTo>
                    <a:pt x="2269664" y="130078"/>
                  </a:lnTo>
                  <a:cubicBezTo>
                    <a:pt x="2274127" y="138367"/>
                    <a:pt x="2278910" y="139961"/>
                    <a:pt x="2284011" y="141874"/>
                  </a:cubicBezTo>
                  <a:lnTo>
                    <a:pt x="2284011" y="139323"/>
                  </a:lnTo>
                  <a:close/>
                  <a:moveTo>
                    <a:pt x="2289430" y="138367"/>
                  </a:moveTo>
                  <a:lnTo>
                    <a:pt x="2287837" y="139323"/>
                  </a:lnTo>
                  <a:lnTo>
                    <a:pt x="2287837" y="139323"/>
                  </a:lnTo>
                  <a:cubicBezTo>
                    <a:pt x="2287837" y="139323"/>
                    <a:pt x="2289749" y="138367"/>
                    <a:pt x="2289749" y="138367"/>
                  </a:cubicBezTo>
                  <a:lnTo>
                    <a:pt x="2289749" y="138367"/>
                  </a:lnTo>
                  <a:close/>
                  <a:moveTo>
                    <a:pt x="2384757" y="141874"/>
                  </a:moveTo>
                  <a:lnTo>
                    <a:pt x="2386989" y="141236"/>
                  </a:lnTo>
                  <a:lnTo>
                    <a:pt x="2384757" y="141236"/>
                  </a:lnTo>
                  <a:cubicBezTo>
                    <a:pt x="2384757" y="141236"/>
                    <a:pt x="2384757" y="141874"/>
                    <a:pt x="2384757" y="141874"/>
                  </a:cubicBezTo>
                  <a:close/>
                  <a:moveTo>
                    <a:pt x="2394322" y="141874"/>
                  </a:moveTo>
                  <a:lnTo>
                    <a:pt x="2394322" y="140918"/>
                  </a:lnTo>
                  <a:lnTo>
                    <a:pt x="2392090" y="140918"/>
                  </a:lnTo>
                  <a:cubicBezTo>
                    <a:pt x="2392090" y="140918"/>
                    <a:pt x="2394322" y="141874"/>
                    <a:pt x="2394322" y="141874"/>
                  </a:cubicBezTo>
                  <a:close/>
                  <a:moveTo>
                    <a:pt x="2300270" y="140280"/>
                  </a:moveTo>
                  <a:lnTo>
                    <a:pt x="2300270" y="139642"/>
                  </a:lnTo>
                  <a:cubicBezTo>
                    <a:pt x="2300270" y="139642"/>
                    <a:pt x="2295488" y="139642"/>
                    <a:pt x="2295488" y="139642"/>
                  </a:cubicBezTo>
                  <a:lnTo>
                    <a:pt x="2300270" y="140280"/>
                  </a:lnTo>
                  <a:lnTo>
                    <a:pt x="2300270" y="140280"/>
                  </a:lnTo>
                  <a:close/>
                  <a:moveTo>
                    <a:pt x="2386670" y="141555"/>
                  </a:moveTo>
                  <a:lnTo>
                    <a:pt x="2394322" y="140918"/>
                  </a:lnTo>
                  <a:lnTo>
                    <a:pt x="2394322" y="139323"/>
                  </a:lnTo>
                  <a:lnTo>
                    <a:pt x="2386989" y="139323"/>
                  </a:lnTo>
                  <a:cubicBezTo>
                    <a:pt x="2386989" y="139323"/>
                    <a:pt x="2384757" y="139323"/>
                    <a:pt x="2384757" y="139323"/>
                  </a:cubicBezTo>
                  <a:lnTo>
                    <a:pt x="2384757" y="140599"/>
                  </a:lnTo>
                  <a:lnTo>
                    <a:pt x="2386670" y="141236"/>
                  </a:lnTo>
                  <a:lnTo>
                    <a:pt x="2386670" y="141236"/>
                  </a:lnTo>
                  <a:close/>
                  <a:moveTo>
                    <a:pt x="2517385" y="141236"/>
                  </a:moveTo>
                  <a:lnTo>
                    <a:pt x="2517385" y="136773"/>
                  </a:lnTo>
                  <a:cubicBezTo>
                    <a:pt x="2517385" y="136773"/>
                    <a:pt x="2507502" y="138367"/>
                    <a:pt x="2507502" y="138367"/>
                  </a:cubicBezTo>
                  <a:lnTo>
                    <a:pt x="2507502" y="139961"/>
                  </a:lnTo>
                  <a:lnTo>
                    <a:pt x="2517385" y="141555"/>
                  </a:lnTo>
                  <a:lnTo>
                    <a:pt x="2517385" y="141555"/>
                  </a:lnTo>
                  <a:close/>
                  <a:moveTo>
                    <a:pt x="2478808" y="140918"/>
                  </a:moveTo>
                  <a:lnTo>
                    <a:pt x="2488373" y="139323"/>
                  </a:lnTo>
                  <a:lnTo>
                    <a:pt x="2488373" y="137729"/>
                  </a:lnTo>
                  <a:lnTo>
                    <a:pt x="2478489" y="136135"/>
                  </a:lnTo>
                  <a:lnTo>
                    <a:pt x="2478489" y="140599"/>
                  </a:lnTo>
                  <a:lnTo>
                    <a:pt x="2478489" y="140599"/>
                  </a:lnTo>
                  <a:close/>
                  <a:moveTo>
                    <a:pt x="2382844" y="140918"/>
                  </a:moveTo>
                  <a:lnTo>
                    <a:pt x="2382844" y="139642"/>
                  </a:lnTo>
                  <a:cubicBezTo>
                    <a:pt x="2382844" y="139642"/>
                    <a:pt x="2378700" y="140280"/>
                    <a:pt x="2378700" y="140280"/>
                  </a:cubicBezTo>
                  <a:lnTo>
                    <a:pt x="2382844" y="140918"/>
                  </a:lnTo>
                  <a:lnTo>
                    <a:pt x="2382844" y="140918"/>
                  </a:lnTo>
                  <a:close/>
                  <a:moveTo>
                    <a:pt x="2394322" y="140918"/>
                  </a:moveTo>
                  <a:lnTo>
                    <a:pt x="2398785" y="140280"/>
                  </a:lnTo>
                  <a:lnTo>
                    <a:pt x="2394322" y="139642"/>
                  </a:lnTo>
                  <a:lnTo>
                    <a:pt x="2394322" y="140918"/>
                  </a:lnTo>
                  <a:lnTo>
                    <a:pt x="2394322" y="140918"/>
                  </a:lnTo>
                  <a:close/>
                  <a:moveTo>
                    <a:pt x="3129515" y="140599"/>
                  </a:moveTo>
                  <a:lnTo>
                    <a:pt x="3129515" y="136135"/>
                  </a:lnTo>
                  <a:lnTo>
                    <a:pt x="3114531" y="138686"/>
                  </a:lnTo>
                  <a:lnTo>
                    <a:pt x="3129515" y="140918"/>
                  </a:lnTo>
                  <a:close/>
                  <a:moveTo>
                    <a:pt x="3091895" y="140280"/>
                  </a:moveTo>
                  <a:lnTo>
                    <a:pt x="3106879" y="138048"/>
                  </a:lnTo>
                  <a:lnTo>
                    <a:pt x="3091895" y="135816"/>
                  </a:lnTo>
                  <a:lnTo>
                    <a:pt x="3091895" y="140280"/>
                  </a:lnTo>
                  <a:close/>
                  <a:moveTo>
                    <a:pt x="2294213" y="139961"/>
                  </a:moveTo>
                  <a:cubicBezTo>
                    <a:pt x="2294213" y="139961"/>
                    <a:pt x="2294213" y="139961"/>
                    <a:pt x="2294213" y="130078"/>
                  </a:cubicBezTo>
                  <a:lnTo>
                    <a:pt x="2294213" y="130078"/>
                  </a:lnTo>
                  <a:lnTo>
                    <a:pt x="2290068" y="130078"/>
                  </a:lnTo>
                  <a:lnTo>
                    <a:pt x="2290068" y="139642"/>
                  </a:lnTo>
                  <a:lnTo>
                    <a:pt x="2294213" y="139642"/>
                  </a:lnTo>
                  <a:cubicBezTo>
                    <a:pt x="2294213" y="139642"/>
                    <a:pt x="2290068" y="139642"/>
                    <a:pt x="2290068" y="139642"/>
                  </a:cubicBezTo>
                  <a:lnTo>
                    <a:pt x="2290068" y="138686"/>
                  </a:lnTo>
                  <a:lnTo>
                    <a:pt x="2293575" y="138048"/>
                  </a:lnTo>
                  <a:lnTo>
                    <a:pt x="2290068" y="138048"/>
                  </a:lnTo>
                  <a:cubicBezTo>
                    <a:pt x="2290068" y="138048"/>
                    <a:pt x="2290068" y="137729"/>
                    <a:pt x="2290068" y="137729"/>
                  </a:cubicBezTo>
                  <a:lnTo>
                    <a:pt x="2293575" y="139323"/>
                  </a:lnTo>
                  <a:lnTo>
                    <a:pt x="2290068" y="139323"/>
                  </a:lnTo>
                  <a:cubicBezTo>
                    <a:pt x="2293575" y="139323"/>
                    <a:pt x="2293256" y="139323"/>
                    <a:pt x="2293256" y="139323"/>
                  </a:cubicBezTo>
                  <a:cubicBezTo>
                    <a:pt x="2293256" y="139323"/>
                    <a:pt x="2293256" y="139323"/>
                    <a:pt x="2293256" y="139323"/>
                  </a:cubicBezTo>
                  <a:lnTo>
                    <a:pt x="2293256" y="139323"/>
                  </a:lnTo>
                  <a:close/>
                  <a:moveTo>
                    <a:pt x="2299952" y="139642"/>
                  </a:moveTo>
                  <a:lnTo>
                    <a:pt x="2290387" y="139642"/>
                  </a:lnTo>
                  <a:cubicBezTo>
                    <a:pt x="2290387" y="139642"/>
                    <a:pt x="2297082" y="139642"/>
                    <a:pt x="2297082" y="139642"/>
                  </a:cubicBezTo>
                  <a:lnTo>
                    <a:pt x="2299952" y="139642"/>
                  </a:lnTo>
                  <a:lnTo>
                    <a:pt x="2299952" y="140280"/>
                  </a:lnTo>
                  <a:lnTo>
                    <a:pt x="2299952" y="140280"/>
                  </a:lnTo>
                  <a:close/>
                  <a:moveTo>
                    <a:pt x="2299952" y="139642"/>
                  </a:moveTo>
                  <a:lnTo>
                    <a:pt x="2300589" y="139642"/>
                  </a:lnTo>
                  <a:lnTo>
                    <a:pt x="2299952" y="139642"/>
                  </a:lnTo>
                  <a:cubicBezTo>
                    <a:pt x="2299952" y="139642"/>
                    <a:pt x="2299952" y="139642"/>
                    <a:pt x="2299952" y="139642"/>
                  </a:cubicBezTo>
                  <a:close/>
                  <a:moveTo>
                    <a:pt x="2300270" y="139642"/>
                  </a:moveTo>
                  <a:lnTo>
                    <a:pt x="2290706" y="139642"/>
                  </a:lnTo>
                  <a:lnTo>
                    <a:pt x="2290706" y="138367"/>
                  </a:lnTo>
                  <a:lnTo>
                    <a:pt x="2300270" y="139005"/>
                  </a:lnTo>
                  <a:lnTo>
                    <a:pt x="2300270" y="139961"/>
                  </a:lnTo>
                  <a:lnTo>
                    <a:pt x="2300270" y="139961"/>
                  </a:lnTo>
                  <a:close/>
                  <a:moveTo>
                    <a:pt x="2299952" y="139642"/>
                  </a:moveTo>
                  <a:lnTo>
                    <a:pt x="2306966" y="139642"/>
                  </a:lnTo>
                  <a:cubicBezTo>
                    <a:pt x="2306966" y="139642"/>
                    <a:pt x="2302821" y="137092"/>
                    <a:pt x="2302821" y="137092"/>
                  </a:cubicBezTo>
                  <a:lnTo>
                    <a:pt x="2307284" y="139323"/>
                  </a:lnTo>
                  <a:lnTo>
                    <a:pt x="2311748" y="137092"/>
                  </a:lnTo>
                  <a:lnTo>
                    <a:pt x="2307603" y="139323"/>
                  </a:lnTo>
                  <a:lnTo>
                    <a:pt x="2314298" y="130078"/>
                  </a:lnTo>
                  <a:lnTo>
                    <a:pt x="2314936" y="130078"/>
                  </a:lnTo>
                  <a:lnTo>
                    <a:pt x="2319081" y="138048"/>
                  </a:lnTo>
                  <a:lnTo>
                    <a:pt x="2317487" y="139642"/>
                  </a:lnTo>
                  <a:lnTo>
                    <a:pt x="2299952" y="139642"/>
                  </a:lnTo>
                  <a:lnTo>
                    <a:pt x="2290387" y="137092"/>
                  </a:lnTo>
                  <a:lnTo>
                    <a:pt x="2290387" y="137729"/>
                  </a:lnTo>
                  <a:lnTo>
                    <a:pt x="2300589" y="137729"/>
                  </a:lnTo>
                  <a:cubicBezTo>
                    <a:pt x="2300589" y="137729"/>
                    <a:pt x="2299952" y="137092"/>
                    <a:pt x="2299952" y="137092"/>
                  </a:cubicBezTo>
                  <a:lnTo>
                    <a:pt x="2299952" y="139961"/>
                  </a:lnTo>
                  <a:lnTo>
                    <a:pt x="2299952" y="139961"/>
                  </a:lnTo>
                  <a:close/>
                  <a:moveTo>
                    <a:pt x="2379975" y="139961"/>
                  </a:moveTo>
                  <a:lnTo>
                    <a:pt x="2385076" y="139323"/>
                  </a:lnTo>
                  <a:lnTo>
                    <a:pt x="2385076" y="138367"/>
                  </a:lnTo>
                  <a:lnTo>
                    <a:pt x="2379656" y="137411"/>
                  </a:lnTo>
                  <a:lnTo>
                    <a:pt x="2379656" y="139961"/>
                  </a:lnTo>
                  <a:cubicBezTo>
                    <a:pt x="2379656" y="139961"/>
                    <a:pt x="2379656" y="139961"/>
                    <a:pt x="2379656" y="139961"/>
                  </a:cubicBezTo>
                  <a:close/>
                  <a:moveTo>
                    <a:pt x="2399741" y="139961"/>
                  </a:moveTo>
                  <a:lnTo>
                    <a:pt x="2399741" y="137411"/>
                  </a:lnTo>
                  <a:cubicBezTo>
                    <a:pt x="2399741" y="137411"/>
                    <a:pt x="2394322" y="138367"/>
                    <a:pt x="2394322" y="138367"/>
                  </a:cubicBezTo>
                  <a:lnTo>
                    <a:pt x="2394322" y="139323"/>
                  </a:lnTo>
                  <a:lnTo>
                    <a:pt x="2399741" y="140280"/>
                  </a:lnTo>
                  <a:lnTo>
                    <a:pt x="2399741" y="140280"/>
                  </a:lnTo>
                  <a:close/>
                  <a:moveTo>
                    <a:pt x="2290706" y="139642"/>
                  </a:moveTo>
                  <a:lnTo>
                    <a:pt x="2290706" y="138686"/>
                  </a:lnTo>
                  <a:lnTo>
                    <a:pt x="2297720" y="138686"/>
                  </a:lnTo>
                  <a:cubicBezTo>
                    <a:pt x="2297720" y="138686"/>
                    <a:pt x="2290706" y="138686"/>
                    <a:pt x="2290706" y="138686"/>
                  </a:cubicBezTo>
                  <a:lnTo>
                    <a:pt x="2290706" y="137729"/>
                  </a:lnTo>
                  <a:lnTo>
                    <a:pt x="2297720" y="137729"/>
                  </a:lnTo>
                  <a:cubicBezTo>
                    <a:pt x="2297720" y="137729"/>
                    <a:pt x="2290706" y="137729"/>
                    <a:pt x="2290706" y="137729"/>
                  </a:cubicBezTo>
                  <a:lnTo>
                    <a:pt x="2290706" y="137729"/>
                  </a:lnTo>
                  <a:cubicBezTo>
                    <a:pt x="2290706" y="137729"/>
                    <a:pt x="2297720" y="139642"/>
                    <a:pt x="2297720" y="139642"/>
                  </a:cubicBezTo>
                  <a:lnTo>
                    <a:pt x="2297082" y="139642"/>
                  </a:lnTo>
                  <a:lnTo>
                    <a:pt x="2299952" y="137092"/>
                  </a:lnTo>
                  <a:lnTo>
                    <a:pt x="2299952" y="137092"/>
                  </a:lnTo>
                  <a:cubicBezTo>
                    <a:pt x="2299952" y="137092"/>
                    <a:pt x="2297401" y="137092"/>
                    <a:pt x="2297401" y="137092"/>
                  </a:cubicBezTo>
                  <a:lnTo>
                    <a:pt x="2290387" y="137092"/>
                  </a:lnTo>
                  <a:lnTo>
                    <a:pt x="2290387" y="130078"/>
                  </a:lnTo>
                  <a:lnTo>
                    <a:pt x="2295488" y="130078"/>
                  </a:lnTo>
                  <a:lnTo>
                    <a:pt x="2290387" y="130078"/>
                  </a:lnTo>
                  <a:lnTo>
                    <a:pt x="2290387" y="139642"/>
                  </a:lnTo>
                  <a:lnTo>
                    <a:pt x="2293575" y="139642"/>
                  </a:lnTo>
                  <a:lnTo>
                    <a:pt x="2290387" y="137729"/>
                  </a:lnTo>
                  <a:lnTo>
                    <a:pt x="2290387" y="137092"/>
                  </a:lnTo>
                  <a:lnTo>
                    <a:pt x="2299952" y="137729"/>
                  </a:lnTo>
                  <a:lnTo>
                    <a:pt x="2299952" y="138686"/>
                  </a:lnTo>
                  <a:lnTo>
                    <a:pt x="2296763" y="138686"/>
                  </a:lnTo>
                  <a:cubicBezTo>
                    <a:pt x="2296763" y="138686"/>
                    <a:pt x="2299952" y="138686"/>
                    <a:pt x="2299952" y="138686"/>
                  </a:cubicBezTo>
                  <a:lnTo>
                    <a:pt x="2299952" y="139323"/>
                  </a:lnTo>
                  <a:lnTo>
                    <a:pt x="2296763" y="130078"/>
                  </a:lnTo>
                  <a:lnTo>
                    <a:pt x="2297401" y="130078"/>
                  </a:lnTo>
                  <a:lnTo>
                    <a:pt x="2298676" y="139642"/>
                  </a:lnTo>
                  <a:lnTo>
                    <a:pt x="2290706" y="139642"/>
                  </a:lnTo>
                  <a:close/>
                  <a:moveTo>
                    <a:pt x="2488692" y="139323"/>
                  </a:moveTo>
                  <a:lnTo>
                    <a:pt x="2492836" y="138686"/>
                  </a:lnTo>
                  <a:lnTo>
                    <a:pt x="2488692" y="138048"/>
                  </a:lnTo>
                  <a:lnTo>
                    <a:pt x="2488692" y="139323"/>
                  </a:lnTo>
                  <a:lnTo>
                    <a:pt x="2488692" y="139323"/>
                  </a:lnTo>
                  <a:close/>
                  <a:moveTo>
                    <a:pt x="2507502" y="139323"/>
                  </a:moveTo>
                  <a:lnTo>
                    <a:pt x="2507502" y="138048"/>
                  </a:lnTo>
                  <a:lnTo>
                    <a:pt x="2503039" y="138686"/>
                  </a:lnTo>
                  <a:lnTo>
                    <a:pt x="2507502" y="139323"/>
                  </a:lnTo>
                  <a:lnTo>
                    <a:pt x="2507502" y="139323"/>
                  </a:lnTo>
                  <a:close/>
                  <a:moveTo>
                    <a:pt x="2732268" y="139323"/>
                  </a:moveTo>
                  <a:lnTo>
                    <a:pt x="2752673" y="136135"/>
                  </a:lnTo>
                  <a:lnTo>
                    <a:pt x="2752673" y="132947"/>
                  </a:lnTo>
                  <a:lnTo>
                    <a:pt x="2731950" y="129759"/>
                  </a:lnTo>
                  <a:cubicBezTo>
                    <a:pt x="2731950" y="129759"/>
                    <a:pt x="2731950" y="129759"/>
                    <a:pt x="2731950" y="129759"/>
                  </a:cubicBezTo>
                  <a:lnTo>
                    <a:pt x="2732587" y="139323"/>
                  </a:lnTo>
                  <a:lnTo>
                    <a:pt x="2732587" y="139323"/>
                  </a:lnTo>
                  <a:close/>
                  <a:moveTo>
                    <a:pt x="2384757" y="139005"/>
                  </a:moveTo>
                  <a:lnTo>
                    <a:pt x="2387626" y="139005"/>
                  </a:lnTo>
                  <a:cubicBezTo>
                    <a:pt x="2387626" y="139005"/>
                    <a:pt x="2384757" y="138048"/>
                    <a:pt x="2384757" y="138048"/>
                  </a:cubicBezTo>
                  <a:lnTo>
                    <a:pt x="2384757" y="139005"/>
                  </a:lnTo>
                  <a:close/>
                  <a:moveTo>
                    <a:pt x="2394322" y="139005"/>
                  </a:moveTo>
                  <a:lnTo>
                    <a:pt x="2394322" y="138367"/>
                  </a:lnTo>
                  <a:lnTo>
                    <a:pt x="2392409" y="138367"/>
                  </a:lnTo>
                  <a:cubicBezTo>
                    <a:pt x="2392409" y="138367"/>
                    <a:pt x="2394322" y="139005"/>
                    <a:pt x="2394322" y="139005"/>
                  </a:cubicBezTo>
                  <a:lnTo>
                    <a:pt x="2394322" y="139005"/>
                  </a:lnTo>
                  <a:close/>
                  <a:moveTo>
                    <a:pt x="2801452" y="139005"/>
                  </a:moveTo>
                  <a:cubicBezTo>
                    <a:pt x="2801452" y="139005"/>
                    <a:pt x="2801452" y="139005"/>
                    <a:pt x="2801452" y="139005"/>
                  </a:cubicBezTo>
                  <a:lnTo>
                    <a:pt x="2802089" y="129759"/>
                  </a:lnTo>
                  <a:cubicBezTo>
                    <a:pt x="2802089" y="129759"/>
                    <a:pt x="2802089" y="129759"/>
                    <a:pt x="2802089" y="129759"/>
                  </a:cubicBezTo>
                  <a:cubicBezTo>
                    <a:pt x="2802089" y="129759"/>
                    <a:pt x="2802089" y="129759"/>
                    <a:pt x="2802089" y="129759"/>
                  </a:cubicBezTo>
                  <a:lnTo>
                    <a:pt x="2780729" y="132947"/>
                  </a:lnTo>
                  <a:lnTo>
                    <a:pt x="2780729" y="135816"/>
                  </a:lnTo>
                  <a:lnTo>
                    <a:pt x="2801452" y="139005"/>
                  </a:lnTo>
                  <a:lnTo>
                    <a:pt x="2801452" y="139005"/>
                  </a:lnTo>
                  <a:close/>
                  <a:moveTo>
                    <a:pt x="2299952" y="138686"/>
                  </a:moveTo>
                  <a:lnTo>
                    <a:pt x="2301546" y="138048"/>
                  </a:lnTo>
                  <a:lnTo>
                    <a:pt x="2299952" y="138048"/>
                  </a:lnTo>
                  <a:cubicBezTo>
                    <a:pt x="2299952" y="138048"/>
                    <a:pt x="2299952" y="138686"/>
                    <a:pt x="2299952" y="138686"/>
                  </a:cubicBezTo>
                  <a:close/>
                  <a:moveTo>
                    <a:pt x="2386989" y="138686"/>
                  </a:moveTo>
                  <a:lnTo>
                    <a:pt x="2394322" y="138048"/>
                  </a:lnTo>
                  <a:lnTo>
                    <a:pt x="2394322" y="136454"/>
                  </a:lnTo>
                  <a:lnTo>
                    <a:pt x="2386670" y="135816"/>
                  </a:lnTo>
                  <a:lnTo>
                    <a:pt x="2384757" y="136454"/>
                  </a:lnTo>
                  <a:lnTo>
                    <a:pt x="2384757" y="138048"/>
                  </a:lnTo>
                  <a:lnTo>
                    <a:pt x="2386989" y="138686"/>
                  </a:lnTo>
                  <a:lnTo>
                    <a:pt x="2386989" y="138686"/>
                  </a:lnTo>
                  <a:close/>
                  <a:moveTo>
                    <a:pt x="2498575" y="138686"/>
                  </a:moveTo>
                  <a:lnTo>
                    <a:pt x="2507183" y="137729"/>
                  </a:lnTo>
                  <a:lnTo>
                    <a:pt x="2507183" y="134860"/>
                  </a:lnTo>
                  <a:lnTo>
                    <a:pt x="2498894" y="133903"/>
                  </a:lnTo>
                  <a:lnTo>
                    <a:pt x="2497618" y="134860"/>
                  </a:lnTo>
                  <a:lnTo>
                    <a:pt x="2497618" y="137729"/>
                  </a:lnTo>
                  <a:lnTo>
                    <a:pt x="2498256" y="138686"/>
                  </a:lnTo>
                  <a:close/>
                  <a:moveTo>
                    <a:pt x="2280504" y="140918"/>
                  </a:moveTo>
                  <a:lnTo>
                    <a:pt x="2283054" y="139323"/>
                  </a:lnTo>
                  <a:lnTo>
                    <a:pt x="2277315" y="139323"/>
                  </a:lnTo>
                  <a:lnTo>
                    <a:pt x="2280185" y="140918"/>
                  </a:lnTo>
                  <a:close/>
                  <a:moveTo>
                    <a:pt x="2394322" y="138048"/>
                  </a:moveTo>
                  <a:lnTo>
                    <a:pt x="2399104" y="137092"/>
                  </a:lnTo>
                  <a:lnTo>
                    <a:pt x="2394322" y="136454"/>
                  </a:lnTo>
                  <a:lnTo>
                    <a:pt x="2394322" y="138048"/>
                  </a:lnTo>
                  <a:lnTo>
                    <a:pt x="2394322" y="138048"/>
                  </a:lnTo>
                  <a:close/>
                  <a:moveTo>
                    <a:pt x="2384757" y="138048"/>
                  </a:moveTo>
                  <a:lnTo>
                    <a:pt x="2384757" y="136773"/>
                  </a:lnTo>
                  <a:lnTo>
                    <a:pt x="2380612" y="137411"/>
                  </a:lnTo>
                  <a:lnTo>
                    <a:pt x="2384757" y="138048"/>
                  </a:lnTo>
                  <a:lnTo>
                    <a:pt x="2384757" y="138048"/>
                  </a:lnTo>
                  <a:close/>
                  <a:moveTo>
                    <a:pt x="2492199" y="137729"/>
                  </a:moveTo>
                  <a:lnTo>
                    <a:pt x="2492199" y="134860"/>
                  </a:lnTo>
                  <a:cubicBezTo>
                    <a:pt x="2492199" y="134860"/>
                    <a:pt x="2483272" y="136135"/>
                    <a:pt x="2483272" y="136135"/>
                  </a:cubicBezTo>
                  <a:lnTo>
                    <a:pt x="2492199" y="137729"/>
                  </a:lnTo>
                  <a:lnTo>
                    <a:pt x="2492199" y="137729"/>
                  </a:lnTo>
                  <a:close/>
                  <a:moveTo>
                    <a:pt x="2507502" y="137411"/>
                  </a:moveTo>
                  <a:lnTo>
                    <a:pt x="2516748" y="136135"/>
                  </a:lnTo>
                  <a:lnTo>
                    <a:pt x="2507502" y="134541"/>
                  </a:lnTo>
                  <a:lnTo>
                    <a:pt x="2507502" y="137411"/>
                  </a:lnTo>
                  <a:close/>
                  <a:moveTo>
                    <a:pt x="3109111" y="137411"/>
                  </a:moveTo>
                  <a:lnTo>
                    <a:pt x="3129515" y="134222"/>
                  </a:lnTo>
                  <a:lnTo>
                    <a:pt x="3129515" y="123701"/>
                  </a:lnTo>
                  <a:lnTo>
                    <a:pt x="3111343" y="120832"/>
                  </a:lnTo>
                  <a:lnTo>
                    <a:pt x="3089344" y="124020"/>
                  </a:lnTo>
                  <a:lnTo>
                    <a:pt x="3089344" y="133903"/>
                  </a:lnTo>
                  <a:cubicBezTo>
                    <a:pt x="3089344" y="133903"/>
                    <a:pt x="3109430" y="137092"/>
                    <a:pt x="3109430" y="137092"/>
                  </a:cubicBezTo>
                  <a:lnTo>
                    <a:pt x="3109430" y="137092"/>
                  </a:lnTo>
                  <a:close/>
                  <a:moveTo>
                    <a:pt x="2379656" y="137092"/>
                  </a:moveTo>
                  <a:lnTo>
                    <a:pt x="2385076" y="136135"/>
                  </a:lnTo>
                  <a:lnTo>
                    <a:pt x="2385076" y="135179"/>
                  </a:lnTo>
                  <a:lnTo>
                    <a:pt x="2379337" y="134222"/>
                  </a:lnTo>
                  <a:lnTo>
                    <a:pt x="2379337" y="136773"/>
                  </a:lnTo>
                  <a:lnTo>
                    <a:pt x="2379337" y="136773"/>
                  </a:lnTo>
                  <a:close/>
                  <a:moveTo>
                    <a:pt x="2399741" y="137092"/>
                  </a:moveTo>
                  <a:lnTo>
                    <a:pt x="2399741" y="134541"/>
                  </a:lnTo>
                  <a:cubicBezTo>
                    <a:pt x="2399741" y="134541"/>
                    <a:pt x="2394003" y="135498"/>
                    <a:pt x="2394003" y="135498"/>
                  </a:cubicBezTo>
                  <a:lnTo>
                    <a:pt x="2394003" y="136454"/>
                  </a:lnTo>
                  <a:lnTo>
                    <a:pt x="2399741" y="137411"/>
                  </a:lnTo>
                  <a:lnTo>
                    <a:pt x="2399741" y="137411"/>
                  </a:lnTo>
                  <a:close/>
                  <a:moveTo>
                    <a:pt x="2294851" y="139642"/>
                  </a:moveTo>
                  <a:lnTo>
                    <a:pt x="2295807" y="139642"/>
                  </a:lnTo>
                  <a:lnTo>
                    <a:pt x="2290706" y="139642"/>
                  </a:lnTo>
                  <a:lnTo>
                    <a:pt x="2290706" y="136454"/>
                  </a:lnTo>
                  <a:lnTo>
                    <a:pt x="2297401" y="136454"/>
                  </a:lnTo>
                  <a:cubicBezTo>
                    <a:pt x="2297401" y="136454"/>
                    <a:pt x="2295807" y="136454"/>
                    <a:pt x="2295807" y="136454"/>
                  </a:cubicBezTo>
                  <a:lnTo>
                    <a:pt x="2294213" y="136454"/>
                  </a:lnTo>
                  <a:cubicBezTo>
                    <a:pt x="2294213" y="136454"/>
                    <a:pt x="2295807" y="136454"/>
                    <a:pt x="2295807" y="136454"/>
                  </a:cubicBezTo>
                  <a:lnTo>
                    <a:pt x="2296763" y="136454"/>
                  </a:lnTo>
                  <a:cubicBezTo>
                    <a:pt x="2296763" y="136454"/>
                    <a:pt x="2295807" y="136135"/>
                    <a:pt x="2295807" y="136135"/>
                  </a:cubicBezTo>
                  <a:lnTo>
                    <a:pt x="2293894" y="136135"/>
                  </a:lnTo>
                  <a:cubicBezTo>
                    <a:pt x="2293894" y="136135"/>
                    <a:pt x="2295807" y="136135"/>
                    <a:pt x="2295807" y="136135"/>
                  </a:cubicBezTo>
                  <a:lnTo>
                    <a:pt x="2297401" y="136135"/>
                  </a:lnTo>
                  <a:cubicBezTo>
                    <a:pt x="2297401" y="136135"/>
                    <a:pt x="2290706" y="136135"/>
                    <a:pt x="2290706" y="136135"/>
                  </a:cubicBezTo>
                  <a:lnTo>
                    <a:pt x="2290706" y="135498"/>
                  </a:lnTo>
                  <a:lnTo>
                    <a:pt x="2297720" y="135498"/>
                  </a:lnTo>
                  <a:cubicBezTo>
                    <a:pt x="2297720" y="135498"/>
                    <a:pt x="2300270" y="135498"/>
                    <a:pt x="2300270" y="135498"/>
                  </a:cubicBezTo>
                  <a:lnTo>
                    <a:pt x="2300270" y="136135"/>
                  </a:lnTo>
                  <a:lnTo>
                    <a:pt x="2290706" y="135498"/>
                  </a:lnTo>
                  <a:lnTo>
                    <a:pt x="2290706" y="134860"/>
                  </a:lnTo>
                  <a:lnTo>
                    <a:pt x="2293894" y="134860"/>
                  </a:lnTo>
                  <a:cubicBezTo>
                    <a:pt x="2293894" y="134860"/>
                    <a:pt x="2290706" y="134860"/>
                    <a:pt x="2290706" y="134860"/>
                  </a:cubicBezTo>
                  <a:lnTo>
                    <a:pt x="2290706" y="133266"/>
                  </a:lnTo>
                  <a:lnTo>
                    <a:pt x="2293894" y="133266"/>
                  </a:lnTo>
                  <a:cubicBezTo>
                    <a:pt x="2293894" y="133266"/>
                    <a:pt x="2295807" y="133903"/>
                    <a:pt x="2295807" y="133903"/>
                  </a:cubicBezTo>
                  <a:lnTo>
                    <a:pt x="2293894" y="133903"/>
                  </a:lnTo>
                  <a:cubicBezTo>
                    <a:pt x="2293894" y="133903"/>
                    <a:pt x="2293894" y="134541"/>
                    <a:pt x="2293894" y="134541"/>
                  </a:cubicBezTo>
                  <a:lnTo>
                    <a:pt x="2295807" y="134541"/>
                  </a:lnTo>
                  <a:cubicBezTo>
                    <a:pt x="2295807" y="134541"/>
                    <a:pt x="2294213" y="139642"/>
                    <a:pt x="2294213" y="139642"/>
                  </a:cubicBezTo>
                  <a:lnTo>
                    <a:pt x="2291025" y="139642"/>
                  </a:lnTo>
                  <a:lnTo>
                    <a:pt x="2291025" y="135498"/>
                  </a:lnTo>
                  <a:lnTo>
                    <a:pt x="2295807" y="135498"/>
                  </a:lnTo>
                  <a:cubicBezTo>
                    <a:pt x="2295807" y="135498"/>
                    <a:pt x="2294213" y="139642"/>
                    <a:pt x="2294213" y="139642"/>
                  </a:cubicBezTo>
                  <a:lnTo>
                    <a:pt x="2291025" y="139642"/>
                  </a:lnTo>
                  <a:lnTo>
                    <a:pt x="2291025" y="130078"/>
                  </a:lnTo>
                  <a:lnTo>
                    <a:pt x="2294532" y="130078"/>
                  </a:lnTo>
                  <a:lnTo>
                    <a:pt x="2295169" y="136773"/>
                  </a:lnTo>
                  <a:lnTo>
                    <a:pt x="2295169" y="139642"/>
                  </a:lnTo>
                  <a:close/>
                  <a:moveTo>
                    <a:pt x="2299952" y="136454"/>
                  </a:moveTo>
                  <a:lnTo>
                    <a:pt x="2299952" y="136454"/>
                  </a:lnTo>
                  <a:cubicBezTo>
                    <a:pt x="2299952" y="136454"/>
                    <a:pt x="2298995" y="136454"/>
                    <a:pt x="2298995" y="136454"/>
                  </a:cubicBezTo>
                  <a:lnTo>
                    <a:pt x="2299952" y="136454"/>
                  </a:lnTo>
                  <a:close/>
                  <a:moveTo>
                    <a:pt x="2384757" y="136454"/>
                  </a:moveTo>
                  <a:lnTo>
                    <a:pt x="2386989" y="135816"/>
                  </a:lnTo>
                  <a:lnTo>
                    <a:pt x="2384757" y="135816"/>
                  </a:lnTo>
                  <a:cubicBezTo>
                    <a:pt x="2384757" y="135816"/>
                    <a:pt x="2384757" y="136454"/>
                    <a:pt x="2384757" y="136454"/>
                  </a:cubicBezTo>
                  <a:close/>
                  <a:moveTo>
                    <a:pt x="2394322" y="136454"/>
                  </a:moveTo>
                  <a:lnTo>
                    <a:pt x="2394322" y="135498"/>
                  </a:lnTo>
                  <a:lnTo>
                    <a:pt x="2392090" y="135498"/>
                  </a:lnTo>
                  <a:cubicBezTo>
                    <a:pt x="2392090" y="135498"/>
                    <a:pt x="2394322" y="136454"/>
                    <a:pt x="2394322" y="136454"/>
                  </a:cubicBezTo>
                  <a:close/>
                  <a:moveTo>
                    <a:pt x="2478489" y="136135"/>
                  </a:moveTo>
                  <a:lnTo>
                    <a:pt x="2488373" y="134541"/>
                  </a:lnTo>
                  <a:lnTo>
                    <a:pt x="2488373" y="132628"/>
                  </a:lnTo>
                  <a:lnTo>
                    <a:pt x="2478171" y="131034"/>
                  </a:lnTo>
                  <a:lnTo>
                    <a:pt x="2478171" y="135816"/>
                  </a:lnTo>
                  <a:cubicBezTo>
                    <a:pt x="2478171" y="135816"/>
                    <a:pt x="2478171" y="135816"/>
                    <a:pt x="2478171" y="135816"/>
                  </a:cubicBezTo>
                  <a:close/>
                  <a:moveTo>
                    <a:pt x="2752354" y="136135"/>
                  </a:moveTo>
                  <a:lnTo>
                    <a:pt x="2761918" y="134541"/>
                  </a:lnTo>
                  <a:lnTo>
                    <a:pt x="2752354" y="132947"/>
                  </a:lnTo>
                  <a:lnTo>
                    <a:pt x="2752354" y="135816"/>
                  </a:lnTo>
                  <a:lnTo>
                    <a:pt x="2752354" y="135816"/>
                  </a:lnTo>
                  <a:close/>
                  <a:moveTo>
                    <a:pt x="2517704" y="135816"/>
                  </a:moveTo>
                  <a:lnTo>
                    <a:pt x="2517704" y="131353"/>
                  </a:lnTo>
                  <a:cubicBezTo>
                    <a:pt x="2517704" y="131353"/>
                    <a:pt x="2507502" y="132947"/>
                    <a:pt x="2507502" y="132947"/>
                  </a:cubicBezTo>
                  <a:lnTo>
                    <a:pt x="2507502" y="134541"/>
                  </a:lnTo>
                  <a:lnTo>
                    <a:pt x="2517704" y="136135"/>
                  </a:lnTo>
                  <a:lnTo>
                    <a:pt x="2517704" y="136135"/>
                  </a:lnTo>
                  <a:close/>
                  <a:moveTo>
                    <a:pt x="2771483" y="135816"/>
                  </a:moveTo>
                  <a:lnTo>
                    <a:pt x="2771483" y="133266"/>
                  </a:lnTo>
                  <a:lnTo>
                    <a:pt x="2763194" y="134541"/>
                  </a:lnTo>
                  <a:lnTo>
                    <a:pt x="2771483" y="135816"/>
                  </a:lnTo>
                  <a:close/>
                  <a:moveTo>
                    <a:pt x="2386670" y="135498"/>
                  </a:moveTo>
                  <a:lnTo>
                    <a:pt x="2394322" y="134860"/>
                  </a:lnTo>
                  <a:lnTo>
                    <a:pt x="2394322" y="133266"/>
                  </a:lnTo>
                  <a:lnTo>
                    <a:pt x="2386989" y="132628"/>
                  </a:lnTo>
                  <a:lnTo>
                    <a:pt x="2384757" y="133266"/>
                  </a:lnTo>
                  <a:lnTo>
                    <a:pt x="2384757" y="134860"/>
                  </a:lnTo>
                  <a:lnTo>
                    <a:pt x="2386670" y="135498"/>
                  </a:lnTo>
                  <a:lnTo>
                    <a:pt x="2386670" y="135498"/>
                  </a:lnTo>
                  <a:close/>
                  <a:moveTo>
                    <a:pt x="2299952" y="135179"/>
                  </a:moveTo>
                  <a:lnTo>
                    <a:pt x="2296763" y="139642"/>
                  </a:lnTo>
                  <a:lnTo>
                    <a:pt x="2297720" y="139642"/>
                  </a:lnTo>
                  <a:lnTo>
                    <a:pt x="2290706" y="135179"/>
                  </a:lnTo>
                  <a:lnTo>
                    <a:pt x="2290706" y="135179"/>
                  </a:lnTo>
                  <a:lnTo>
                    <a:pt x="2290706" y="132947"/>
                  </a:lnTo>
                  <a:lnTo>
                    <a:pt x="2297720" y="132947"/>
                  </a:lnTo>
                  <a:cubicBezTo>
                    <a:pt x="2297720" y="132947"/>
                    <a:pt x="2300270" y="132947"/>
                    <a:pt x="2300270" y="132947"/>
                  </a:cubicBezTo>
                  <a:lnTo>
                    <a:pt x="2300270" y="133585"/>
                  </a:lnTo>
                  <a:lnTo>
                    <a:pt x="2296763" y="130078"/>
                  </a:lnTo>
                  <a:lnTo>
                    <a:pt x="2300270" y="130078"/>
                  </a:lnTo>
                  <a:lnTo>
                    <a:pt x="2300270" y="133903"/>
                  </a:lnTo>
                  <a:lnTo>
                    <a:pt x="2296763" y="130078"/>
                  </a:lnTo>
                  <a:lnTo>
                    <a:pt x="2297401" y="130078"/>
                  </a:lnTo>
                  <a:lnTo>
                    <a:pt x="2298995" y="133585"/>
                  </a:lnTo>
                  <a:lnTo>
                    <a:pt x="2298039" y="139323"/>
                  </a:lnTo>
                  <a:lnTo>
                    <a:pt x="2297401" y="139323"/>
                  </a:lnTo>
                  <a:lnTo>
                    <a:pt x="2300270" y="133903"/>
                  </a:lnTo>
                  <a:lnTo>
                    <a:pt x="2300270" y="134541"/>
                  </a:lnTo>
                  <a:lnTo>
                    <a:pt x="2297082" y="134541"/>
                  </a:lnTo>
                  <a:cubicBezTo>
                    <a:pt x="2297082" y="134541"/>
                    <a:pt x="2300270" y="134541"/>
                    <a:pt x="2300270" y="134541"/>
                  </a:cubicBezTo>
                  <a:lnTo>
                    <a:pt x="2300270" y="134541"/>
                  </a:lnTo>
                  <a:cubicBezTo>
                    <a:pt x="2300270" y="134541"/>
                    <a:pt x="2300270" y="134860"/>
                    <a:pt x="2300270" y="134860"/>
                  </a:cubicBezTo>
                  <a:close/>
                  <a:moveTo>
                    <a:pt x="2384757" y="135179"/>
                  </a:moveTo>
                  <a:lnTo>
                    <a:pt x="2384757" y="133585"/>
                  </a:lnTo>
                  <a:lnTo>
                    <a:pt x="2379975" y="134541"/>
                  </a:lnTo>
                  <a:lnTo>
                    <a:pt x="2384757" y="135179"/>
                  </a:lnTo>
                  <a:lnTo>
                    <a:pt x="2384757" y="135179"/>
                  </a:lnTo>
                  <a:close/>
                  <a:moveTo>
                    <a:pt x="2394322" y="135179"/>
                  </a:moveTo>
                  <a:lnTo>
                    <a:pt x="2399741" y="134222"/>
                  </a:lnTo>
                  <a:lnTo>
                    <a:pt x="2394322" y="133585"/>
                  </a:lnTo>
                  <a:lnTo>
                    <a:pt x="2394322" y="135179"/>
                  </a:lnTo>
                  <a:lnTo>
                    <a:pt x="2394322" y="135179"/>
                  </a:lnTo>
                  <a:close/>
                  <a:moveTo>
                    <a:pt x="2379337" y="134222"/>
                  </a:moveTo>
                  <a:lnTo>
                    <a:pt x="2385076" y="133266"/>
                  </a:lnTo>
                  <a:lnTo>
                    <a:pt x="2385076" y="132309"/>
                  </a:lnTo>
                  <a:lnTo>
                    <a:pt x="2379337" y="131353"/>
                  </a:lnTo>
                  <a:lnTo>
                    <a:pt x="2379337" y="134222"/>
                  </a:lnTo>
                  <a:lnTo>
                    <a:pt x="2379337" y="134222"/>
                  </a:lnTo>
                  <a:close/>
                  <a:moveTo>
                    <a:pt x="2488692" y="134222"/>
                  </a:moveTo>
                  <a:lnTo>
                    <a:pt x="2493474" y="133585"/>
                  </a:lnTo>
                  <a:lnTo>
                    <a:pt x="2488692" y="132628"/>
                  </a:lnTo>
                  <a:lnTo>
                    <a:pt x="2488692" y="134222"/>
                  </a:lnTo>
                  <a:lnTo>
                    <a:pt x="2488692" y="134222"/>
                  </a:lnTo>
                  <a:close/>
                  <a:moveTo>
                    <a:pt x="2384757" y="134222"/>
                  </a:moveTo>
                  <a:lnTo>
                    <a:pt x="2384757" y="131672"/>
                  </a:lnTo>
                  <a:lnTo>
                    <a:pt x="2394322" y="132628"/>
                  </a:lnTo>
                  <a:lnTo>
                    <a:pt x="2394322" y="133585"/>
                  </a:lnTo>
                  <a:lnTo>
                    <a:pt x="2396553" y="134541"/>
                  </a:lnTo>
                  <a:lnTo>
                    <a:pt x="2385076" y="134541"/>
                  </a:lnTo>
                  <a:close/>
                  <a:moveTo>
                    <a:pt x="2764469" y="134222"/>
                  </a:moveTo>
                  <a:lnTo>
                    <a:pt x="2780729" y="132309"/>
                  </a:lnTo>
                  <a:lnTo>
                    <a:pt x="2780729" y="126252"/>
                  </a:lnTo>
                  <a:lnTo>
                    <a:pt x="2763513" y="124339"/>
                  </a:lnTo>
                  <a:lnTo>
                    <a:pt x="2752354" y="126252"/>
                  </a:lnTo>
                  <a:lnTo>
                    <a:pt x="2752354" y="131991"/>
                  </a:lnTo>
                  <a:lnTo>
                    <a:pt x="2764150" y="133903"/>
                  </a:lnTo>
                  <a:lnTo>
                    <a:pt x="2764150" y="133903"/>
                  </a:lnTo>
                  <a:close/>
                  <a:moveTo>
                    <a:pt x="3136211" y="133903"/>
                  </a:moveTo>
                  <a:lnTo>
                    <a:pt x="3168411" y="128802"/>
                  </a:lnTo>
                  <a:lnTo>
                    <a:pt x="3136529" y="124020"/>
                  </a:lnTo>
                  <a:lnTo>
                    <a:pt x="3136529" y="133585"/>
                  </a:lnTo>
                  <a:lnTo>
                    <a:pt x="3136529" y="133585"/>
                  </a:lnTo>
                  <a:close/>
                  <a:moveTo>
                    <a:pt x="3090938" y="133903"/>
                  </a:moveTo>
                  <a:lnTo>
                    <a:pt x="3090938" y="124977"/>
                  </a:lnTo>
                  <a:cubicBezTo>
                    <a:pt x="3090938" y="124977"/>
                    <a:pt x="3061288" y="129440"/>
                    <a:pt x="3061288" y="129440"/>
                  </a:cubicBezTo>
                  <a:lnTo>
                    <a:pt x="3090938" y="133903"/>
                  </a:lnTo>
                  <a:lnTo>
                    <a:pt x="3090938" y="133903"/>
                  </a:lnTo>
                  <a:close/>
                  <a:moveTo>
                    <a:pt x="2384757" y="133266"/>
                  </a:moveTo>
                  <a:lnTo>
                    <a:pt x="2387626" y="132628"/>
                  </a:lnTo>
                  <a:lnTo>
                    <a:pt x="2384757" y="132628"/>
                  </a:lnTo>
                  <a:cubicBezTo>
                    <a:pt x="2384757" y="132628"/>
                    <a:pt x="2384757" y="133266"/>
                    <a:pt x="2384757" y="133266"/>
                  </a:cubicBezTo>
                  <a:close/>
                  <a:moveTo>
                    <a:pt x="2501763" y="133266"/>
                  </a:moveTo>
                  <a:lnTo>
                    <a:pt x="2507502" y="132309"/>
                  </a:lnTo>
                  <a:lnTo>
                    <a:pt x="2507502" y="129440"/>
                  </a:lnTo>
                  <a:lnTo>
                    <a:pt x="2501444" y="128484"/>
                  </a:lnTo>
                  <a:lnTo>
                    <a:pt x="2495706" y="129440"/>
                  </a:lnTo>
                  <a:lnTo>
                    <a:pt x="2495706" y="132309"/>
                  </a:lnTo>
                  <a:cubicBezTo>
                    <a:pt x="2495706" y="132309"/>
                    <a:pt x="2502082" y="133266"/>
                    <a:pt x="2502082" y="133266"/>
                  </a:cubicBezTo>
                  <a:lnTo>
                    <a:pt x="2502082" y="133266"/>
                  </a:lnTo>
                  <a:close/>
                  <a:moveTo>
                    <a:pt x="2290706" y="133266"/>
                  </a:moveTo>
                  <a:lnTo>
                    <a:pt x="2290706" y="133266"/>
                  </a:lnTo>
                  <a:lnTo>
                    <a:pt x="2290706" y="132628"/>
                  </a:lnTo>
                  <a:lnTo>
                    <a:pt x="2290706" y="132628"/>
                  </a:lnTo>
                  <a:cubicBezTo>
                    <a:pt x="2290706" y="132628"/>
                    <a:pt x="2290706" y="133266"/>
                    <a:pt x="2290706" y="133266"/>
                  </a:cubicBezTo>
                  <a:lnTo>
                    <a:pt x="2290706" y="133266"/>
                  </a:lnTo>
                  <a:close/>
                  <a:moveTo>
                    <a:pt x="2394322" y="133266"/>
                  </a:moveTo>
                  <a:lnTo>
                    <a:pt x="2394322" y="132628"/>
                  </a:lnTo>
                  <a:lnTo>
                    <a:pt x="2392409" y="132628"/>
                  </a:lnTo>
                  <a:cubicBezTo>
                    <a:pt x="2392409" y="132628"/>
                    <a:pt x="2394322" y="133266"/>
                    <a:pt x="2394322" y="133266"/>
                  </a:cubicBezTo>
                  <a:lnTo>
                    <a:pt x="2394322" y="133266"/>
                  </a:lnTo>
                  <a:close/>
                  <a:moveTo>
                    <a:pt x="2299952" y="132947"/>
                  </a:moveTo>
                  <a:lnTo>
                    <a:pt x="2296763" y="130396"/>
                  </a:lnTo>
                  <a:lnTo>
                    <a:pt x="2297720" y="130396"/>
                  </a:lnTo>
                  <a:lnTo>
                    <a:pt x="2290706" y="132947"/>
                  </a:lnTo>
                  <a:lnTo>
                    <a:pt x="2290706" y="132947"/>
                  </a:lnTo>
                  <a:cubicBezTo>
                    <a:pt x="2290706" y="132947"/>
                    <a:pt x="2297720" y="132947"/>
                    <a:pt x="2297720" y="132947"/>
                  </a:cubicBezTo>
                  <a:lnTo>
                    <a:pt x="2290706" y="132947"/>
                  </a:lnTo>
                  <a:lnTo>
                    <a:pt x="2290706" y="131991"/>
                  </a:lnTo>
                  <a:lnTo>
                    <a:pt x="2297401" y="139642"/>
                  </a:lnTo>
                  <a:lnTo>
                    <a:pt x="2296763" y="139642"/>
                  </a:lnTo>
                  <a:lnTo>
                    <a:pt x="2300270" y="131353"/>
                  </a:lnTo>
                  <a:lnTo>
                    <a:pt x="2300270" y="131353"/>
                  </a:lnTo>
                  <a:lnTo>
                    <a:pt x="2300270" y="132309"/>
                  </a:lnTo>
                  <a:lnTo>
                    <a:pt x="2297082" y="132309"/>
                  </a:lnTo>
                  <a:cubicBezTo>
                    <a:pt x="2297082" y="132309"/>
                    <a:pt x="2300270" y="132309"/>
                    <a:pt x="2300270" y="132309"/>
                  </a:cubicBezTo>
                  <a:lnTo>
                    <a:pt x="2300270" y="132309"/>
                  </a:lnTo>
                  <a:cubicBezTo>
                    <a:pt x="2300270" y="132309"/>
                    <a:pt x="2300270" y="132628"/>
                    <a:pt x="2300270" y="132628"/>
                  </a:cubicBezTo>
                  <a:close/>
                  <a:moveTo>
                    <a:pt x="2386989" y="132628"/>
                  </a:moveTo>
                  <a:lnTo>
                    <a:pt x="2394322" y="131991"/>
                  </a:lnTo>
                  <a:lnTo>
                    <a:pt x="2394322" y="130396"/>
                  </a:lnTo>
                  <a:lnTo>
                    <a:pt x="2386351" y="129759"/>
                  </a:lnTo>
                  <a:lnTo>
                    <a:pt x="2384757" y="130396"/>
                  </a:lnTo>
                  <a:lnTo>
                    <a:pt x="2384757" y="131991"/>
                  </a:lnTo>
                  <a:lnTo>
                    <a:pt x="2386989" y="132628"/>
                  </a:lnTo>
                  <a:close/>
                  <a:moveTo>
                    <a:pt x="2507502" y="132628"/>
                  </a:moveTo>
                  <a:lnTo>
                    <a:pt x="2517066" y="131034"/>
                  </a:lnTo>
                  <a:lnTo>
                    <a:pt x="2507502" y="129440"/>
                  </a:lnTo>
                  <a:lnTo>
                    <a:pt x="2507502" y="132309"/>
                  </a:lnTo>
                  <a:close/>
                  <a:moveTo>
                    <a:pt x="2290706" y="132309"/>
                  </a:moveTo>
                  <a:lnTo>
                    <a:pt x="2290706" y="131672"/>
                  </a:lnTo>
                  <a:lnTo>
                    <a:pt x="2293894" y="131672"/>
                  </a:lnTo>
                  <a:cubicBezTo>
                    <a:pt x="2293894" y="131672"/>
                    <a:pt x="2290706" y="131672"/>
                    <a:pt x="2290706" y="131672"/>
                  </a:cubicBezTo>
                  <a:lnTo>
                    <a:pt x="2290706" y="131672"/>
                  </a:lnTo>
                  <a:lnTo>
                    <a:pt x="2290706" y="130078"/>
                  </a:lnTo>
                  <a:lnTo>
                    <a:pt x="2293894" y="130078"/>
                  </a:lnTo>
                  <a:lnTo>
                    <a:pt x="2295807" y="132309"/>
                  </a:lnTo>
                  <a:lnTo>
                    <a:pt x="2291025" y="132309"/>
                  </a:lnTo>
                  <a:close/>
                  <a:moveTo>
                    <a:pt x="2394322" y="132309"/>
                  </a:moveTo>
                  <a:lnTo>
                    <a:pt x="2399741" y="131353"/>
                  </a:lnTo>
                  <a:lnTo>
                    <a:pt x="2394322" y="130715"/>
                  </a:lnTo>
                  <a:lnTo>
                    <a:pt x="2394322" y="132309"/>
                  </a:lnTo>
                  <a:lnTo>
                    <a:pt x="2394322" y="132309"/>
                  </a:lnTo>
                  <a:close/>
                  <a:moveTo>
                    <a:pt x="2488692" y="132309"/>
                  </a:moveTo>
                  <a:lnTo>
                    <a:pt x="2488692" y="129759"/>
                  </a:lnTo>
                  <a:lnTo>
                    <a:pt x="2479446" y="131034"/>
                  </a:lnTo>
                  <a:lnTo>
                    <a:pt x="2488692" y="132309"/>
                  </a:lnTo>
                  <a:close/>
                  <a:moveTo>
                    <a:pt x="2780729" y="132309"/>
                  </a:moveTo>
                  <a:lnTo>
                    <a:pt x="2798582" y="129440"/>
                  </a:lnTo>
                  <a:lnTo>
                    <a:pt x="2780729" y="126890"/>
                  </a:lnTo>
                  <a:lnTo>
                    <a:pt x="2780729" y="132309"/>
                  </a:lnTo>
                  <a:close/>
                  <a:moveTo>
                    <a:pt x="2384757" y="131991"/>
                  </a:moveTo>
                  <a:lnTo>
                    <a:pt x="2384757" y="130396"/>
                  </a:lnTo>
                  <a:lnTo>
                    <a:pt x="2379656" y="131353"/>
                  </a:lnTo>
                  <a:lnTo>
                    <a:pt x="2384757" y="131991"/>
                  </a:lnTo>
                  <a:lnTo>
                    <a:pt x="2384757" y="131991"/>
                  </a:lnTo>
                  <a:close/>
                  <a:moveTo>
                    <a:pt x="2752354" y="131991"/>
                  </a:moveTo>
                  <a:lnTo>
                    <a:pt x="2752354" y="126890"/>
                  </a:lnTo>
                  <a:lnTo>
                    <a:pt x="2734819" y="129440"/>
                  </a:lnTo>
                  <a:lnTo>
                    <a:pt x="2752354" y="131991"/>
                  </a:lnTo>
                  <a:close/>
                  <a:moveTo>
                    <a:pt x="2299952" y="131672"/>
                  </a:moveTo>
                  <a:lnTo>
                    <a:pt x="2299952" y="131672"/>
                  </a:lnTo>
                  <a:cubicBezTo>
                    <a:pt x="2299952" y="131672"/>
                    <a:pt x="2298995" y="131672"/>
                    <a:pt x="2298995" y="131672"/>
                  </a:cubicBezTo>
                  <a:lnTo>
                    <a:pt x="2299952" y="131672"/>
                  </a:lnTo>
                  <a:close/>
                  <a:moveTo>
                    <a:pt x="2297082" y="131353"/>
                  </a:moveTo>
                  <a:lnTo>
                    <a:pt x="2290387" y="131353"/>
                  </a:lnTo>
                  <a:lnTo>
                    <a:pt x="2290387" y="130396"/>
                  </a:lnTo>
                  <a:lnTo>
                    <a:pt x="2297401" y="130396"/>
                  </a:lnTo>
                  <a:cubicBezTo>
                    <a:pt x="2297401" y="130396"/>
                    <a:pt x="2299952" y="130396"/>
                    <a:pt x="2299952" y="130396"/>
                  </a:cubicBezTo>
                  <a:lnTo>
                    <a:pt x="2299952" y="131034"/>
                  </a:lnTo>
                  <a:lnTo>
                    <a:pt x="2297082" y="131034"/>
                  </a:lnTo>
                  <a:close/>
                  <a:moveTo>
                    <a:pt x="2299952" y="131353"/>
                  </a:moveTo>
                  <a:lnTo>
                    <a:pt x="2299952" y="130715"/>
                  </a:lnTo>
                  <a:lnTo>
                    <a:pt x="2298039" y="130715"/>
                  </a:lnTo>
                  <a:cubicBezTo>
                    <a:pt x="2298039" y="130715"/>
                    <a:pt x="2299952" y="131353"/>
                    <a:pt x="2299952" y="131353"/>
                  </a:cubicBezTo>
                  <a:lnTo>
                    <a:pt x="2299952" y="131353"/>
                  </a:lnTo>
                  <a:close/>
                  <a:moveTo>
                    <a:pt x="2375511" y="131353"/>
                  </a:moveTo>
                  <a:lnTo>
                    <a:pt x="2385076" y="130396"/>
                  </a:lnTo>
                  <a:lnTo>
                    <a:pt x="2385076" y="129440"/>
                  </a:lnTo>
                  <a:lnTo>
                    <a:pt x="2375511" y="128484"/>
                  </a:lnTo>
                  <a:lnTo>
                    <a:pt x="2375511" y="131034"/>
                  </a:lnTo>
                  <a:close/>
                  <a:moveTo>
                    <a:pt x="2400060" y="131353"/>
                  </a:moveTo>
                  <a:lnTo>
                    <a:pt x="2400060" y="128484"/>
                  </a:lnTo>
                  <a:cubicBezTo>
                    <a:pt x="2400060" y="128484"/>
                    <a:pt x="2394322" y="129440"/>
                    <a:pt x="2394322" y="129440"/>
                  </a:cubicBezTo>
                  <a:lnTo>
                    <a:pt x="2394322" y="130396"/>
                  </a:lnTo>
                  <a:lnTo>
                    <a:pt x="2400060" y="131353"/>
                  </a:lnTo>
                  <a:lnTo>
                    <a:pt x="2400060" y="131353"/>
                  </a:lnTo>
                  <a:close/>
                  <a:moveTo>
                    <a:pt x="2298039" y="130715"/>
                  </a:moveTo>
                  <a:lnTo>
                    <a:pt x="2299952" y="130715"/>
                  </a:lnTo>
                  <a:lnTo>
                    <a:pt x="2299952" y="130078"/>
                  </a:lnTo>
                  <a:lnTo>
                    <a:pt x="2297720" y="130078"/>
                  </a:lnTo>
                  <a:cubicBezTo>
                    <a:pt x="2297720" y="130078"/>
                    <a:pt x="2297720" y="130715"/>
                    <a:pt x="2297720" y="130715"/>
                  </a:cubicBezTo>
                  <a:lnTo>
                    <a:pt x="2297720" y="130715"/>
                  </a:lnTo>
                  <a:close/>
                  <a:moveTo>
                    <a:pt x="2299952" y="130715"/>
                  </a:moveTo>
                  <a:lnTo>
                    <a:pt x="2299952" y="129759"/>
                  </a:lnTo>
                  <a:lnTo>
                    <a:pt x="2309516" y="129759"/>
                  </a:lnTo>
                  <a:lnTo>
                    <a:pt x="2309516" y="130396"/>
                  </a:lnTo>
                  <a:lnTo>
                    <a:pt x="2301227" y="130396"/>
                  </a:lnTo>
                  <a:cubicBezTo>
                    <a:pt x="2301227" y="130396"/>
                    <a:pt x="2299952" y="130715"/>
                    <a:pt x="2299952" y="130715"/>
                  </a:cubicBezTo>
                  <a:close/>
                  <a:moveTo>
                    <a:pt x="2515791" y="130715"/>
                  </a:moveTo>
                  <a:lnTo>
                    <a:pt x="2515791" y="125933"/>
                  </a:lnTo>
                  <a:cubicBezTo>
                    <a:pt x="2515791" y="125933"/>
                    <a:pt x="2505589" y="127527"/>
                    <a:pt x="2505589" y="127527"/>
                  </a:cubicBezTo>
                  <a:lnTo>
                    <a:pt x="2505589" y="129121"/>
                  </a:lnTo>
                  <a:cubicBezTo>
                    <a:pt x="2505589" y="129121"/>
                    <a:pt x="2515791" y="130715"/>
                    <a:pt x="2515791" y="130715"/>
                  </a:cubicBezTo>
                  <a:close/>
                  <a:moveTo>
                    <a:pt x="2481678" y="130396"/>
                  </a:moveTo>
                  <a:lnTo>
                    <a:pt x="2491880" y="128802"/>
                  </a:lnTo>
                  <a:lnTo>
                    <a:pt x="2491880" y="127208"/>
                  </a:lnTo>
                  <a:cubicBezTo>
                    <a:pt x="2491880" y="127208"/>
                    <a:pt x="2481359" y="125614"/>
                    <a:pt x="2481359" y="125614"/>
                  </a:cubicBezTo>
                  <a:lnTo>
                    <a:pt x="2481359" y="130078"/>
                  </a:lnTo>
                  <a:close/>
                  <a:moveTo>
                    <a:pt x="2299952" y="130396"/>
                  </a:moveTo>
                  <a:lnTo>
                    <a:pt x="2296763" y="130396"/>
                  </a:lnTo>
                  <a:cubicBezTo>
                    <a:pt x="2296763" y="130396"/>
                    <a:pt x="2297401" y="130396"/>
                    <a:pt x="2297401" y="130396"/>
                  </a:cubicBezTo>
                  <a:lnTo>
                    <a:pt x="2297401" y="130396"/>
                  </a:lnTo>
                  <a:lnTo>
                    <a:pt x="2290387" y="130396"/>
                  </a:lnTo>
                  <a:cubicBezTo>
                    <a:pt x="2290387" y="130396"/>
                    <a:pt x="2290387" y="130396"/>
                    <a:pt x="2290387" y="130396"/>
                  </a:cubicBezTo>
                  <a:lnTo>
                    <a:pt x="2297401" y="130396"/>
                  </a:lnTo>
                  <a:cubicBezTo>
                    <a:pt x="2297401" y="130396"/>
                    <a:pt x="2290387" y="130396"/>
                    <a:pt x="2290387" y="130396"/>
                  </a:cubicBezTo>
                  <a:lnTo>
                    <a:pt x="2290387" y="129759"/>
                  </a:lnTo>
                  <a:lnTo>
                    <a:pt x="2297082" y="129759"/>
                  </a:lnTo>
                  <a:cubicBezTo>
                    <a:pt x="2297082" y="129759"/>
                    <a:pt x="2299952" y="129759"/>
                    <a:pt x="2299952" y="129759"/>
                  </a:cubicBezTo>
                  <a:lnTo>
                    <a:pt x="2299952" y="130396"/>
                  </a:lnTo>
                  <a:lnTo>
                    <a:pt x="2296763" y="130396"/>
                  </a:lnTo>
                  <a:cubicBezTo>
                    <a:pt x="2296763" y="130396"/>
                    <a:pt x="2299952" y="130396"/>
                    <a:pt x="2299952" y="130396"/>
                  </a:cubicBezTo>
                  <a:lnTo>
                    <a:pt x="2299952" y="130396"/>
                  </a:lnTo>
                  <a:close/>
                  <a:moveTo>
                    <a:pt x="2384757" y="130078"/>
                  </a:moveTo>
                  <a:lnTo>
                    <a:pt x="2386989" y="130078"/>
                  </a:lnTo>
                  <a:cubicBezTo>
                    <a:pt x="2386989" y="130078"/>
                    <a:pt x="2384757" y="129440"/>
                    <a:pt x="2384757" y="129440"/>
                  </a:cubicBezTo>
                  <a:lnTo>
                    <a:pt x="2384757" y="130078"/>
                  </a:lnTo>
                  <a:lnTo>
                    <a:pt x="2384757" y="130078"/>
                  </a:lnTo>
                  <a:close/>
                  <a:moveTo>
                    <a:pt x="2394322" y="130078"/>
                  </a:moveTo>
                  <a:lnTo>
                    <a:pt x="2394322" y="129440"/>
                  </a:lnTo>
                  <a:lnTo>
                    <a:pt x="2391452" y="129440"/>
                  </a:lnTo>
                  <a:cubicBezTo>
                    <a:pt x="2391452" y="129440"/>
                    <a:pt x="2394322" y="130078"/>
                    <a:pt x="2394322" y="130078"/>
                  </a:cubicBezTo>
                  <a:lnTo>
                    <a:pt x="2394322" y="130078"/>
                  </a:lnTo>
                  <a:close/>
                  <a:moveTo>
                    <a:pt x="2299952" y="129759"/>
                  </a:moveTo>
                  <a:lnTo>
                    <a:pt x="2299952" y="129121"/>
                  </a:lnTo>
                  <a:lnTo>
                    <a:pt x="2298039" y="129121"/>
                  </a:lnTo>
                  <a:cubicBezTo>
                    <a:pt x="2298039" y="129121"/>
                    <a:pt x="2299952" y="129759"/>
                    <a:pt x="2299952" y="129759"/>
                  </a:cubicBezTo>
                  <a:lnTo>
                    <a:pt x="2299952" y="129759"/>
                  </a:lnTo>
                  <a:close/>
                  <a:moveTo>
                    <a:pt x="2309516" y="129759"/>
                  </a:moveTo>
                  <a:lnTo>
                    <a:pt x="2301227" y="129759"/>
                  </a:lnTo>
                  <a:cubicBezTo>
                    <a:pt x="2301227" y="129759"/>
                    <a:pt x="2300270" y="129759"/>
                    <a:pt x="2300270" y="129759"/>
                  </a:cubicBezTo>
                  <a:lnTo>
                    <a:pt x="2300270" y="128165"/>
                  </a:lnTo>
                  <a:lnTo>
                    <a:pt x="2309835" y="128165"/>
                  </a:lnTo>
                  <a:lnTo>
                    <a:pt x="2309835" y="129121"/>
                  </a:lnTo>
                  <a:lnTo>
                    <a:pt x="2301546" y="129121"/>
                  </a:lnTo>
                  <a:cubicBezTo>
                    <a:pt x="2301546" y="129121"/>
                    <a:pt x="2309835" y="129121"/>
                    <a:pt x="2309835" y="129121"/>
                  </a:cubicBezTo>
                  <a:lnTo>
                    <a:pt x="2309835" y="129759"/>
                  </a:lnTo>
                  <a:lnTo>
                    <a:pt x="2309835" y="129759"/>
                  </a:lnTo>
                  <a:close/>
                  <a:moveTo>
                    <a:pt x="2390496" y="129759"/>
                  </a:moveTo>
                  <a:lnTo>
                    <a:pt x="2394322" y="129121"/>
                  </a:lnTo>
                  <a:lnTo>
                    <a:pt x="2394322" y="127208"/>
                  </a:lnTo>
                  <a:lnTo>
                    <a:pt x="2390815" y="126571"/>
                  </a:lnTo>
                  <a:lnTo>
                    <a:pt x="2386989" y="127208"/>
                  </a:lnTo>
                  <a:lnTo>
                    <a:pt x="2386989" y="128802"/>
                  </a:lnTo>
                  <a:cubicBezTo>
                    <a:pt x="2386989" y="128802"/>
                    <a:pt x="2390496" y="129440"/>
                    <a:pt x="2390496" y="129440"/>
                  </a:cubicBezTo>
                  <a:lnTo>
                    <a:pt x="2390496" y="129440"/>
                  </a:lnTo>
                  <a:close/>
                  <a:moveTo>
                    <a:pt x="2290706" y="129440"/>
                  </a:moveTo>
                  <a:lnTo>
                    <a:pt x="2290706" y="129440"/>
                  </a:lnTo>
                  <a:lnTo>
                    <a:pt x="2290706" y="128802"/>
                  </a:lnTo>
                  <a:lnTo>
                    <a:pt x="2290706" y="128802"/>
                  </a:lnTo>
                  <a:cubicBezTo>
                    <a:pt x="2290706" y="128802"/>
                    <a:pt x="2290706" y="129440"/>
                    <a:pt x="2290706" y="129440"/>
                  </a:cubicBezTo>
                  <a:lnTo>
                    <a:pt x="2290706" y="129440"/>
                  </a:lnTo>
                  <a:close/>
                  <a:moveTo>
                    <a:pt x="2299952" y="129121"/>
                  </a:moveTo>
                  <a:lnTo>
                    <a:pt x="2300908" y="129121"/>
                  </a:lnTo>
                  <a:cubicBezTo>
                    <a:pt x="2300908" y="129121"/>
                    <a:pt x="2299952" y="128802"/>
                    <a:pt x="2299952" y="128802"/>
                  </a:cubicBezTo>
                  <a:lnTo>
                    <a:pt x="2299952" y="128802"/>
                  </a:lnTo>
                  <a:cubicBezTo>
                    <a:pt x="2299952" y="128802"/>
                    <a:pt x="2299952" y="129121"/>
                    <a:pt x="2299952" y="129121"/>
                  </a:cubicBezTo>
                  <a:close/>
                  <a:moveTo>
                    <a:pt x="2299952" y="129121"/>
                  </a:moveTo>
                  <a:lnTo>
                    <a:pt x="2299952" y="129121"/>
                  </a:lnTo>
                  <a:cubicBezTo>
                    <a:pt x="2299952" y="129121"/>
                    <a:pt x="2298995" y="129121"/>
                    <a:pt x="2298995" y="129121"/>
                  </a:cubicBezTo>
                  <a:lnTo>
                    <a:pt x="2299952" y="129121"/>
                  </a:lnTo>
                  <a:close/>
                  <a:moveTo>
                    <a:pt x="2382525" y="129121"/>
                  </a:moveTo>
                  <a:lnTo>
                    <a:pt x="2382525" y="127527"/>
                  </a:lnTo>
                  <a:cubicBezTo>
                    <a:pt x="2382525" y="127527"/>
                    <a:pt x="2377105" y="128484"/>
                    <a:pt x="2377105" y="128484"/>
                  </a:cubicBezTo>
                  <a:lnTo>
                    <a:pt x="2382525" y="129121"/>
                  </a:lnTo>
                  <a:lnTo>
                    <a:pt x="2382525" y="129121"/>
                  </a:lnTo>
                  <a:close/>
                  <a:moveTo>
                    <a:pt x="2390496" y="129121"/>
                  </a:moveTo>
                  <a:lnTo>
                    <a:pt x="2395916" y="128165"/>
                  </a:lnTo>
                  <a:lnTo>
                    <a:pt x="2390815" y="127527"/>
                  </a:lnTo>
                  <a:lnTo>
                    <a:pt x="2390815" y="129121"/>
                  </a:lnTo>
                  <a:cubicBezTo>
                    <a:pt x="2390815" y="129121"/>
                    <a:pt x="2390815" y="129121"/>
                    <a:pt x="2390815" y="129121"/>
                  </a:cubicBezTo>
                  <a:close/>
                  <a:moveTo>
                    <a:pt x="2507502" y="129121"/>
                  </a:moveTo>
                  <a:lnTo>
                    <a:pt x="2507502" y="127527"/>
                  </a:lnTo>
                  <a:lnTo>
                    <a:pt x="2502720" y="128484"/>
                  </a:lnTo>
                  <a:lnTo>
                    <a:pt x="2507502" y="129121"/>
                  </a:lnTo>
                  <a:lnTo>
                    <a:pt x="2507502" y="129121"/>
                  </a:lnTo>
                  <a:close/>
                  <a:moveTo>
                    <a:pt x="2802089" y="129121"/>
                  </a:moveTo>
                  <a:cubicBezTo>
                    <a:pt x="2802089" y="129121"/>
                    <a:pt x="2802089" y="129121"/>
                    <a:pt x="2802089" y="129121"/>
                  </a:cubicBezTo>
                  <a:lnTo>
                    <a:pt x="2802727" y="119557"/>
                  </a:lnTo>
                  <a:lnTo>
                    <a:pt x="2780729" y="122745"/>
                  </a:lnTo>
                  <a:lnTo>
                    <a:pt x="2780729" y="125933"/>
                  </a:lnTo>
                  <a:lnTo>
                    <a:pt x="2802089" y="129121"/>
                  </a:lnTo>
                  <a:lnTo>
                    <a:pt x="2802089" y="129121"/>
                  </a:lnTo>
                  <a:close/>
                  <a:moveTo>
                    <a:pt x="2297082" y="128802"/>
                  </a:moveTo>
                  <a:lnTo>
                    <a:pt x="2290387" y="128802"/>
                  </a:lnTo>
                  <a:lnTo>
                    <a:pt x="2290387" y="127846"/>
                  </a:lnTo>
                  <a:lnTo>
                    <a:pt x="2297401" y="127846"/>
                  </a:lnTo>
                  <a:cubicBezTo>
                    <a:pt x="2297401" y="127846"/>
                    <a:pt x="2299952" y="127846"/>
                    <a:pt x="2299952" y="127846"/>
                  </a:cubicBezTo>
                  <a:lnTo>
                    <a:pt x="2299952" y="128484"/>
                  </a:lnTo>
                  <a:lnTo>
                    <a:pt x="2297082" y="128484"/>
                  </a:lnTo>
                  <a:close/>
                  <a:moveTo>
                    <a:pt x="2488692" y="128802"/>
                  </a:moveTo>
                  <a:lnTo>
                    <a:pt x="2493155" y="128165"/>
                  </a:lnTo>
                  <a:lnTo>
                    <a:pt x="2488692" y="127527"/>
                  </a:lnTo>
                  <a:lnTo>
                    <a:pt x="2488692" y="128802"/>
                  </a:lnTo>
                  <a:lnTo>
                    <a:pt x="2488692" y="128802"/>
                  </a:lnTo>
                  <a:close/>
                  <a:moveTo>
                    <a:pt x="2731950" y="128802"/>
                  </a:moveTo>
                  <a:cubicBezTo>
                    <a:pt x="2731950" y="128802"/>
                    <a:pt x="2731950" y="128802"/>
                    <a:pt x="2731950" y="128802"/>
                  </a:cubicBezTo>
                  <a:lnTo>
                    <a:pt x="2752354" y="125614"/>
                  </a:lnTo>
                  <a:lnTo>
                    <a:pt x="2752354" y="122426"/>
                  </a:lnTo>
                  <a:lnTo>
                    <a:pt x="2731631" y="119238"/>
                  </a:lnTo>
                  <a:cubicBezTo>
                    <a:pt x="2731631" y="119238"/>
                    <a:pt x="2731631" y="119238"/>
                    <a:pt x="2731631" y="119238"/>
                  </a:cubicBezTo>
                  <a:cubicBezTo>
                    <a:pt x="2731631" y="119238"/>
                    <a:pt x="2731631" y="119238"/>
                    <a:pt x="2731631" y="119238"/>
                  </a:cubicBezTo>
                  <a:cubicBezTo>
                    <a:pt x="2731631" y="119238"/>
                    <a:pt x="2731631" y="119238"/>
                    <a:pt x="2731631" y="119238"/>
                  </a:cubicBezTo>
                  <a:cubicBezTo>
                    <a:pt x="2731631" y="119238"/>
                    <a:pt x="2731631" y="119238"/>
                    <a:pt x="2731631" y="119238"/>
                  </a:cubicBezTo>
                  <a:cubicBezTo>
                    <a:pt x="2731631" y="119238"/>
                    <a:pt x="2731631" y="119238"/>
                    <a:pt x="2731631" y="119238"/>
                  </a:cubicBezTo>
                  <a:cubicBezTo>
                    <a:pt x="2731631" y="119238"/>
                    <a:pt x="2731631" y="119238"/>
                    <a:pt x="2731631" y="119238"/>
                  </a:cubicBezTo>
                  <a:cubicBezTo>
                    <a:pt x="2731631" y="119238"/>
                    <a:pt x="2731631" y="119238"/>
                    <a:pt x="2731631" y="119238"/>
                  </a:cubicBezTo>
                  <a:lnTo>
                    <a:pt x="2752354" y="116050"/>
                  </a:lnTo>
                  <a:lnTo>
                    <a:pt x="2752354" y="112543"/>
                  </a:lnTo>
                  <a:cubicBezTo>
                    <a:pt x="2752354" y="112543"/>
                    <a:pt x="2730037" y="109355"/>
                    <a:pt x="2730037" y="109355"/>
                  </a:cubicBezTo>
                  <a:lnTo>
                    <a:pt x="2731950" y="129759"/>
                  </a:lnTo>
                  <a:lnTo>
                    <a:pt x="2731950" y="129759"/>
                  </a:lnTo>
                  <a:close/>
                  <a:moveTo>
                    <a:pt x="2290706" y="128484"/>
                  </a:moveTo>
                  <a:lnTo>
                    <a:pt x="2290706" y="127846"/>
                  </a:lnTo>
                  <a:lnTo>
                    <a:pt x="2293575" y="127846"/>
                  </a:lnTo>
                  <a:cubicBezTo>
                    <a:pt x="2293575" y="127846"/>
                    <a:pt x="2290706" y="127846"/>
                    <a:pt x="2290706" y="127846"/>
                  </a:cubicBezTo>
                  <a:lnTo>
                    <a:pt x="2290706" y="127208"/>
                  </a:lnTo>
                  <a:lnTo>
                    <a:pt x="2290706" y="127208"/>
                  </a:lnTo>
                  <a:cubicBezTo>
                    <a:pt x="2290706" y="127208"/>
                    <a:pt x="2290706" y="130078"/>
                    <a:pt x="2290706" y="130078"/>
                  </a:cubicBezTo>
                  <a:lnTo>
                    <a:pt x="2293575" y="130078"/>
                  </a:lnTo>
                  <a:lnTo>
                    <a:pt x="2295488" y="128484"/>
                  </a:lnTo>
                  <a:lnTo>
                    <a:pt x="2290706" y="128484"/>
                  </a:lnTo>
                  <a:close/>
                  <a:moveTo>
                    <a:pt x="2299952" y="128484"/>
                  </a:moveTo>
                  <a:lnTo>
                    <a:pt x="2300908" y="130078"/>
                  </a:lnTo>
                  <a:lnTo>
                    <a:pt x="2300908" y="130078"/>
                  </a:lnTo>
                  <a:lnTo>
                    <a:pt x="2300908" y="126890"/>
                  </a:lnTo>
                  <a:cubicBezTo>
                    <a:pt x="2300908" y="126890"/>
                    <a:pt x="2299633" y="127208"/>
                    <a:pt x="2299633" y="127208"/>
                  </a:cubicBezTo>
                  <a:lnTo>
                    <a:pt x="2299633" y="127208"/>
                  </a:lnTo>
                  <a:cubicBezTo>
                    <a:pt x="2299633" y="127208"/>
                    <a:pt x="2300589" y="120513"/>
                    <a:pt x="2300589" y="120513"/>
                  </a:cubicBezTo>
                  <a:lnTo>
                    <a:pt x="2299633" y="120513"/>
                  </a:lnTo>
                  <a:lnTo>
                    <a:pt x="2299633" y="125614"/>
                  </a:lnTo>
                  <a:lnTo>
                    <a:pt x="2298676" y="125614"/>
                  </a:lnTo>
                  <a:cubicBezTo>
                    <a:pt x="2298676" y="125614"/>
                    <a:pt x="2297401" y="126252"/>
                    <a:pt x="2297401" y="126252"/>
                  </a:cubicBezTo>
                  <a:lnTo>
                    <a:pt x="2298676" y="126252"/>
                  </a:lnTo>
                  <a:cubicBezTo>
                    <a:pt x="2298676" y="126252"/>
                    <a:pt x="2300908" y="130078"/>
                    <a:pt x="2300908" y="130078"/>
                  </a:cubicBezTo>
                  <a:lnTo>
                    <a:pt x="2299633" y="130078"/>
                  </a:lnTo>
                  <a:lnTo>
                    <a:pt x="2299633" y="124339"/>
                  </a:lnTo>
                  <a:lnTo>
                    <a:pt x="2309197" y="124339"/>
                  </a:lnTo>
                  <a:lnTo>
                    <a:pt x="2309197" y="124977"/>
                  </a:lnTo>
                  <a:lnTo>
                    <a:pt x="2300908" y="125614"/>
                  </a:lnTo>
                  <a:lnTo>
                    <a:pt x="2298995" y="125614"/>
                  </a:lnTo>
                  <a:cubicBezTo>
                    <a:pt x="2298995" y="125614"/>
                    <a:pt x="2290387" y="125933"/>
                    <a:pt x="2290387" y="125933"/>
                  </a:cubicBezTo>
                  <a:lnTo>
                    <a:pt x="2290387" y="125295"/>
                  </a:lnTo>
                  <a:lnTo>
                    <a:pt x="2297401" y="125295"/>
                  </a:lnTo>
                  <a:cubicBezTo>
                    <a:pt x="2297401" y="125295"/>
                    <a:pt x="2299952" y="125295"/>
                    <a:pt x="2299952" y="125295"/>
                  </a:cubicBezTo>
                  <a:lnTo>
                    <a:pt x="2299952" y="125933"/>
                  </a:lnTo>
                  <a:lnTo>
                    <a:pt x="2297082" y="120832"/>
                  </a:lnTo>
                  <a:lnTo>
                    <a:pt x="2297720" y="120832"/>
                  </a:lnTo>
                  <a:lnTo>
                    <a:pt x="2290706" y="126571"/>
                  </a:lnTo>
                  <a:lnTo>
                    <a:pt x="2290706" y="126571"/>
                  </a:lnTo>
                  <a:cubicBezTo>
                    <a:pt x="2290706" y="126571"/>
                    <a:pt x="2297401" y="126571"/>
                    <a:pt x="2297401" y="126571"/>
                  </a:cubicBezTo>
                  <a:lnTo>
                    <a:pt x="2300270" y="126571"/>
                  </a:lnTo>
                  <a:lnTo>
                    <a:pt x="2300270" y="127527"/>
                  </a:lnTo>
                  <a:lnTo>
                    <a:pt x="2297082" y="127527"/>
                  </a:lnTo>
                  <a:cubicBezTo>
                    <a:pt x="2297082" y="127527"/>
                    <a:pt x="2300270" y="127527"/>
                    <a:pt x="2300270" y="127527"/>
                  </a:cubicBezTo>
                  <a:lnTo>
                    <a:pt x="2300270" y="127527"/>
                  </a:lnTo>
                  <a:cubicBezTo>
                    <a:pt x="2300270" y="127527"/>
                    <a:pt x="2297082" y="130396"/>
                    <a:pt x="2297082" y="130396"/>
                  </a:cubicBezTo>
                  <a:lnTo>
                    <a:pt x="2298039" y="130396"/>
                  </a:lnTo>
                  <a:lnTo>
                    <a:pt x="2291025" y="127846"/>
                  </a:lnTo>
                  <a:lnTo>
                    <a:pt x="2291025" y="130396"/>
                  </a:lnTo>
                  <a:lnTo>
                    <a:pt x="2300589" y="130396"/>
                  </a:lnTo>
                  <a:lnTo>
                    <a:pt x="2300589" y="127846"/>
                  </a:lnTo>
                  <a:lnTo>
                    <a:pt x="2301546" y="128484"/>
                  </a:lnTo>
                  <a:lnTo>
                    <a:pt x="2300589" y="128484"/>
                  </a:lnTo>
                  <a:cubicBezTo>
                    <a:pt x="2300589" y="128484"/>
                    <a:pt x="2300589" y="128802"/>
                    <a:pt x="2300589" y="128802"/>
                  </a:cubicBezTo>
                  <a:lnTo>
                    <a:pt x="2300589" y="128802"/>
                  </a:lnTo>
                  <a:close/>
                  <a:moveTo>
                    <a:pt x="2299952" y="126571"/>
                  </a:moveTo>
                  <a:lnTo>
                    <a:pt x="2301864" y="126571"/>
                  </a:lnTo>
                  <a:cubicBezTo>
                    <a:pt x="2301864" y="126571"/>
                    <a:pt x="2299952" y="126571"/>
                    <a:pt x="2299952" y="126571"/>
                  </a:cubicBezTo>
                  <a:lnTo>
                    <a:pt x="2299952" y="126571"/>
                  </a:lnTo>
                  <a:close/>
                  <a:moveTo>
                    <a:pt x="3175425" y="128484"/>
                  </a:moveTo>
                  <a:lnTo>
                    <a:pt x="3176381" y="112224"/>
                  </a:lnTo>
                  <a:lnTo>
                    <a:pt x="3139080" y="117963"/>
                  </a:lnTo>
                  <a:lnTo>
                    <a:pt x="3139080" y="123064"/>
                  </a:lnTo>
                  <a:lnTo>
                    <a:pt x="3175744" y="128802"/>
                  </a:lnTo>
                  <a:lnTo>
                    <a:pt x="3175744" y="128802"/>
                  </a:lnTo>
                  <a:close/>
                  <a:moveTo>
                    <a:pt x="2375511" y="128165"/>
                  </a:moveTo>
                  <a:lnTo>
                    <a:pt x="2385076" y="127208"/>
                  </a:lnTo>
                  <a:lnTo>
                    <a:pt x="2385076" y="125933"/>
                  </a:lnTo>
                  <a:lnTo>
                    <a:pt x="2375511" y="124977"/>
                  </a:lnTo>
                  <a:lnTo>
                    <a:pt x="2375511" y="127846"/>
                  </a:lnTo>
                  <a:lnTo>
                    <a:pt x="2375511" y="127846"/>
                  </a:lnTo>
                  <a:close/>
                  <a:moveTo>
                    <a:pt x="2400060" y="128165"/>
                  </a:moveTo>
                  <a:lnTo>
                    <a:pt x="2400060" y="125295"/>
                  </a:lnTo>
                  <a:cubicBezTo>
                    <a:pt x="2400060" y="125295"/>
                    <a:pt x="2394322" y="126252"/>
                    <a:pt x="2394322" y="126252"/>
                  </a:cubicBezTo>
                  <a:lnTo>
                    <a:pt x="2394322" y="127208"/>
                  </a:lnTo>
                  <a:lnTo>
                    <a:pt x="2400060" y="128165"/>
                  </a:lnTo>
                  <a:lnTo>
                    <a:pt x="2400060" y="128165"/>
                  </a:lnTo>
                  <a:close/>
                  <a:moveTo>
                    <a:pt x="2498256" y="128165"/>
                  </a:moveTo>
                  <a:lnTo>
                    <a:pt x="2507183" y="127208"/>
                  </a:lnTo>
                  <a:lnTo>
                    <a:pt x="2507183" y="124339"/>
                  </a:lnTo>
                  <a:lnTo>
                    <a:pt x="2498894" y="123383"/>
                  </a:lnTo>
                  <a:lnTo>
                    <a:pt x="2497937" y="124339"/>
                  </a:lnTo>
                  <a:lnTo>
                    <a:pt x="2497937" y="128165"/>
                  </a:lnTo>
                  <a:cubicBezTo>
                    <a:pt x="2497937" y="128165"/>
                    <a:pt x="2498256" y="128165"/>
                    <a:pt x="2498256" y="128165"/>
                  </a:cubicBezTo>
                  <a:close/>
                  <a:moveTo>
                    <a:pt x="2299952" y="130396"/>
                  </a:moveTo>
                  <a:lnTo>
                    <a:pt x="2299952" y="129121"/>
                  </a:lnTo>
                  <a:lnTo>
                    <a:pt x="2297401" y="129121"/>
                  </a:lnTo>
                  <a:cubicBezTo>
                    <a:pt x="2297401" y="129121"/>
                    <a:pt x="2297401" y="130078"/>
                    <a:pt x="2297401" y="130078"/>
                  </a:cubicBezTo>
                  <a:lnTo>
                    <a:pt x="2299633" y="130078"/>
                  </a:lnTo>
                  <a:cubicBezTo>
                    <a:pt x="2299633" y="130078"/>
                    <a:pt x="2299633" y="130396"/>
                    <a:pt x="2299633" y="130396"/>
                  </a:cubicBezTo>
                  <a:close/>
                  <a:moveTo>
                    <a:pt x="2384757" y="127208"/>
                  </a:moveTo>
                  <a:lnTo>
                    <a:pt x="2387626" y="127208"/>
                  </a:lnTo>
                  <a:cubicBezTo>
                    <a:pt x="2387626" y="127208"/>
                    <a:pt x="2384757" y="126252"/>
                    <a:pt x="2384757" y="126252"/>
                  </a:cubicBezTo>
                  <a:lnTo>
                    <a:pt x="2384757" y="127208"/>
                  </a:lnTo>
                  <a:close/>
                  <a:moveTo>
                    <a:pt x="2394322" y="127208"/>
                  </a:moveTo>
                  <a:lnTo>
                    <a:pt x="2394322" y="126252"/>
                  </a:lnTo>
                  <a:lnTo>
                    <a:pt x="2392090" y="126252"/>
                  </a:lnTo>
                  <a:cubicBezTo>
                    <a:pt x="2392090" y="126252"/>
                    <a:pt x="2394322" y="127208"/>
                    <a:pt x="2394322" y="127208"/>
                  </a:cubicBezTo>
                  <a:close/>
                  <a:moveTo>
                    <a:pt x="2488692" y="127208"/>
                  </a:moveTo>
                  <a:lnTo>
                    <a:pt x="2488692" y="124658"/>
                  </a:lnTo>
                  <a:lnTo>
                    <a:pt x="2479446" y="125933"/>
                  </a:lnTo>
                  <a:lnTo>
                    <a:pt x="2488692" y="127208"/>
                  </a:lnTo>
                  <a:close/>
                  <a:moveTo>
                    <a:pt x="2507502" y="127208"/>
                  </a:moveTo>
                  <a:lnTo>
                    <a:pt x="2516748" y="125933"/>
                  </a:lnTo>
                  <a:lnTo>
                    <a:pt x="2507502" y="124339"/>
                  </a:lnTo>
                  <a:lnTo>
                    <a:pt x="2507502" y="127208"/>
                  </a:lnTo>
                  <a:close/>
                  <a:moveTo>
                    <a:pt x="2386670" y="126571"/>
                  </a:moveTo>
                  <a:lnTo>
                    <a:pt x="2394322" y="125933"/>
                  </a:lnTo>
                  <a:lnTo>
                    <a:pt x="2394322" y="124339"/>
                  </a:lnTo>
                  <a:lnTo>
                    <a:pt x="2386351" y="123701"/>
                  </a:lnTo>
                  <a:lnTo>
                    <a:pt x="2384757" y="124339"/>
                  </a:lnTo>
                  <a:lnTo>
                    <a:pt x="2384757" y="126252"/>
                  </a:lnTo>
                  <a:lnTo>
                    <a:pt x="2386670" y="126890"/>
                  </a:lnTo>
                  <a:lnTo>
                    <a:pt x="2386670" y="126890"/>
                  </a:lnTo>
                  <a:close/>
                  <a:moveTo>
                    <a:pt x="2299952" y="126571"/>
                  </a:moveTo>
                  <a:lnTo>
                    <a:pt x="2300908" y="126571"/>
                  </a:lnTo>
                  <a:cubicBezTo>
                    <a:pt x="2300908" y="126571"/>
                    <a:pt x="2299952" y="126252"/>
                    <a:pt x="2299952" y="126252"/>
                  </a:cubicBezTo>
                  <a:lnTo>
                    <a:pt x="2299952" y="126252"/>
                  </a:lnTo>
                  <a:cubicBezTo>
                    <a:pt x="2299952" y="126252"/>
                    <a:pt x="2299952" y="126571"/>
                    <a:pt x="2299952" y="126571"/>
                  </a:cubicBezTo>
                  <a:close/>
                  <a:moveTo>
                    <a:pt x="9592270" y="124020"/>
                  </a:moveTo>
                  <a:cubicBezTo>
                    <a:pt x="9595139" y="124020"/>
                    <a:pt x="9597690" y="117325"/>
                    <a:pt x="9595139" y="110311"/>
                  </a:cubicBezTo>
                  <a:cubicBezTo>
                    <a:pt x="9595139" y="104572"/>
                    <a:pt x="9595139" y="98515"/>
                    <a:pt x="9595139" y="92776"/>
                  </a:cubicBezTo>
                  <a:lnTo>
                    <a:pt x="9592589" y="92776"/>
                  </a:lnTo>
                  <a:cubicBezTo>
                    <a:pt x="9592589" y="92776"/>
                    <a:pt x="9591951" y="95008"/>
                    <a:pt x="9591633" y="96921"/>
                  </a:cubicBezTo>
                  <a:cubicBezTo>
                    <a:pt x="9589082" y="103935"/>
                    <a:pt x="9589720" y="110949"/>
                    <a:pt x="9587807" y="117963"/>
                  </a:cubicBezTo>
                  <a:cubicBezTo>
                    <a:pt x="9589082" y="122426"/>
                    <a:pt x="9590676" y="124339"/>
                    <a:pt x="9592270" y="124339"/>
                  </a:cubicBezTo>
                  <a:lnTo>
                    <a:pt x="9592270" y="124339"/>
                  </a:lnTo>
                  <a:close/>
                  <a:moveTo>
                    <a:pt x="2394322" y="126252"/>
                  </a:moveTo>
                  <a:lnTo>
                    <a:pt x="2399423" y="125295"/>
                  </a:lnTo>
                  <a:lnTo>
                    <a:pt x="2394322" y="124339"/>
                  </a:lnTo>
                  <a:lnTo>
                    <a:pt x="2394322" y="125933"/>
                  </a:lnTo>
                  <a:close/>
                  <a:moveTo>
                    <a:pt x="2290706" y="125933"/>
                  </a:moveTo>
                  <a:lnTo>
                    <a:pt x="2290706" y="125295"/>
                  </a:lnTo>
                  <a:lnTo>
                    <a:pt x="2293575" y="125295"/>
                  </a:lnTo>
                  <a:cubicBezTo>
                    <a:pt x="2293575" y="125295"/>
                    <a:pt x="2290706" y="125295"/>
                    <a:pt x="2290706" y="125295"/>
                  </a:cubicBezTo>
                  <a:lnTo>
                    <a:pt x="2290706" y="124658"/>
                  </a:lnTo>
                  <a:lnTo>
                    <a:pt x="2295807" y="124658"/>
                  </a:lnTo>
                  <a:cubicBezTo>
                    <a:pt x="2295807" y="124658"/>
                    <a:pt x="2297082" y="120513"/>
                    <a:pt x="2297082" y="120513"/>
                  </a:cubicBezTo>
                  <a:lnTo>
                    <a:pt x="2298039" y="120513"/>
                  </a:lnTo>
                  <a:lnTo>
                    <a:pt x="2300270" y="124977"/>
                  </a:lnTo>
                  <a:lnTo>
                    <a:pt x="2300270" y="124977"/>
                  </a:lnTo>
                  <a:cubicBezTo>
                    <a:pt x="2300270" y="124977"/>
                    <a:pt x="2298039" y="124977"/>
                    <a:pt x="2298039" y="124977"/>
                  </a:cubicBezTo>
                  <a:lnTo>
                    <a:pt x="2300270" y="124977"/>
                  </a:lnTo>
                  <a:lnTo>
                    <a:pt x="2300270" y="124020"/>
                  </a:lnTo>
                  <a:lnTo>
                    <a:pt x="2298039" y="124020"/>
                  </a:lnTo>
                  <a:cubicBezTo>
                    <a:pt x="2298039" y="124020"/>
                    <a:pt x="2300270" y="124020"/>
                    <a:pt x="2300270" y="124020"/>
                  </a:cubicBezTo>
                  <a:lnTo>
                    <a:pt x="2300270" y="122745"/>
                  </a:lnTo>
                  <a:lnTo>
                    <a:pt x="2297720" y="122745"/>
                  </a:lnTo>
                  <a:cubicBezTo>
                    <a:pt x="2297720" y="122745"/>
                    <a:pt x="2290706" y="122745"/>
                    <a:pt x="2290706" y="122745"/>
                  </a:cubicBezTo>
                  <a:lnTo>
                    <a:pt x="2290706" y="123701"/>
                  </a:lnTo>
                  <a:lnTo>
                    <a:pt x="2297401" y="123701"/>
                  </a:lnTo>
                  <a:cubicBezTo>
                    <a:pt x="2297401" y="123701"/>
                    <a:pt x="2299314" y="123701"/>
                    <a:pt x="2299314" y="123701"/>
                  </a:cubicBezTo>
                  <a:lnTo>
                    <a:pt x="2298039" y="130396"/>
                  </a:lnTo>
                  <a:lnTo>
                    <a:pt x="2296763" y="130396"/>
                  </a:lnTo>
                  <a:lnTo>
                    <a:pt x="2290706" y="123701"/>
                  </a:lnTo>
                  <a:lnTo>
                    <a:pt x="2290706" y="123701"/>
                  </a:lnTo>
                  <a:cubicBezTo>
                    <a:pt x="2290706" y="123701"/>
                    <a:pt x="2296763" y="123701"/>
                    <a:pt x="2296763" y="123701"/>
                  </a:cubicBezTo>
                  <a:lnTo>
                    <a:pt x="2290706" y="123701"/>
                  </a:lnTo>
                  <a:lnTo>
                    <a:pt x="2290706" y="124658"/>
                  </a:lnTo>
                  <a:lnTo>
                    <a:pt x="2295169" y="124020"/>
                  </a:lnTo>
                  <a:lnTo>
                    <a:pt x="2293256" y="120832"/>
                  </a:lnTo>
                  <a:lnTo>
                    <a:pt x="2290706" y="120832"/>
                  </a:lnTo>
                  <a:lnTo>
                    <a:pt x="2293575" y="120832"/>
                  </a:lnTo>
                  <a:lnTo>
                    <a:pt x="2295488" y="125933"/>
                  </a:lnTo>
                  <a:lnTo>
                    <a:pt x="2290706" y="125933"/>
                  </a:lnTo>
                  <a:close/>
                  <a:moveTo>
                    <a:pt x="2292937" y="124339"/>
                  </a:moveTo>
                  <a:lnTo>
                    <a:pt x="2295169" y="124339"/>
                  </a:lnTo>
                  <a:cubicBezTo>
                    <a:pt x="2295169" y="124339"/>
                    <a:pt x="2296763" y="124977"/>
                    <a:pt x="2296763" y="124977"/>
                  </a:cubicBezTo>
                  <a:lnTo>
                    <a:pt x="2295169" y="124977"/>
                  </a:lnTo>
                  <a:cubicBezTo>
                    <a:pt x="2295169" y="124977"/>
                    <a:pt x="2292937" y="124339"/>
                    <a:pt x="2292937" y="124339"/>
                  </a:cubicBezTo>
                  <a:lnTo>
                    <a:pt x="2292937" y="124339"/>
                  </a:lnTo>
                  <a:close/>
                  <a:moveTo>
                    <a:pt x="2384757" y="125933"/>
                  </a:moveTo>
                  <a:lnTo>
                    <a:pt x="2384757" y="124339"/>
                  </a:lnTo>
                  <a:lnTo>
                    <a:pt x="2379656" y="125295"/>
                  </a:lnTo>
                  <a:lnTo>
                    <a:pt x="2384757" y="125933"/>
                  </a:lnTo>
                  <a:lnTo>
                    <a:pt x="2384757" y="125933"/>
                  </a:lnTo>
                  <a:close/>
                  <a:moveTo>
                    <a:pt x="2771483" y="125614"/>
                  </a:moveTo>
                  <a:lnTo>
                    <a:pt x="2771483" y="122745"/>
                  </a:lnTo>
                  <a:lnTo>
                    <a:pt x="2762237" y="124339"/>
                  </a:lnTo>
                  <a:lnTo>
                    <a:pt x="2771483" y="125614"/>
                  </a:lnTo>
                  <a:lnTo>
                    <a:pt x="2771483" y="125614"/>
                  </a:lnTo>
                  <a:close/>
                  <a:moveTo>
                    <a:pt x="2478171" y="125295"/>
                  </a:moveTo>
                  <a:lnTo>
                    <a:pt x="2488373" y="123701"/>
                  </a:lnTo>
                  <a:lnTo>
                    <a:pt x="2488373" y="122107"/>
                  </a:lnTo>
                  <a:lnTo>
                    <a:pt x="2477852" y="120513"/>
                  </a:lnTo>
                  <a:cubicBezTo>
                    <a:pt x="2477852" y="120513"/>
                    <a:pt x="2477852" y="120513"/>
                    <a:pt x="2477852" y="120513"/>
                  </a:cubicBezTo>
                  <a:lnTo>
                    <a:pt x="2478489" y="125295"/>
                  </a:lnTo>
                  <a:lnTo>
                    <a:pt x="2478489" y="125295"/>
                  </a:lnTo>
                  <a:close/>
                  <a:moveTo>
                    <a:pt x="2518023" y="125295"/>
                  </a:moveTo>
                  <a:lnTo>
                    <a:pt x="2518023" y="120513"/>
                  </a:lnTo>
                  <a:cubicBezTo>
                    <a:pt x="2518023" y="120513"/>
                    <a:pt x="2507502" y="122107"/>
                    <a:pt x="2507502" y="122107"/>
                  </a:cubicBezTo>
                  <a:lnTo>
                    <a:pt x="2507502" y="123701"/>
                  </a:lnTo>
                  <a:lnTo>
                    <a:pt x="2518023" y="125295"/>
                  </a:lnTo>
                  <a:lnTo>
                    <a:pt x="2518023" y="125295"/>
                  </a:lnTo>
                  <a:close/>
                  <a:moveTo>
                    <a:pt x="2752354" y="125295"/>
                  </a:moveTo>
                  <a:lnTo>
                    <a:pt x="2761600" y="124020"/>
                  </a:lnTo>
                  <a:lnTo>
                    <a:pt x="2752354" y="122745"/>
                  </a:lnTo>
                  <a:lnTo>
                    <a:pt x="2752354" y="125295"/>
                  </a:lnTo>
                  <a:close/>
                  <a:moveTo>
                    <a:pt x="2379018" y="124977"/>
                  </a:moveTo>
                  <a:lnTo>
                    <a:pt x="2384757" y="124020"/>
                  </a:lnTo>
                  <a:lnTo>
                    <a:pt x="2384757" y="123064"/>
                  </a:lnTo>
                  <a:lnTo>
                    <a:pt x="2378700" y="122107"/>
                  </a:lnTo>
                  <a:lnTo>
                    <a:pt x="2378700" y="124977"/>
                  </a:lnTo>
                  <a:cubicBezTo>
                    <a:pt x="2378700" y="124977"/>
                    <a:pt x="2378700" y="124977"/>
                    <a:pt x="2378700" y="124977"/>
                  </a:cubicBezTo>
                  <a:close/>
                  <a:moveTo>
                    <a:pt x="2384757" y="124977"/>
                  </a:moveTo>
                  <a:lnTo>
                    <a:pt x="2384757" y="122107"/>
                  </a:lnTo>
                  <a:lnTo>
                    <a:pt x="2394322" y="123064"/>
                  </a:lnTo>
                  <a:lnTo>
                    <a:pt x="2394322" y="124020"/>
                  </a:lnTo>
                  <a:lnTo>
                    <a:pt x="2397191" y="124977"/>
                  </a:lnTo>
                  <a:lnTo>
                    <a:pt x="2385076" y="124977"/>
                  </a:lnTo>
                  <a:close/>
                  <a:moveTo>
                    <a:pt x="2299952" y="124658"/>
                  </a:moveTo>
                  <a:lnTo>
                    <a:pt x="2301864" y="124658"/>
                  </a:lnTo>
                  <a:cubicBezTo>
                    <a:pt x="2301864" y="124658"/>
                    <a:pt x="2299952" y="124020"/>
                    <a:pt x="2299952" y="124020"/>
                  </a:cubicBezTo>
                  <a:lnTo>
                    <a:pt x="2299952" y="124658"/>
                  </a:lnTo>
                  <a:lnTo>
                    <a:pt x="2299952" y="124658"/>
                  </a:lnTo>
                  <a:close/>
                  <a:moveTo>
                    <a:pt x="2299952" y="124020"/>
                  </a:moveTo>
                  <a:lnTo>
                    <a:pt x="2290387" y="124020"/>
                  </a:lnTo>
                  <a:lnTo>
                    <a:pt x="2290387" y="123064"/>
                  </a:lnTo>
                  <a:lnTo>
                    <a:pt x="2299952" y="123064"/>
                  </a:lnTo>
                  <a:cubicBezTo>
                    <a:pt x="2299952" y="123064"/>
                    <a:pt x="2299952" y="124020"/>
                    <a:pt x="2299952" y="124020"/>
                  </a:cubicBezTo>
                  <a:lnTo>
                    <a:pt x="2299952" y="124020"/>
                  </a:lnTo>
                  <a:close/>
                  <a:moveTo>
                    <a:pt x="2384757" y="124020"/>
                  </a:moveTo>
                  <a:lnTo>
                    <a:pt x="2387308" y="123383"/>
                  </a:lnTo>
                  <a:lnTo>
                    <a:pt x="2384757" y="123383"/>
                  </a:lnTo>
                  <a:cubicBezTo>
                    <a:pt x="2384757" y="123383"/>
                    <a:pt x="2384757" y="124020"/>
                    <a:pt x="2384757" y="124020"/>
                  </a:cubicBezTo>
                  <a:close/>
                  <a:moveTo>
                    <a:pt x="2394322" y="124020"/>
                  </a:moveTo>
                  <a:lnTo>
                    <a:pt x="2394322" y="123064"/>
                  </a:lnTo>
                  <a:lnTo>
                    <a:pt x="2391452" y="123064"/>
                  </a:lnTo>
                  <a:cubicBezTo>
                    <a:pt x="2391452" y="123064"/>
                    <a:pt x="2394322" y="124020"/>
                    <a:pt x="2394322" y="124020"/>
                  </a:cubicBezTo>
                  <a:close/>
                  <a:moveTo>
                    <a:pt x="2488692" y="123701"/>
                  </a:moveTo>
                  <a:lnTo>
                    <a:pt x="2493474" y="123064"/>
                  </a:lnTo>
                  <a:lnTo>
                    <a:pt x="2488692" y="122107"/>
                  </a:lnTo>
                  <a:lnTo>
                    <a:pt x="2488692" y="123701"/>
                  </a:lnTo>
                  <a:lnTo>
                    <a:pt x="2488692" y="123701"/>
                  </a:lnTo>
                  <a:close/>
                  <a:moveTo>
                    <a:pt x="2507502" y="123701"/>
                  </a:moveTo>
                  <a:lnTo>
                    <a:pt x="2507502" y="122426"/>
                  </a:lnTo>
                  <a:lnTo>
                    <a:pt x="2503357" y="123064"/>
                  </a:lnTo>
                  <a:lnTo>
                    <a:pt x="2507502" y="123701"/>
                  </a:lnTo>
                  <a:lnTo>
                    <a:pt x="2507502" y="123701"/>
                  </a:lnTo>
                  <a:close/>
                  <a:moveTo>
                    <a:pt x="2763513" y="123701"/>
                  </a:moveTo>
                  <a:lnTo>
                    <a:pt x="2780729" y="121788"/>
                  </a:lnTo>
                  <a:lnTo>
                    <a:pt x="2780729" y="115731"/>
                  </a:lnTo>
                  <a:lnTo>
                    <a:pt x="2764788" y="113818"/>
                  </a:lnTo>
                  <a:lnTo>
                    <a:pt x="2752673" y="116050"/>
                  </a:lnTo>
                  <a:lnTo>
                    <a:pt x="2752673" y="121788"/>
                  </a:lnTo>
                  <a:lnTo>
                    <a:pt x="2763831" y="123701"/>
                  </a:lnTo>
                  <a:close/>
                  <a:moveTo>
                    <a:pt x="2386351" y="123383"/>
                  </a:moveTo>
                  <a:lnTo>
                    <a:pt x="2394322" y="122745"/>
                  </a:lnTo>
                  <a:lnTo>
                    <a:pt x="2394322" y="120832"/>
                  </a:lnTo>
                  <a:lnTo>
                    <a:pt x="2386670" y="120194"/>
                  </a:lnTo>
                  <a:lnTo>
                    <a:pt x="2384757" y="120832"/>
                  </a:lnTo>
                  <a:lnTo>
                    <a:pt x="2384757" y="122745"/>
                  </a:lnTo>
                  <a:lnTo>
                    <a:pt x="2386351" y="123383"/>
                  </a:lnTo>
                  <a:close/>
                  <a:moveTo>
                    <a:pt x="3093170" y="123064"/>
                  </a:moveTo>
                  <a:lnTo>
                    <a:pt x="3110386" y="120513"/>
                  </a:lnTo>
                  <a:lnTo>
                    <a:pt x="3092851" y="117644"/>
                  </a:lnTo>
                  <a:lnTo>
                    <a:pt x="3092851" y="123064"/>
                  </a:lnTo>
                  <a:lnTo>
                    <a:pt x="3092851" y="123064"/>
                  </a:lnTo>
                  <a:close/>
                  <a:moveTo>
                    <a:pt x="2384757" y="123064"/>
                  </a:moveTo>
                  <a:lnTo>
                    <a:pt x="2384757" y="121470"/>
                  </a:lnTo>
                  <a:lnTo>
                    <a:pt x="2379337" y="122426"/>
                  </a:lnTo>
                  <a:lnTo>
                    <a:pt x="2384757" y="123383"/>
                  </a:lnTo>
                  <a:close/>
                  <a:moveTo>
                    <a:pt x="2394322" y="122745"/>
                  </a:moveTo>
                  <a:lnTo>
                    <a:pt x="2399741" y="121788"/>
                  </a:lnTo>
                  <a:lnTo>
                    <a:pt x="2394322" y="120832"/>
                  </a:lnTo>
                  <a:lnTo>
                    <a:pt x="2394322" y="122426"/>
                  </a:lnTo>
                  <a:close/>
                  <a:moveTo>
                    <a:pt x="2498894" y="122745"/>
                  </a:moveTo>
                  <a:lnTo>
                    <a:pt x="2507183" y="121788"/>
                  </a:lnTo>
                  <a:lnTo>
                    <a:pt x="2507183" y="118919"/>
                  </a:lnTo>
                  <a:lnTo>
                    <a:pt x="2498256" y="117963"/>
                  </a:lnTo>
                  <a:lnTo>
                    <a:pt x="2498256" y="118919"/>
                  </a:lnTo>
                  <a:cubicBezTo>
                    <a:pt x="2498256" y="118919"/>
                    <a:pt x="2497937" y="121788"/>
                    <a:pt x="2497937" y="121788"/>
                  </a:cubicBezTo>
                  <a:lnTo>
                    <a:pt x="2498894" y="122745"/>
                  </a:lnTo>
                  <a:close/>
                  <a:moveTo>
                    <a:pt x="9611719" y="120194"/>
                  </a:moveTo>
                  <a:cubicBezTo>
                    <a:pt x="9615862" y="120194"/>
                    <a:pt x="9622239" y="117644"/>
                    <a:pt x="9623833" y="116050"/>
                  </a:cubicBezTo>
                  <a:cubicBezTo>
                    <a:pt x="9614269" y="109992"/>
                    <a:pt x="9615225" y="102022"/>
                    <a:pt x="9607892" y="95327"/>
                  </a:cubicBezTo>
                  <a:cubicBezTo>
                    <a:pt x="9605661" y="94689"/>
                    <a:pt x="9606298" y="93095"/>
                    <a:pt x="9604066" y="92457"/>
                  </a:cubicBezTo>
                  <a:lnTo>
                    <a:pt x="9603110" y="92457"/>
                  </a:lnTo>
                  <a:cubicBezTo>
                    <a:pt x="9608211" y="101065"/>
                    <a:pt x="9609806" y="108398"/>
                    <a:pt x="9607574" y="116369"/>
                  </a:cubicBezTo>
                  <a:cubicBezTo>
                    <a:pt x="9607255" y="119238"/>
                    <a:pt x="9609167" y="120194"/>
                    <a:pt x="9611719" y="120194"/>
                  </a:cubicBezTo>
                  <a:lnTo>
                    <a:pt x="9611719" y="120194"/>
                  </a:lnTo>
                  <a:close/>
                  <a:moveTo>
                    <a:pt x="3129515" y="122426"/>
                  </a:moveTo>
                  <a:lnTo>
                    <a:pt x="3129515" y="118281"/>
                  </a:lnTo>
                  <a:lnTo>
                    <a:pt x="3115806" y="120513"/>
                  </a:lnTo>
                  <a:lnTo>
                    <a:pt x="3129515" y="122426"/>
                  </a:lnTo>
                  <a:lnTo>
                    <a:pt x="3129515" y="122426"/>
                  </a:lnTo>
                  <a:close/>
                  <a:moveTo>
                    <a:pt x="2299952" y="122426"/>
                  </a:moveTo>
                  <a:lnTo>
                    <a:pt x="2296763" y="120832"/>
                  </a:lnTo>
                  <a:lnTo>
                    <a:pt x="2297720" y="120832"/>
                  </a:lnTo>
                  <a:lnTo>
                    <a:pt x="2290706" y="122426"/>
                  </a:lnTo>
                  <a:lnTo>
                    <a:pt x="2290706" y="122426"/>
                  </a:lnTo>
                  <a:cubicBezTo>
                    <a:pt x="2290706" y="122426"/>
                    <a:pt x="2297720" y="122426"/>
                    <a:pt x="2297720" y="122426"/>
                  </a:cubicBezTo>
                  <a:lnTo>
                    <a:pt x="2290706" y="122426"/>
                  </a:lnTo>
                  <a:lnTo>
                    <a:pt x="2290706" y="120832"/>
                  </a:lnTo>
                  <a:lnTo>
                    <a:pt x="2297720" y="120832"/>
                  </a:lnTo>
                  <a:cubicBezTo>
                    <a:pt x="2297720" y="120832"/>
                    <a:pt x="2290706" y="120832"/>
                    <a:pt x="2290706" y="120832"/>
                  </a:cubicBezTo>
                  <a:lnTo>
                    <a:pt x="2290706" y="120194"/>
                  </a:lnTo>
                  <a:lnTo>
                    <a:pt x="2297720" y="120194"/>
                  </a:lnTo>
                  <a:cubicBezTo>
                    <a:pt x="2297720" y="120194"/>
                    <a:pt x="2290706" y="120194"/>
                    <a:pt x="2290706" y="120194"/>
                  </a:cubicBezTo>
                  <a:lnTo>
                    <a:pt x="2290706" y="120194"/>
                  </a:lnTo>
                  <a:cubicBezTo>
                    <a:pt x="2290706" y="120194"/>
                    <a:pt x="2297720" y="130715"/>
                    <a:pt x="2297720" y="130715"/>
                  </a:cubicBezTo>
                  <a:lnTo>
                    <a:pt x="2296763" y="130715"/>
                  </a:lnTo>
                  <a:lnTo>
                    <a:pt x="2295169" y="119557"/>
                  </a:lnTo>
                  <a:lnTo>
                    <a:pt x="2297082" y="119557"/>
                  </a:lnTo>
                  <a:cubicBezTo>
                    <a:pt x="2297082" y="119557"/>
                    <a:pt x="2290068" y="119557"/>
                    <a:pt x="2290068" y="119557"/>
                  </a:cubicBezTo>
                  <a:lnTo>
                    <a:pt x="2290068" y="118600"/>
                  </a:lnTo>
                  <a:lnTo>
                    <a:pt x="2297082" y="118600"/>
                  </a:lnTo>
                  <a:cubicBezTo>
                    <a:pt x="2297082" y="118600"/>
                    <a:pt x="2290068" y="118600"/>
                    <a:pt x="2290068" y="118600"/>
                  </a:cubicBezTo>
                  <a:lnTo>
                    <a:pt x="2290068" y="118600"/>
                  </a:lnTo>
                  <a:cubicBezTo>
                    <a:pt x="2290068" y="118600"/>
                    <a:pt x="2297082" y="111905"/>
                    <a:pt x="2297082" y="111905"/>
                  </a:cubicBezTo>
                  <a:lnTo>
                    <a:pt x="2295807" y="111905"/>
                  </a:lnTo>
                  <a:lnTo>
                    <a:pt x="2299314" y="118281"/>
                  </a:lnTo>
                  <a:lnTo>
                    <a:pt x="2299314" y="118281"/>
                  </a:lnTo>
                  <a:cubicBezTo>
                    <a:pt x="2299314" y="118281"/>
                    <a:pt x="2295807" y="118281"/>
                    <a:pt x="2295807" y="118281"/>
                  </a:cubicBezTo>
                  <a:lnTo>
                    <a:pt x="2299314" y="118281"/>
                  </a:lnTo>
                  <a:lnTo>
                    <a:pt x="2299314" y="119876"/>
                  </a:lnTo>
                  <a:lnTo>
                    <a:pt x="2296126" y="119876"/>
                  </a:lnTo>
                  <a:cubicBezTo>
                    <a:pt x="2296126" y="119876"/>
                    <a:pt x="2299314" y="119876"/>
                    <a:pt x="2299314" y="119876"/>
                  </a:cubicBezTo>
                  <a:lnTo>
                    <a:pt x="2299314" y="120513"/>
                  </a:lnTo>
                  <a:lnTo>
                    <a:pt x="2295807" y="120513"/>
                  </a:lnTo>
                  <a:cubicBezTo>
                    <a:pt x="2295807" y="120513"/>
                    <a:pt x="2299314" y="120513"/>
                    <a:pt x="2299314" y="120513"/>
                  </a:cubicBezTo>
                  <a:lnTo>
                    <a:pt x="2299314" y="121788"/>
                  </a:lnTo>
                  <a:lnTo>
                    <a:pt x="2296126" y="121788"/>
                  </a:lnTo>
                  <a:cubicBezTo>
                    <a:pt x="2296126" y="121788"/>
                    <a:pt x="2299314" y="121788"/>
                    <a:pt x="2299314" y="121788"/>
                  </a:cubicBezTo>
                  <a:lnTo>
                    <a:pt x="2299314" y="121788"/>
                  </a:lnTo>
                  <a:close/>
                  <a:moveTo>
                    <a:pt x="2295488" y="121151"/>
                  </a:moveTo>
                  <a:lnTo>
                    <a:pt x="2296763" y="121151"/>
                  </a:lnTo>
                  <a:cubicBezTo>
                    <a:pt x="2296763" y="121151"/>
                    <a:pt x="2297401" y="120832"/>
                    <a:pt x="2297401" y="120832"/>
                  </a:cubicBezTo>
                  <a:lnTo>
                    <a:pt x="2299314" y="120832"/>
                  </a:lnTo>
                  <a:cubicBezTo>
                    <a:pt x="2299314" y="120832"/>
                    <a:pt x="2297401" y="120832"/>
                    <a:pt x="2297401" y="120832"/>
                  </a:cubicBezTo>
                  <a:lnTo>
                    <a:pt x="2295488" y="120832"/>
                  </a:lnTo>
                  <a:close/>
                  <a:moveTo>
                    <a:pt x="2378700" y="122107"/>
                  </a:moveTo>
                  <a:lnTo>
                    <a:pt x="2384757" y="121151"/>
                  </a:lnTo>
                  <a:lnTo>
                    <a:pt x="2384757" y="119876"/>
                  </a:lnTo>
                  <a:lnTo>
                    <a:pt x="2378381" y="118919"/>
                  </a:lnTo>
                  <a:lnTo>
                    <a:pt x="2378381" y="122107"/>
                  </a:lnTo>
                  <a:lnTo>
                    <a:pt x="2378381" y="122107"/>
                  </a:lnTo>
                  <a:close/>
                  <a:moveTo>
                    <a:pt x="2400379" y="121788"/>
                  </a:moveTo>
                  <a:lnTo>
                    <a:pt x="2400379" y="118919"/>
                  </a:lnTo>
                  <a:cubicBezTo>
                    <a:pt x="2400379" y="118919"/>
                    <a:pt x="2394322" y="120194"/>
                    <a:pt x="2394322" y="120194"/>
                  </a:cubicBezTo>
                  <a:lnTo>
                    <a:pt x="2394322" y="121151"/>
                  </a:lnTo>
                  <a:lnTo>
                    <a:pt x="2400379" y="122107"/>
                  </a:lnTo>
                  <a:lnTo>
                    <a:pt x="2400379" y="122107"/>
                  </a:lnTo>
                  <a:close/>
                  <a:moveTo>
                    <a:pt x="2488692" y="121788"/>
                  </a:moveTo>
                  <a:lnTo>
                    <a:pt x="2488692" y="118919"/>
                  </a:lnTo>
                  <a:lnTo>
                    <a:pt x="2479446" y="120194"/>
                  </a:lnTo>
                  <a:lnTo>
                    <a:pt x="2488692" y="121788"/>
                  </a:lnTo>
                  <a:close/>
                  <a:moveTo>
                    <a:pt x="2507502" y="121788"/>
                  </a:moveTo>
                  <a:lnTo>
                    <a:pt x="2516748" y="120513"/>
                  </a:lnTo>
                  <a:lnTo>
                    <a:pt x="2507502" y="118919"/>
                  </a:lnTo>
                  <a:lnTo>
                    <a:pt x="2507502" y="121788"/>
                  </a:lnTo>
                  <a:lnTo>
                    <a:pt x="2507502" y="121788"/>
                  </a:lnTo>
                  <a:close/>
                  <a:moveTo>
                    <a:pt x="2752354" y="121788"/>
                  </a:moveTo>
                  <a:lnTo>
                    <a:pt x="2752354" y="116369"/>
                  </a:lnTo>
                  <a:lnTo>
                    <a:pt x="2734819" y="119238"/>
                  </a:lnTo>
                  <a:lnTo>
                    <a:pt x="2752354" y="121788"/>
                  </a:lnTo>
                  <a:close/>
                  <a:moveTo>
                    <a:pt x="2776903" y="121788"/>
                  </a:moveTo>
                  <a:lnTo>
                    <a:pt x="2796351" y="118919"/>
                  </a:lnTo>
                  <a:lnTo>
                    <a:pt x="2777222" y="116050"/>
                  </a:lnTo>
                  <a:lnTo>
                    <a:pt x="2777222" y="121788"/>
                  </a:lnTo>
                  <a:lnTo>
                    <a:pt x="2777222" y="121788"/>
                  </a:lnTo>
                  <a:close/>
                  <a:moveTo>
                    <a:pt x="2299952" y="121470"/>
                  </a:moveTo>
                  <a:lnTo>
                    <a:pt x="2299952" y="120194"/>
                  </a:lnTo>
                  <a:lnTo>
                    <a:pt x="2309516" y="120194"/>
                  </a:lnTo>
                  <a:lnTo>
                    <a:pt x="2309516" y="121151"/>
                  </a:lnTo>
                  <a:lnTo>
                    <a:pt x="2301864" y="121151"/>
                  </a:lnTo>
                  <a:cubicBezTo>
                    <a:pt x="2301864" y="121151"/>
                    <a:pt x="2299952" y="121470"/>
                    <a:pt x="2299952" y="121470"/>
                  </a:cubicBezTo>
                  <a:close/>
                  <a:moveTo>
                    <a:pt x="2382844" y="120832"/>
                  </a:moveTo>
                  <a:lnTo>
                    <a:pt x="2385714" y="120194"/>
                  </a:lnTo>
                  <a:lnTo>
                    <a:pt x="2382525" y="120194"/>
                  </a:lnTo>
                  <a:cubicBezTo>
                    <a:pt x="2382525" y="120194"/>
                    <a:pt x="2382525" y="120832"/>
                    <a:pt x="2382525" y="120832"/>
                  </a:cubicBezTo>
                  <a:lnTo>
                    <a:pt x="2382525" y="120832"/>
                  </a:lnTo>
                  <a:close/>
                  <a:moveTo>
                    <a:pt x="2394322" y="120832"/>
                  </a:moveTo>
                  <a:lnTo>
                    <a:pt x="2394322" y="119876"/>
                  </a:lnTo>
                  <a:lnTo>
                    <a:pt x="2391771" y="119876"/>
                  </a:lnTo>
                  <a:cubicBezTo>
                    <a:pt x="2391771" y="119876"/>
                    <a:pt x="2394322" y="120832"/>
                    <a:pt x="2394322" y="120832"/>
                  </a:cubicBezTo>
                  <a:close/>
                  <a:moveTo>
                    <a:pt x="2309516" y="120194"/>
                  </a:moveTo>
                  <a:lnTo>
                    <a:pt x="2301546" y="120194"/>
                  </a:lnTo>
                  <a:cubicBezTo>
                    <a:pt x="2301546" y="120194"/>
                    <a:pt x="2299952" y="120513"/>
                    <a:pt x="2299952" y="120513"/>
                  </a:cubicBezTo>
                  <a:lnTo>
                    <a:pt x="2299952" y="118600"/>
                  </a:lnTo>
                  <a:lnTo>
                    <a:pt x="2309516" y="119238"/>
                  </a:lnTo>
                  <a:lnTo>
                    <a:pt x="2309516" y="119238"/>
                  </a:lnTo>
                  <a:cubicBezTo>
                    <a:pt x="2309516" y="119238"/>
                    <a:pt x="2301546" y="120194"/>
                    <a:pt x="2301546" y="120194"/>
                  </a:cubicBezTo>
                  <a:lnTo>
                    <a:pt x="2309516" y="120194"/>
                  </a:lnTo>
                  <a:cubicBezTo>
                    <a:pt x="2309516" y="120194"/>
                    <a:pt x="2309516" y="120513"/>
                    <a:pt x="2309516" y="120513"/>
                  </a:cubicBezTo>
                  <a:lnTo>
                    <a:pt x="2309516" y="120513"/>
                  </a:lnTo>
                  <a:close/>
                  <a:moveTo>
                    <a:pt x="2386670" y="120194"/>
                  </a:moveTo>
                  <a:lnTo>
                    <a:pt x="2394322" y="119557"/>
                  </a:lnTo>
                  <a:lnTo>
                    <a:pt x="2394322" y="117644"/>
                  </a:lnTo>
                  <a:lnTo>
                    <a:pt x="2386351" y="117006"/>
                  </a:lnTo>
                  <a:lnTo>
                    <a:pt x="2384757" y="117644"/>
                  </a:lnTo>
                  <a:lnTo>
                    <a:pt x="2384757" y="119557"/>
                  </a:lnTo>
                  <a:lnTo>
                    <a:pt x="2386670" y="120194"/>
                  </a:lnTo>
                  <a:close/>
                  <a:moveTo>
                    <a:pt x="2518342" y="120194"/>
                  </a:moveTo>
                  <a:lnTo>
                    <a:pt x="2518979" y="115093"/>
                  </a:lnTo>
                  <a:lnTo>
                    <a:pt x="2507502" y="116687"/>
                  </a:lnTo>
                  <a:lnTo>
                    <a:pt x="2507502" y="118600"/>
                  </a:lnTo>
                  <a:lnTo>
                    <a:pt x="2518342" y="120194"/>
                  </a:lnTo>
                  <a:lnTo>
                    <a:pt x="2518342" y="120194"/>
                  </a:lnTo>
                  <a:close/>
                  <a:moveTo>
                    <a:pt x="2477533" y="120194"/>
                  </a:moveTo>
                  <a:cubicBezTo>
                    <a:pt x="2477533" y="120194"/>
                    <a:pt x="2477533" y="120194"/>
                    <a:pt x="2477533" y="120194"/>
                  </a:cubicBezTo>
                  <a:lnTo>
                    <a:pt x="2488054" y="118600"/>
                  </a:lnTo>
                  <a:lnTo>
                    <a:pt x="2488054" y="117006"/>
                  </a:lnTo>
                  <a:lnTo>
                    <a:pt x="2477214" y="115412"/>
                  </a:lnTo>
                  <a:cubicBezTo>
                    <a:pt x="2477214" y="115412"/>
                    <a:pt x="2477214" y="115412"/>
                    <a:pt x="2477214" y="115412"/>
                  </a:cubicBezTo>
                  <a:cubicBezTo>
                    <a:pt x="2477214" y="115412"/>
                    <a:pt x="2477214" y="115412"/>
                    <a:pt x="2477214" y="115412"/>
                  </a:cubicBezTo>
                  <a:lnTo>
                    <a:pt x="2477214" y="120513"/>
                  </a:lnTo>
                  <a:cubicBezTo>
                    <a:pt x="2477214" y="120513"/>
                    <a:pt x="2477214" y="120513"/>
                    <a:pt x="2477214" y="120513"/>
                  </a:cubicBezTo>
                  <a:close/>
                  <a:moveTo>
                    <a:pt x="2394322" y="119557"/>
                  </a:moveTo>
                  <a:lnTo>
                    <a:pt x="2400060" y="118600"/>
                  </a:lnTo>
                  <a:lnTo>
                    <a:pt x="2394322" y="117644"/>
                  </a:lnTo>
                  <a:lnTo>
                    <a:pt x="2394322" y="119557"/>
                  </a:lnTo>
                  <a:close/>
                  <a:moveTo>
                    <a:pt x="2384757" y="119557"/>
                  </a:moveTo>
                  <a:lnTo>
                    <a:pt x="2384757" y="117963"/>
                  </a:lnTo>
                  <a:lnTo>
                    <a:pt x="2379018" y="118919"/>
                  </a:lnTo>
                  <a:lnTo>
                    <a:pt x="2384757" y="119876"/>
                  </a:lnTo>
                  <a:close/>
                  <a:moveTo>
                    <a:pt x="3112299" y="118919"/>
                  </a:moveTo>
                  <a:lnTo>
                    <a:pt x="3129515" y="116369"/>
                  </a:lnTo>
                  <a:lnTo>
                    <a:pt x="3129515" y="106804"/>
                  </a:lnTo>
                  <a:lnTo>
                    <a:pt x="3110386" y="103616"/>
                  </a:lnTo>
                  <a:lnTo>
                    <a:pt x="3091895" y="106485"/>
                  </a:lnTo>
                  <a:lnTo>
                    <a:pt x="3091895" y="116050"/>
                  </a:lnTo>
                  <a:lnTo>
                    <a:pt x="3112299" y="118919"/>
                  </a:lnTo>
                  <a:close/>
                  <a:moveTo>
                    <a:pt x="2299952" y="121151"/>
                  </a:moveTo>
                  <a:lnTo>
                    <a:pt x="2302183" y="120513"/>
                  </a:lnTo>
                  <a:lnTo>
                    <a:pt x="2302183" y="120513"/>
                  </a:lnTo>
                  <a:lnTo>
                    <a:pt x="2302183" y="119238"/>
                  </a:lnTo>
                  <a:cubicBezTo>
                    <a:pt x="2302183" y="119238"/>
                    <a:pt x="2299633" y="119876"/>
                    <a:pt x="2299633" y="119876"/>
                  </a:cubicBezTo>
                  <a:lnTo>
                    <a:pt x="2299633" y="119876"/>
                  </a:lnTo>
                  <a:cubicBezTo>
                    <a:pt x="2299633" y="119876"/>
                    <a:pt x="2301864" y="120832"/>
                    <a:pt x="2301864" y="120832"/>
                  </a:cubicBezTo>
                  <a:lnTo>
                    <a:pt x="2299633" y="120832"/>
                  </a:lnTo>
                  <a:cubicBezTo>
                    <a:pt x="2299633" y="120832"/>
                    <a:pt x="2299633" y="121470"/>
                    <a:pt x="2299633" y="121470"/>
                  </a:cubicBezTo>
                  <a:lnTo>
                    <a:pt x="2299633" y="121470"/>
                  </a:lnTo>
                  <a:close/>
                  <a:moveTo>
                    <a:pt x="2400698" y="118600"/>
                  </a:moveTo>
                  <a:lnTo>
                    <a:pt x="2400698" y="115412"/>
                  </a:lnTo>
                  <a:cubicBezTo>
                    <a:pt x="2400698" y="115412"/>
                    <a:pt x="2394322" y="116369"/>
                    <a:pt x="2394322" y="116369"/>
                  </a:cubicBezTo>
                  <a:lnTo>
                    <a:pt x="2394322" y="117325"/>
                  </a:lnTo>
                  <a:lnTo>
                    <a:pt x="2400698" y="118600"/>
                  </a:lnTo>
                  <a:lnTo>
                    <a:pt x="2400698" y="118600"/>
                  </a:lnTo>
                  <a:close/>
                  <a:moveTo>
                    <a:pt x="2378381" y="118600"/>
                  </a:moveTo>
                  <a:lnTo>
                    <a:pt x="2384757" y="117644"/>
                  </a:lnTo>
                  <a:lnTo>
                    <a:pt x="2384757" y="116687"/>
                  </a:lnTo>
                  <a:lnTo>
                    <a:pt x="2378062" y="115731"/>
                  </a:lnTo>
                  <a:lnTo>
                    <a:pt x="2378062" y="118600"/>
                  </a:lnTo>
                  <a:cubicBezTo>
                    <a:pt x="2378062" y="118600"/>
                    <a:pt x="2378062" y="118600"/>
                    <a:pt x="2378062" y="118600"/>
                  </a:cubicBezTo>
                  <a:close/>
                  <a:moveTo>
                    <a:pt x="2488692" y="118600"/>
                  </a:moveTo>
                  <a:lnTo>
                    <a:pt x="2493474" y="117644"/>
                  </a:lnTo>
                  <a:lnTo>
                    <a:pt x="2488692" y="117006"/>
                  </a:lnTo>
                  <a:lnTo>
                    <a:pt x="2488692" y="118600"/>
                  </a:lnTo>
                  <a:lnTo>
                    <a:pt x="2488692" y="118600"/>
                  </a:lnTo>
                  <a:close/>
                  <a:moveTo>
                    <a:pt x="2507502" y="118600"/>
                  </a:moveTo>
                  <a:lnTo>
                    <a:pt x="2507502" y="117006"/>
                  </a:lnTo>
                  <a:lnTo>
                    <a:pt x="2503039" y="117963"/>
                  </a:lnTo>
                  <a:lnTo>
                    <a:pt x="2507502" y="118600"/>
                  </a:lnTo>
                  <a:lnTo>
                    <a:pt x="2507502" y="118600"/>
                  </a:lnTo>
                  <a:close/>
                  <a:moveTo>
                    <a:pt x="2802408" y="118281"/>
                  </a:moveTo>
                  <a:lnTo>
                    <a:pt x="2803046" y="108717"/>
                  </a:lnTo>
                  <a:lnTo>
                    <a:pt x="2780729" y="112224"/>
                  </a:lnTo>
                  <a:lnTo>
                    <a:pt x="2780729" y="115093"/>
                  </a:lnTo>
                  <a:lnTo>
                    <a:pt x="2802408" y="118281"/>
                  </a:lnTo>
                  <a:close/>
                  <a:moveTo>
                    <a:pt x="2297082" y="117644"/>
                  </a:moveTo>
                  <a:lnTo>
                    <a:pt x="2290387" y="117644"/>
                  </a:lnTo>
                  <a:lnTo>
                    <a:pt x="2290387" y="116687"/>
                  </a:lnTo>
                  <a:lnTo>
                    <a:pt x="2297401" y="116687"/>
                  </a:lnTo>
                  <a:cubicBezTo>
                    <a:pt x="2297401" y="116687"/>
                    <a:pt x="2290387" y="116687"/>
                    <a:pt x="2290387" y="116687"/>
                  </a:cubicBezTo>
                  <a:lnTo>
                    <a:pt x="2290387" y="116687"/>
                  </a:lnTo>
                  <a:cubicBezTo>
                    <a:pt x="2290387" y="116687"/>
                    <a:pt x="2297401" y="120832"/>
                    <a:pt x="2297401" y="120832"/>
                  </a:cubicBezTo>
                  <a:lnTo>
                    <a:pt x="2296444" y="120832"/>
                  </a:lnTo>
                  <a:lnTo>
                    <a:pt x="2299633" y="116050"/>
                  </a:lnTo>
                  <a:lnTo>
                    <a:pt x="2299633" y="116687"/>
                  </a:lnTo>
                  <a:lnTo>
                    <a:pt x="2296444" y="116687"/>
                  </a:lnTo>
                  <a:cubicBezTo>
                    <a:pt x="2296444" y="116687"/>
                    <a:pt x="2299633" y="116687"/>
                    <a:pt x="2299633" y="116687"/>
                  </a:cubicBezTo>
                  <a:lnTo>
                    <a:pt x="2299633" y="117644"/>
                  </a:lnTo>
                  <a:lnTo>
                    <a:pt x="2296763" y="117644"/>
                  </a:lnTo>
                  <a:cubicBezTo>
                    <a:pt x="2296763" y="117644"/>
                    <a:pt x="2296763" y="117644"/>
                    <a:pt x="2296763" y="117644"/>
                  </a:cubicBezTo>
                  <a:close/>
                  <a:moveTo>
                    <a:pt x="2299952" y="117644"/>
                  </a:moveTo>
                  <a:lnTo>
                    <a:pt x="2302502" y="117006"/>
                  </a:lnTo>
                  <a:lnTo>
                    <a:pt x="2299952" y="117006"/>
                  </a:lnTo>
                  <a:cubicBezTo>
                    <a:pt x="2299952" y="117006"/>
                    <a:pt x="2299952" y="117644"/>
                    <a:pt x="2299952" y="117644"/>
                  </a:cubicBezTo>
                  <a:close/>
                  <a:moveTo>
                    <a:pt x="2384757" y="117644"/>
                  </a:moveTo>
                  <a:lnTo>
                    <a:pt x="2387626" y="117006"/>
                  </a:lnTo>
                  <a:lnTo>
                    <a:pt x="2384757" y="117006"/>
                  </a:lnTo>
                  <a:cubicBezTo>
                    <a:pt x="2384757" y="117006"/>
                    <a:pt x="2384757" y="117644"/>
                    <a:pt x="2384757" y="117644"/>
                  </a:cubicBezTo>
                  <a:close/>
                  <a:moveTo>
                    <a:pt x="2394322" y="117644"/>
                  </a:moveTo>
                  <a:lnTo>
                    <a:pt x="2394322" y="116687"/>
                  </a:lnTo>
                  <a:lnTo>
                    <a:pt x="2391452" y="116687"/>
                  </a:lnTo>
                  <a:cubicBezTo>
                    <a:pt x="2391452" y="116687"/>
                    <a:pt x="2394322" y="117644"/>
                    <a:pt x="2394322" y="117644"/>
                  </a:cubicBezTo>
                  <a:close/>
                  <a:moveTo>
                    <a:pt x="2498256" y="117644"/>
                  </a:moveTo>
                  <a:lnTo>
                    <a:pt x="2507183" y="116687"/>
                  </a:lnTo>
                  <a:lnTo>
                    <a:pt x="2507183" y="113499"/>
                  </a:lnTo>
                  <a:lnTo>
                    <a:pt x="2498894" y="112543"/>
                  </a:lnTo>
                  <a:lnTo>
                    <a:pt x="2497937" y="113499"/>
                  </a:lnTo>
                  <a:lnTo>
                    <a:pt x="2497937" y="117325"/>
                  </a:lnTo>
                  <a:cubicBezTo>
                    <a:pt x="2497937" y="117325"/>
                    <a:pt x="2498256" y="117325"/>
                    <a:pt x="2498256" y="117325"/>
                  </a:cubicBezTo>
                  <a:close/>
                  <a:moveTo>
                    <a:pt x="2299952" y="117006"/>
                  </a:moveTo>
                  <a:lnTo>
                    <a:pt x="2299952" y="111267"/>
                  </a:lnTo>
                  <a:lnTo>
                    <a:pt x="2301864" y="111267"/>
                  </a:lnTo>
                  <a:lnTo>
                    <a:pt x="2309516" y="115093"/>
                  </a:lnTo>
                  <a:lnTo>
                    <a:pt x="2309516" y="115731"/>
                  </a:lnTo>
                  <a:lnTo>
                    <a:pt x="2301864" y="115731"/>
                  </a:lnTo>
                  <a:cubicBezTo>
                    <a:pt x="2301864" y="115731"/>
                    <a:pt x="2309516" y="115731"/>
                    <a:pt x="2309516" y="115731"/>
                  </a:cubicBezTo>
                  <a:lnTo>
                    <a:pt x="2309516" y="116369"/>
                  </a:lnTo>
                  <a:lnTo>
                    <a:pt x="2302183" y="116369"/>
                  </a:lnTo>
                  <a:cubicBezTo>
                    <a:pt x="2302183" y="116369"/>
                    <a:pt x="2299952" y="116687"/>
                    <a:pt x="2299952" y="116687"/>
                  </a:cubicBezTo>
                  <a:close/>
                  <a:moveTo>
                    <a:pt x="2386351" y="117006"/>
                  </a:moveTo>
                  <a:lnTo>
                    <a:pt x="2394322" y="116369"/>
                  </a:lnTo>
                  <a:lnTo>
                    <a:pt x="2394322" y="114456"/>
                  </a:lnTo>
                  <a:lnTo>
                    <a:pt x="2386670" y="113818"/>
                  </a:lnTo>
                  <a:lnTo>
                    <a:pt x="2384757" y="114456"/>
                  </a:lnTo>
                  <a:lnTo>
                    <a:pt x="2384757" y="116369"/>
                  </a:lnTo>
                  <a:lnTo>
                    <a:pt x="2386351" y="117006"/>
                  </a:lnTo>
                  <a:lnTo>
                    <a:pt x="2386351" y="117006"/>
                  </a:lnTo>
                  <a:close/>
                  <a:moveTo>
                    <a:pt x="2491561" y="116687"/>
                  </a:moveTo>
                  <a:lnTo>
                    <a:pt x="2491561" y="113818"/>
                  </a:lnTo>
                  <a:cubicBezTo>
                    <a:pt x="2491561" y="113818"/>
                    <a:pt x="2482315" y="115093"/>
                    <a:pt x="2482315" y="115093"/>
                  </a:cubicBezTo>
                  <a:lnTo>
                    <a:pt x="2491561" y="116687"/>
                  </a:lnTo>
                  <a:lnTo>
                    <a:pt x="2491561" y="116687"/>
                  </a:lnTo>
                  <a:close/>
                  <a:moveTo>
                    <a:pt x="2507502" y="116687"/>
                  </a:moveTo>
                  <a:lnTo>
                    <a:pt x="2517385" y="115093"/>
                  </a:lnTo>
                  <a:lnTo>
                    <a:pt x="2507502" y="113499"/>
                  </a:lnTo>
                  <a:lnTo>
                    <a:pt x="2507502" y="116369"/>
                  </a:lnTo>
                  <a:close/>
                  <a:moveTo>
                    <a:pt x="9573460" y="116687"/>
                  </a:moveTo>
                  <a:cubicBezTo>
                    <a:pt x="9584300" y="114137"/>
                    <a:pt x="9576329" y="104572"/>
                    <a:pt x="9581111" y="99790"/>
                  </a:cubicBezTo>
                  <a:cubicBezTo>
                    <a:pt x="9573779" y="100428"/>
                    <a:pt x="9568359" y="105529"/>
                    <a:pt x="9561983" y="107760"/>
                  </a:cubicBezTo>
                  <a:cubicBezTo>
                    <a:pt x="9561983" y="109673"/>
                    <a:pt x="9553374" y="111905"/>
                    <a:pt x="9568040" y="113499"/>
                  </a:cubicBezTo>
                  <a:cubicBezTo>
                    <a:pt x="9570910" y="113499"/>
                    <a:pt x="9567721" y="116050"/>
                    <a:pt x="9573460" y="116687"/>
                  </a:cubicBezTo>
                  <a:lnTo>
                    <a:pt x="9573460" y="116687"/>
                  </a:lnTo>
                  <a:close/>
                  <a:moveTo>
                    <a:pt x="3139080" y="116369"/>
                  </a:moveTo>
                  <a:lnTo>
                    <a:pt x="3171599" y="111267"/>
                  </a:lnTo>
                  <a:lnTo>
                    <a:pt x="3139080" y="106166"/>
                  </a:lnTo>
                  <a:lnTo>
                    <a:pt x="3139080" y="116369"/>
                  </a:lnTo>
                  <a:close/>
                  <a:moveTo>
                    <a:pt x="2297401" y="116369"/>
                  </a:moveTo>
                  <a:lnTo>
                    <a:pt x="2290387" y="116369"/>
                  </a:lnTo>
                  <a:lnTo>
                    <a:pt x="2290387" y="115093"/>
                  </a:lnTo>
                  <a:lnTo>
                    <a:pt x="2297082" y="115093"/>
                  </a:lnTo>
                  <a:cubicBezTo>
                    <a:pt x="2297082" y="115093"/>
                    <a:pt x="2299952" y="115093"/>
                    <a:pt x="2299952" y="115093"/>
                  </a:cubicBezTo>
                  <a:lnTo>
                    <a:pt x="2299952" y="116050"/>
                  </a:lnTo>
                  <a:lnTo>
                    <a:pt x="2297401" y="116050"/>
                  </a:lnTo>
                  <a:cubicBezTo>
                    <a:pt x="2297401" y="116050"/>
                    <a:pt x="2297401" y="116369"/>
                    <a:pt x="2297401" y="116369"/>
                  </a:cubicBezTo>
                  <a:close/>
                  <a:moveTo>
                    <a:pt x="2382207" y="116369"/>
                  </a:moveTo>
                  <a:lnTo>
                    <a:pt x="2382207" y="114774"/>
                  </a:lnTo>
                  <a:cubicBezTo>
                    <a:pt x="2382207" y="114774"/>
                    <a:pt x="2376468" y="115731"/>
                    <a:pt x="2376468" y="115731"/>
                  </a:cubicBezTo>
                  <a:lnTo>
                    <a:pt x="2382207" y="116687"/>
                  </a:lnTo>
                  <a:lnTo>
                    <a:pt x="2382207" y="116687"/>
                  </a:lnTo>
                  <a:close/>
                  <a:moveTo>
                    <a:pt x="2394322" y="116369"/>
                  </a:moveTo>
                  <a:lnTo>
                    <a:pt x="2400060" y="115412"/>
                  </a:lnTo>
                  <a:lnTo>
                    <a:pt x="2394322" y="114456"/>
                  </a:lnTo>
                  <a:lnTo>
                    <a:pt x="2394322" y="116369"/>
                  </a:lnTo>
                  <a:lnTo>
                    <a:pt x="2394322" y="116369"/>
                  </a:lnTo>
                  <a:close/>
                  <a:moveTo>
                    <a:pt x="3090301" y="115731"/>
                  </a:moveTo>
                  <a:lnTo>
                    <a:pt x="3090301" y="106166"/>
                  </a:lnTo>
                  <a:cubicBezTo>
                    <a:pt x="3090301" y="106166"/>
                    <a:pt x="3058100" y="110949"/>
                    <a:pt x="3058100" y="110949"/>
                  </a:cubicBezTo>
                  <a:lnTo>
                    <a:pt x="3090301" y="115731"/>
                  </a:lnTo>
                  <a:lnTo>
                    <a:pt x="3090301" y="115731"/>
                  </a:lnTo>
                  <a:close/>
                  <a:moveTo>
                    <a:pt x="2299952" y="115412"/>
                  </a:moveTo>
                  <a:lnTo>
                    <a:pt x="2299952" y="114137"/>
                  </a:lnTo>
                  <a:lnTo>
                    <a:pt x="2309516" y="114774"/>
                  </a:lnTo>
                  <a:lnTo>
                    <a:pt x="2309516" y="115412"/>
                  </a:lnTo>
                  <a:lnTo>
                    <a:pt x="2302183" y="115412"/>
                  </a:lnTo>
                  <a:cubicBezTo>
                    <a:pt x="2302183" y="115412"/>
                    <a:pt x="2299952" y="115731"/>
                    <a:pt x="2299952" y="115731"/>
                  </a:cubicBezTo>
                  <a:close/>
                  <a:moveTo>
                    <a:pt x="2378381" y="115093"/>
                  </a:moveTo>
                  <a:lnTo>
                    <a:pt x="2384757" y="114137"/>
                  </a:lnTo>
                  <a:lnTo>
                    <a:pt x="2384757" y="112862"/>
                  </a:lnTo>
                  <a:lnTo>
                    <a:pt x="2378062" y="111905"/>
                  </a:lnTo>
                  <a:lnTo>
                    <a:pt x="2378062" y="115093"/>
                  </a:lnTo>
                  <a:lnTo>
                    <a:pt x="2378062" y="115093"/>
                  </a:lnTo>
                  <a:close/>
                  <a:moveTo>
                    <a:pt x="2384757" y="115093"/>
                  </a:moveTo>
                  <a:lnTo>
                    <a:pt x="2384757" y="112224"/>
                  </a:lnTo>
                  <a:lnTo>
                    <a:pt x="2394322" y="113180"/>
                  </a:lnTo>
                  <a:lnTo>
                    <a:pt x="2394322" y="114137"/>
                  </a:lnTo>
                  <a:lnTo>
                    <a:pt x="2397510" y="115093"/>
                  </a:lnTo>
                  <a:lnTo>
                    <a:pt x="2384757" y="115093"/>
                  </a:lnTo>
                  <a:close/>
                  <a:moveTo>
                    <a:pt x="2751398" y="115093"/>
                  </a:moveTo>
                  <a:lnTo>
                    <a:pt x="2761600" y="113499"/>
                  </a:lnTo>
                  <a:lnTo>
                    <a:pt x="2751079" y="111905"/>
                  </a:lnTo>
                  <a:lnTo>
                    <a:pt x="2751079" y="115093"/>
                  </a:lnTo>
                  <a:cubicBezTo>
                    <a:pt x="2751079" y="115093"/>
                    <a:pt x="2751079" y="115093"/>
                    <a:pt x="2751079" y="115093"/>
                  </a:cubicBezTo>
                  <a:close/>
                  <a:moveTo>
                    <a:pt x="2477533" y="115093"/>
                  </a:moveTo>
                  <a:cubicBezTo>
                    <a:pt x="2477533" y="115093"/>
                    <a:pt x="2477533" y="115093"/>
                    <a:pt x="2477533" y="115093"/>
                  </a:cubicBezTo>
                  <a:lnTo>
                    <a:pt x="2488054" y="113499"/>
                  </a:lnTo>
                  <a:lnTo>
                    <a:pt x="2488054" y="111586"/>
                  </a:lnTo>
                  <a:lnTo>
                    <a:pt x="2476577" y="109673"/>
                  </a:lnTo>
                  <a:lnTo>
                    <a:pt x="2477214" y="115093"/>
                  </a:lnTo>
                  <a:lnTo>
                    <a:pt x="2477214" y="115093"/>
                  </a:lnTo>
                  <a:close/>
                  <a:moveTo>
                    <a:pt x="2771483" y="114774"/>
                  </a:moveTo>
                  <a:lnTo>
                    <a:pt x="2771483" y="112224"/>
                  </a:lnTo>
                  <a:lnTo>
                    <a:pt x="2762875" y="113499"/>
                  </a:lnTo>
                  <a:lnTo>
                    <a:pt x="2771483" y="114774"/>
                  </a:lnTo>
                  <a:close/>
                  <a:moveTo>
                    <a:pt x="2518979" y="114774"/>
                  </a:moveTo>
                  <a:lnTo>
                    <a:pt x="2518979" y="109673"/>
                  </a:lnTo>
                  <a:cubicBezTo>
                    <a:pt x="2518979" y="109673"/>
                    <a:pt x="2507502" y="111586"/>
                    <a:pt x="2507502" y="111586"/>
                  </a:cubicBezTo>
                  <a:lnTo>
                    <a:pt x="2507502" y="113180"/>
                  </a:lnTo>
                  <a:lnTo>
                    <a:pt x="2518979" y="114774"/>
                  </a:lnTo>
                  <a:lnTo>
                    <a:pt x="2518979" y="114774"/>
                  </a:lnTo>
                  <a:close/>
                  <a:moveTo>
                    <a:pt x="2384757" y="114137"/>
                  </a:moveTo>
                  <a:lnTo>
                    <a:pt x="2387945" y="113499"/>
                  </a:lnTo>
                  <a:lnTo>
                    <a:pt x="2384757" y="112862"/>
                  </a:lnTo>
                  <a:lnTo>
                    <a:pt x="2384757" y="113818"/>
                  </a:lnTo>
                  <a:lnTo>
                    <a:pt x="2384757" y="113818"/>
                  </a:lnTo>
                  <a:close/>
                  <a:moveTo>
                    <a:pt x="2394322" y="114137"/>
                  </a:moveTo>
                  <a:lnTo>
                    <a:pt x="2394322" y="113180"/>
                  </a:lnTo>
                  <a:lnTo>
                    <a:pt x="2392090" y="113818"/>
                  </a:lnTo>
                  <a:lnTo>
                    <a:pt x="2394322" y="113818"/>
                  </a:lnTo>
                  <a:close/>
                  <a:moveTo>
                    <a:pt x="2386670" y="113499"/>
                  </a:moveTo>
                  <a:lnTo>
                    <a:pt x="2394322" y="112862"/>
                  </a:lnTo>
                  <a:lnTo>
                    <a:pt x="2394322" y="110630"/>
                  </a:lnTo>
                  <a:lnTo>
                    <a:pt x="2386351" y="109992"/>
                  </a:lnTo>
                  <a:lnTo>
                    <a:pt x="2384757" y="110630"/>
                  </a:lnTo>
                  <a:lnTo>
                    <a:pt x="2384757" y="112543"/>
                  </a:lnTo>
                  <a:lnTo>
                    <a:pt x="2386670" y="113180"/>
                  </a:lnTo>
                  <a:lnTo>
                    <a:pt x="2386670" y="113180"/>
                  </a:lnTo>
                  <a:close/>
                  <a:moveTo>
                    <a:pt x="2488692" y="113180"/>
                  </a:moveTo>
                  <a:lnTo>
                    <a:pt x="2494112" y="112224"/>
                  </a:lnTo>
                  <a:lnTo>
                    <a:pt x="2488692" y="111267"/>
                  </a:lnTo>
                  <a:lnTo>
                    <a:pt x="2488692" y="112862"/>
                  </a:lnTo>
                  <a:close/>
                  <a:moveTo>
                    <a:pt x="2764469" y="113180"/>
                  </a:moveTo>
                  <a:lnTo>
                    <a:pt x="2780729" y="111586"/>
                  </a:lnTo>
                  <a:lnTo>
                    <a:pt x="2780729" y="105210"/>
                  </a:lnTo>
                  <a:lnTo>
                    <a:pt x="2763194" y="103297"/>
                  </a:lnTo>
                  <a:lnTo>
                    <a:pt x="2752354" y="105210"/>
                  </a:lnTo>
                  <a:lnTo>
                    <a:pt x="2752354" y="111586"/>
                  </a:lnTo>
                  <a:lnTo>
                    <a:pt x="2764150" y="113499"/>
                  </a:lnTo>
                  <a:lnTo>
                    <a:pt x="2764150" y="113499"/>
                  </a:lnTo>
                  <a:close/>
                  <a:moveTo>
                    <a:pt x="2394322" y="112862"/>
                  </a:moveTo>
                  <a:lnTo>
                    <a:pt x="2400379" y="111905"/>
                  </a:lnTo>
                  <a:lnTo>
                    <a:pt x="2394322" y="110949"/>
                  </a:lnTo>
                  <a:lnTo>
                    <a:pt x="2394322" y="112862"/>
                  </a:lnTo>
                  <a:close/>
                  <a:moveTo>
                    <a:pt x="2507502" y="112862"/>
                  </a:moveTo>
                  <a:lnTo>
                    <a:pt x="2507502" y="111586"/>
                  </a:lnTo>
                  <a:lnTo>
                    <a:pt x="2503039" y="112224"/>
                  </a:lnTo>
                  <a:lnTo>
                    <a:pt x="2507502" y="112862"/>
                  </a:lnTo>
                  <a:lnTo>
                    <a:pt x="2507502" y="112862"/>
                  </a:lnTo>
                  <a:close/>
                  <a:moveTo>
                    <a:pt x="2384757" y="112862"/>
                  </a:moveTo>
                  <a:lnTo>
                    <a:pt x="2384757" y="111267"/>
                  </a:lnTo>
                  <a:lnTo>
                    <a:pt x="2379018" y="112224"/>
                  </a:lnTo>
                  <a:lnTo>
                    <a:pt x="2384757" y="113180"/>
                  </a:lnTo>
                  <a:close/>
                  <a:moveTo>
                    <a:pt x="2501444" y="112224"/>
                  </a:moveTo>
                  <a:lnTo>
                    <a:pt x="2507183" y="111267"/>
                  </a:lnTo>
                  <a:lnTo>
                    <a:pt x="2507183" y="108079"/>
                  </a:lnTo>
                  <a:lnTo>
                    <a:pt x="2500488" y="106804"/>
                  </a:lnTo>
                  <a:lnTo>
                    <a:pt x="2494430" y="107760"/>
                  </a:lnTo>
                  <a:lnTo>
                    <a:pt x="2494430" y="110949"/>
                  </a:lnTo>
                  <a:cubicBezTo>
                    <a:pt x="2494430" y="110949"/>
                    <a:pt x="2501444" y="111905"/>
                    <a:pt x="2501444" y="111905"/>
                  </a:cubicBezTo>
                  <a:lnTo>
                    <a:pt x="2501444" y="111905"/>
                  </a:lnTo>
                  <a:close/>
                  <a:moveTo>
                    <a:pt x="2378062" y="111905"/>
                  </a:moveTo>
                  <a:lnTo>
                    <a:pt x="2384757" y="110949"/>
                  </a:lnTo>
                  <a:lnTo>
                    <a:pt x="2384757" y="109992"/>
                  </a:lnTo>
                  <a:lnTo>
                    <a:pt x="2377743" y="109036"/>
                  </a:lnTo>
                  <a:lnTo>
                    <a:pt x="2377743" y="111905"/>
                  </a:lnTo>
                  <a:cubicBezTo>
                    <a:pt x="2377743" y="111905"/>
                    <a:pt x="2377743" y="111905"/>
                    <a:pt x="2377743" y="111905"/>
                  </a:cubicBezTo>
                  <a:close/>
                  <a:moveTo>
                    <a:pt x="2401017" y="111905"/>
                  </a:moveTo>
                  <a:lnTo>
                    <a:pt x="2401017" y="108717"/>
                  </a:lnTo>
                  <a:cubicBezTo>
                    <a:pt x="2401017" y="108717"/>
                    <a:pt x="2394322" y="109673"/>
                    <a:pt x="2394322" y="109673"/>
                  </a:cubicBezTo>
                  <a:lnTo>
                    <a:pt x="2394322" y="110949"/>
                  </a:lnTo>
                  <a:lnTo>
                    <a:pt x="2401017" y="111905"/>
                  </a:lnTo>
                  <a:lnTo>
                    <a:pt x="2401017" y="111905"/>
                  </a:lnTo>
                  <a:close/>
                  <a:moveTo>
                    <a:pt x="2297082" y="111586"/>
                  </a:moveTo>
                  <a:lnTo>
                    <a:pt x="2299952" y="111586"/>
                  </a:lnTo>
                  <a:lnTo>
                    <a:pt x="2299952" y="110311"/>
                  </a:lnTo>
                  <a:lnTo>
                    <a:pt x="2297720" y="110311"/>
                  </a:lnTo>
                  <a:cubicBezTo>
                    <a:pt x="2297720" y="110311"/>
                    <a:pt x="2299952" y="110311"/>
                    <a:pt x="2299952" y="110311"/>
                  </a:cubicBezTo>
                  <a:lnTo>
                    <a:pt x="2299952" y="109673"/>
                  </a:lnTo>
                  <a:lnTo>
                    <a:pt x="2297720" y="111267"/>
                  </a:lnTo>
                  <a:lnTo>
                    <a:pt x="2296763" y="111267"/>
                  </a:lnTo>
                  <a:lnTo>
                    <a:pt x="2299952" y="109673"/>
                  </a:lnTo>
                  <a:lnTo>
                    <a:pt x="2299952" y="110311"/>
                  </a:lnTo>
                  <a:lnTo>
                    <a:pt x="2296763" y="110311"/>
                  </a:lnTo>
                  <a:cubicBezTo>
                    <a:pt x="2296763" y="110311"/>
                    <a:pt x="2299952" y="110311"/>
                    <a:pt x="2299952" y="110311"/>
                  </a:cubicBezTo>
                  <a:lnTo>
                    <a:pt x="2299952" y="111267"/>
                  </a:lnTo>
                  <a:lnTo>
                    <a:pt x="2297082" y="111267"/>
                  </a:lnTo>
                  <a:cubicBezTo>
                    <a:pt x="2297082" y="111267"/>
                    <a:pt x="2297082" y="111267"/>
                    <a:pt x="2297082" y="111267"/>
                  </a:cubicBezTo>
                  <a:close/>
                  <a:moveTo>
                    <a:pt x="2507502" y="111267"/>
                  </a:moveTo>
                  <a:lnTo>
                    <a:pt x="2517385" y="109673"/>
                  </a:lnTo>
                  <a:lnTo>
                    <a:pt x="2507502" y="108079"/>
                  </a:lnTo>
                  <a:lnTo>
                    <a:pt x="2507502" y="111267"/>
                  </a:lnTo>
                  <a:close/>
                  <a:moveTo>
                    <a:pt x="2780729" y="111267"/>
                  </a:moveTo>
                  <a:lnTo>
                    <a:pt x="2800177" y="108398"/>
                  </a:lnTo>
                  <a:lnTo>
                    <a:pt x="2780729" y="105529"/>
                  </a:lnTo>
                  <a:lnTo>
                    <a:pt x="2780729" y="111586"/>
                  </a:lnTo>
                  <a:lnTo>
                    <a:pt x="2780729" y="111586"/>
                  </a:lnTo>
                  <a:close/>
                  <a:moveTo>
                    <a:pt x="2488692" y="110949"/>
                  </a:moveTo>
                  <a:lnTo>
                    <a:pt x="2488692" y="108079"/>
                  </a:lnTo>
                  <a:lnTo>
                    <a:pt x="2479127" y="109673"/>
                  </a:lnTo>
                  <a:lnTo>
                    <a:pt x="2488692" y="111267"/>
                  </a:lnTo>
                  <a:close/>
                  <a:moveTo>
                    <a:pt x="2752354" y="110949"/>
                  </a:moveTo>
                  <a:lnTo>
                    <a:pt x="2752354" y="104891"/>
                  </a:lnTo>
                  <a:lnTo>
                    <a:pt x="2733225" y="107760"/>
                  </a:lnTo>
                  <a:lnTo>
                    <a:pt x="2752354" y="110630"/>
                  </a:lnTo>
                  <a:lnTo>
                    <a:pt x="2752354" y="110630"/>
                  </a:lnTo>
                  <a:close/>
                  <a:moveTo>
                    <a:pt x="2394322" y="110630"/>
                  </a:moveTo>
                  <a:lnTo>
                    <a:pt x="2394322" y="109673"/>
                  </a:lnTo>
                  <a:lnTo>
                    <a:pt x="2391452" y="110311"/>
                  </a:lnTo>
                  <a:lnTo>
                    <a:pt x="2394322" y="110949"/>
                  </a:lnTo>
                  <a:lnTo>
                    <a:pt x="2394322" y="110949"/>
                  </a:lnTo>
                  <a:close/>
                  <a:moveTo>
                    <a:pt x="2384757" y="110630"/>
                  </a:moveTo>
                  <a:lnTo>
                    <a:pt x="2387308" y="110630"/>
                  </a:lnTo>
                  <a:cubicBezTo>
                    <a:pt x="2387308" y="110630"/>
                    <a:pt x="2384757" y="109673"/>
                    <a:pt x="2384757" y="109673"/>
                  </a:cubicBezTo>
                  <a:lnTo>
                    <a:pt x="2384757" y="110630"/>
                  </a:lnTo>
                  <a:close/>
                  <a:moveTo>
                    <a:pt x="3176381" y="108079"/>
                  </a:moveTo>
                  <a:lnTo>
                    <a:pt x="3177657" y="92457"/>
                  </a:lnTo>
                  <a:lnTo>
                    <a:pt x="3167774" y="92457"/>
                  </a:lnTo>
                  <a:lnTo>
                    <a:pt x="3139080" y="96602"/>
                  </a:lnTo>
                  <a:lnTo>
                    <a:pt x="3139080" y="102341"/>
                  </a:lnTo>
                  <a:lnTo>
                    <a:pt x="3176381" y="108079"/>
                  </a:lnTo>
                  <a:close/>
                  <a:moveTo>
                    <a:pt x="5190672" y="108079"/>
                  </a:moveTo>
                  <a:cubicBezTo>
                    <a:pt x="5193223" y="108079"/>
                    <a:pt x="5195136" y="103297"/>
                    <a:pt x="5192904" y="97877"/>
                  </a:cubicBezTo>
                  <a:cubicBezTo>
                    <a:pt x="5192904" y="96283"/>
                    <a:pt x="5192904" y="94370"/>
                    <a:pt x="5192904" y="92457"/>
                  </a:cubicBezTo>
                  <a:lnTo>
                    <a:pt x="5188441" y="92457"/>
                  </a:lnTo>
                  <a:cubicBezTo>
                    <a:pt x="5187803" y="95964"/>
                    <a:pt x="5187803" y="99790"/>
                    <a:pt x="5186528" y="103297"/>
                  </a:cubicBezTo>
                  <a:cubicBezTo>
                    <a:pt x="5187484" y="106485"/>
                    <a:pt x="5189078" y="107760"/>
                    <a:pt x="5190354" y="107760"/>
                  </a:cubicBezTo>
                  <a:lnTo>
                    <a:pt x="5190354" y="107760"/>
                  </a:lnTo>
                  <a:close/>
                  <a:moveTo>
                    <a:pt x="3053637" y="107760"/>
                  </a:moveTo>
                  <a:lnTo>
                    <a:pt x="3090301" y="102022"/>
                  </a:lnTo>
                  <a:lnTo>
                    <a:pt x="3090301" y="96602"/>
                  </a:lnTo>
                  <a:cubicBezTo>
                    <a:pt x="3090301" y="96602"/>
                    <a:pt x="3061288" y="92138"/>
                    <a:pt x="3061288" y="92138"/>
                  </a:cubicBezTo>
                  <a:lnTo>
                    <a:pt x="3052680" y="92138"/>
                  </a:lnTo>
                  <a:lnTo>
                    <a:pt x="3053956" y="107442"/>
                  </a:lnTo>
                  <a:lnTo>
                    <a:pt x="3053956" y="107442"/>
                  </a:lnTo>
                  <a:close/>
                  <a:moveTo>
                    <a:pt x="2386351" y="109992"/>
                  </a:moveTo>
                  <a:lnTo>
                    <a:pt x="2390177" y="109355"/>
                  </a:lnTo>
                  <a:lnTo>
                    <a:pt x="2390177" y="107442"/>
                  </a:lnTo>
                  <a:cubicBezTo>
                    <a:pt x="2390177" y="107442"/>
                    <a:pt x="2386670" y="106804"/>
                    <a:pt x="2386670" y="106804"/>
                  </a:cubicBezTo>
                  <a:lnTo>
                    <a:pt x="2382207" y="107442"/>
                  </a:lnTo>
                  <a:lnTo>
                    <a:pt x="2382207" y="109355"/>
                  </a:lnTo>
                  <a:cubicBezTo>
                    <a:pt x="2382207" y="109355"/>
                    <a:pt x="2386351" y="109992"/>
                    <a:pt x="2386351" y="109992"/>
                  </a:cubicBezTo>
                  <a:lnTo>
                    <a:pt x="2386351" y="109992"/>
                  </a:lnTo>
                  <a:close/>
                  <a:moveTo>
                    <a:pt x="2297082" y="109673"/>
                  </a:moveTo>
                  <a:lnTo>
                    <a:pt x="2299952" y="109673"/>
                  </a:lnTo>
                  <a:lnTo>
                    <a:pt x="2299952" y="108398"/>
                  </a:lnTo>
                  <a:lnTo>
                    <a:pt x="2296763" y="108398"/>
                  </a:lnTo>
                  <a:cubicBezTo>
                    <a:pt x="2296763" y="108398"/>
                    <a:pt x="2299952" y="108398"/>
                    <a:pt x="2299952" y="108398"/>
                  </a:cubicBezTo>
                  <a:lnTo>
                    <a:pt x="2299952" y="109355"/>
                  </a:lnTo>
                  <a:lnTo>
                    <a:pt x="2297082" y="109355"/>
                  </a:lnTo>
                  <a:close/>
                  <a:moveTo>
                    <a:pt x="2384757" y="109355"/>
                  </a:moveTo>
                  <a:lnTo>
                    <a:pt x="2384757" y="107442"/>
                  </a:lnTo>
                  <a:lnTo>
                    <a:pt x="2378700" y="108398"/>
                  </a:lnTo>
                  <a:lnTo>
                    <a:pt x="2384757" y="109355"/>
                  </a:lnTo>
                  <a:lnTo>
                    <a:pt x="2384757" y="109355"/>
                  </a:lnTo>
                  <a:close/>
                  <a:moveTo>
                    <a:pt x="2394322" y="109355"/>
                  </a:moveTo>
                  <a:lnTo>
                    <a:pt x="2400379" y="108398"/>
                  </a:lnTo>
                  <a:lnTo>
                    <a:pt x="2394322" y="107442"/>
                  </a:lnTo>
                  <a:lnTo>
                    <a:pt x="2394322" y="109355"/>
                  </a:lnTo>
                  <a:close/>
                  <a:moveTo>
                    <a:pt x="2519298" y="109355"/>
                  </a:moveTo>
                  <a:lnTo>
                    <a:pt x="2519298" y="103935"/>
                  </a:lnTo>
                  <a:cubicBezTo>
                    <a:pt x="2519298" y="103935"/>
                    <a:pt x="2507502" y="105847"/>
                    <a:pt x="2507502" y="105847"/>
                  </a:cubicBezTo>
                  <a:lnTo>
                    <a:pt x="2507502" y="107442"/>
                  </a:lnTo>
                  <a:lnTo>
                    <a:pt x="2519298" y="109355"/>
                  </a:lnTo>
                  <a:lnTo>
                    <a:pt x="2519298" y="109355"/>
                  </a:lnTo>
                  <a:close/>
                  <a:moveTo>
                    <a:pt x="2477214" y="109036"/>
                  </a:moveTo>
                  <a:lnTo>
                    <a:pt x="2488373" y="107442"/>
                  </a:lnTo>
                  <a:lnTo>
                    <a:pt x="2488373" y="105847"/>
                  </a:lnTo>
                  <a:lnTo>
                    <a:pt x="2476577" y="103935"/>
                  </a:lnTo>
                  <a:lnTo>
                    <a:pt x="2477214" y="109036"/>
                  </a:lnTo>
                  <a:lnTo>
                    <a:pt x="2477214" y="109036"/>
                  </a:lnTo>
                  <a:close/>
                  <a:moveTo>
                    <a:pt x="2299952" y="108398"/>
                  </a:moveTo>
                  <a:lnTo>
                    <a:pt x="2299952" y="107760"/>
                  </a:lnTo>
                  <a:lnTo>
                    <a:pt x="2297401" y="107760"/>
                  </a:lnTo>
                  <a:cubicBezTo>
                    <a:pt x="2297401" y="107760"/>
                    <a:pt x="2299952" y="107760"/>
                    <a:pt x="2299952" y="107760"/>
                  </a:cubicBezTo>
                  <a:lnTo>
                    <a:pt x="2299952" y="106804"/>
                  </a:lnTo>
                  <a:lnTo>
                    <a:pt x="2297720" y="106804"/>
                  </a:lnTo>
                  <a:cubicBezTo>
                    <a:pt x="2297720" y="106804"/>
                    <a:pt x="2299952" y="106804"/>
                    <a:pt x="2299952" y="106804"/>
                  </a:cubicBezTo>
                  <a:lnTo>
                    <a:pt x="2299952" y="105210"/>
                  </a:lnTo>
                  <a:lnTo>
                    <a:pt x="2297401" y="105210"/>
                  </a:lnTo>
                  <a:cubicBezTo>
                    <a:pt x="2297401" y="105210"/>
                    <a:pt x="2299952" y="105210"/>
                    <a:pt x="2299952" y="105210"/>
                  </a:cubicBezTo>
                  <a:lnTo>
                    <a:pt x="2299952" y="104572"/>
                  </a:lnTo>
                  <a:lnTo>
                    <a:pt x="2297401" y="102022"/>
                  </a:lnTo>
                  <a:lnTo>
                    <a:pt x="2296444" y="102022"/>
                  </a:lnTo>
                  <a:lnTo>
                    <a:pt x="2299952" y="104572"/>
                  </a:lnTo>
                  <a:lnTo>
                    <a:pt x="2299952" y="104572"/>
                  </a:lnTo>
                  <a:cubicBezTo>
                    <a:pt x="2299952" y="104572"/>
                    <a:pt x="2296444" y="104572"/>
                    <a:pt x="2296444" y="104572"/>
                  </a:cubicBezTo>
                  <a:lnTo>
                    <a:pt x="2299952" y="104572"/>
                  </a:lnTo>
                  <a:lnTo>
                    <a:pt x="2299952" y="105847"/>
                  </a:lnTo>
                  <a:lnTo>
                    <a:pt x="2297082" y="105847"/>
                  </a:lnTo>
                  <a:cubicBezTo>
                    <a:pt x="2297082" y="105847"/>
                    <a:pt x="2298995" y="105847"/>
                    <a:pt x="2298995" y="105847"/>
                  </a:cubicBezTo>
                  <a:lnTo>
                    <a:pt x="2297720" y="110949"/>
                  </a:lnTo>
                  <a:lnTo>
                    <a:pt x="2296444" y="110949"/>
                  </a:lnTo>
                  <a:lnTo>
                    <a:pt x="2299952" y="105847"/>
                  </a:lnTo>
                  <a:lnTo>
                    <a:pt x="2299952" y="106485"/>
                  </a:lnTo>
                  <a:lnTo>
                    <a:pt x="2296444" y="106485"/>
                  </a:lnTo>
                  <a:cubicBezTo>
                    <a:pt x="2296444" y="106485"/>
                    <a:pt x="2299952" y="106485"/>
                    <a:pt x="2299952" y="106485"/>
                  </a:cubicBezTo>
                  <a:lnTo>
                    <a:pt x="2299952" y="107442"/>
                  </a:lnTo>
                  <a:lnTo>
                    <a:pt x="2296444" y="107442"/>
                  </a:lnTo>
                  <a:cubicBezTo>
                    <a:pt x="2296444" y="107442"/>
                    <a:pt x="2299952" y="107442"/>
                    <a:pt x="2299952" y="107442"/>
                  </a:cubicBezTo>
                  <a:lnTo>
                    <a:pt x="2299952" y="107442"/>
                  </a:lnTo>
                  <a:cubicBezTo>
                    <a:pt x="2299952" y="107442"/>
                    <a:pt x="2296444" y="110630"/>
                    <a:pt x="2296444" y="110630"/>
                  </a:cubicBezTo>
                  <a:lnTo>
                    <a:pt x="2297401" y="110630"/>
                  </a:lnTo>
                  <a:lnTo>
                    <a:pt x="2298995" y="107760"/>
                  </a:lnTo>
                  <a:lnTo>
                    <a:pt x="2299952" y="107760"/>
                  </a:lnTo>
                  <a:close/>
                  <a:moveTo>
                    <a:pt x="2375511" y="108398"/>
                  </a:moveTo>
                  <a:lnTo>
                    <a:pt x="2385076" y="107123"/>
                  </a:lnTo>
                  <a:lnTo>
                    <a:pt x="2385076" y="105847"/>
                  </a:lnTo>
                  <a:lnTo>
                    <a:pt x="2375511" y="104891"/>
                  </a:lnTo>
                  <a:lnTo>
                    <a:pt x="2375511" y="108079"/>
                  </a:lnTo>
                  <a:close/>
                  <a:moveTo>
                    <a:pt x="2401336" y="108398"/>
                  </a:moveTo>
                  <a:lnTo>
                    <a:pt x="2401336" y="105210"/>
                  </a:lnTo>
                  <a:cubicBezTo>
                    <a:pt x="2401336" y="105210"/>
                    <a:pt x="2394322" y="106485"/>
                    <a:pt x="2394322" y="106485"/>
                  </a:cubicBezTo>
                  <a:lnTo>
                    <a:pt x="2394322" y="107442"/>
                  </a:lnTo>
                  <a:lnTo>
                    <a:pt x="2401336" y="108398"/>
                  </a:lnTo>
                  <a:lnTo>
                    <a:pt x="2401336" y="108398"/>
                  </a:lnTo>
                  <a:close/>
                  <a:moveTo>
                    <a:pt x="2290706" y="107760"/>
                  </a:moveTo>
                  <a:lnTo>
                    <a:pt x="2290706" y="106804"/>
                  </a:lnTo>
                  <a:lnTo>
                    <a:pt x="2287837" y="107442"/>
                  </a:lnTo>
                  <a:lnTo>
                    <a:pt x="2290706" y="108079"/>
                  </a:lnTo>
                  <a:lnTo>
                    <a:pt x="2290706" y="108079"/>
                  </a:lnTo>
                  <a:close/>
                  <a:moveTo>
                    <a:pt x="2803365" y="107760"/>
                  </a:moveTo>
                  <a:lnTo>
                    <a:pt x="2804002" y="97558"/>
                  </a:lnTo>
                  <a:lnTo>
                    <a:pt x="2780729" y="101065"/>
                  </a:lnTo>
                  <a:lnTo>
                    <a:pt x="2780729" y="104572"/>
                  </a:lnTo>
                  <a:lnTo>
                    <a:pt x="2803365" y="107760"/>
                  </a:lnTo>
                  <a:close/>
                  <a:moveTo>
                    <a:pt x="5208207" y="105210"/>
                  </a:moveTo>
                  <a:cubicBezTo>
                    <a:pt x="5212033" y="105210"/>
                    <a:pt x="5217772" y="103297"/>
                    <a:pt x="5219047" y="102022"/>
                  </a:cubicBezTo>
                  <a:cubicBezTo>
                    <a:pt x="5213627" y="99152"/>
                    <a:pt x="5211714" y="95645"/>
                    <a:pt x="5209482" y="92457"/>
                  </a:cubicBezTo>
                  <a:lnTo>
                    <a:pt x="5204063" y="92457"/>
                  </a:lnTo>
                  <a:cubicBezTo>
                    <a:pt x="5205019" y="95645"/>
                    <a:pt x="5205338" y="98834"/>
                    <a:pt x="5204063" y="102341"/>
                  </a:cubicBezTo>
                  <a:cubicBezTo>
                    <a:pt x="5203744" y="104253"/>
                    <a:pt x="5205338" y="105210"/>
                    <a:pt x="5207570" y="105210"/>
                  </a:cubicBezTo>
                  <a:lnTo>
                    <a:pt x="5207570" y="105210"/>
                  </a:lnTo>
                  <a:close/>
                  <a:moveTo>
                    <a:pt x="2507502" y="107442"/>
                  </a:moveTo>
                  <a:lnTo>
                    <a:pt x="2507502" y="105847"/>
                  </a:lnTo>
                  <a:lnTo>
                    <a:pt x="2502401" y="106804"/>
                  </a:lnTo>
                  <a:lnTo>
                    <a:pt x="2507502" y="107760"/>
                  </a:lnTo>
                  <a:close/>
                  <a:moveTo>
                    <a:pt x="2727486" y="107442"/>
                  </a:moveTo>
                  <a:lnTo>
                    <a:pt x="2749485" y="104253"/>
                  </a:lnTo>
                  <a:lnTo>
                    <a:pt x="2749485" y="101065"/>
                  </a:lnTo>
                  <a:cubicBezTo>
                    <a:pt x="2749485" y="101065"/>
                    <a:pt x="2726848" y="97558"/>
                    <a:pt x="2726848" y="97558"/>
                  </a:cubicBezTo>
                  <a:lnTo>
                    <a:pt x="2727486" y="107760"/>
                  </a:lnTo>
                  <a:lnTo>
                    <a:pt x="2727486" y="107760"/>
                  </a:lnTo>
                  <a:close/>
                  <a:moveTo>
                    <a:pt x="2384757" y="107442"/>
                  </a:moveTo>
                  <a:lnTo>
                    <a:pt x="2387945" y="106804"/>
                  </a:lnTo>
                  <a:lnTo>
                    <a:pt x="2384757" y="106166"/>
                  </a:lnTo>
                  <a:lnTo>
                    <a:pt x="2384757" y="107123"/>
                  </a:lnTo>
                  <a:lnTo>
                    <a:pt x="2384757" y="107123"/>
                  </a:lnTo>
                  <a:close/>
                  <a:moveTo>
                    <a:pt x="2394322" y="107442"/>
                  </a:moveTo>
                  <a:lnTo>
                    <a:pt x="2394322" y="106485"/>
                  </a:lnTo>
                  <a:lnTo>
                    <a:pt x="2391771" y="107123"/>
                  </a:lnTo>
                  <a:lnTo>
                    <a:pt x="2394322" y="107760"/>
                  </a:lnTo>
                  <a:lnTo>
                    <a:pt x="2394322" y="107760"/>
                  </a:lnTo>
                  <a:close/>
                  <a:moveTo>
                    <a:pt x="2488692" y="107442"/>
                  </a:moveTo>
                  <a:lnTo>
                    <a:pt x="2493155" y="106804"/>
                  </a:lnTo>
                  <a:lnTo>
                    <a:pt x="2488692" y="106166"/>
                  </a:lnTo>
                  <a:lnTo>
                    <a:pt x="2488692" y="107442"/>
                  </a:lnTo>
                  <a:lnTo>
                    <a:pt x="2488692" y="107442"/>
                  </a:lnTo>
                  <a:close/>
                  <a:moveTo>
                    <a:pt x="2299952" y="107123"/>
                  </a:moveTo>
                  <a:lnTo>
                    <a:pt x="2299952" y="105529"/>
                  </a:lnTo>
                  <a:lnTo>
                    <a:pt x="2309516" y="106166"/>
                  </a:lnTo>
                  <a:lnTo>
                    <a:pt x="2309516" y="106804"/>
                  </a:lnTo>
                  <a:lnTo>
                    <a:pt x="2302821" y="107442"/>
                  </a:lnTo>
                  <a:lnTo>
                    <a:pt x="2299952" y="107442"/>
                  </a:lnTo>
                  <a:close/>
                  <a:moveTo>
                    <a:pt x="1269214" y="104572"/>
                  </a:moveTo>
                  <a:cubicBezTo>
                    <a:pt x="1269214" y="104572"/>
                    <a:pt x="1272083" y="99471"/>
                    <a:pt x="1276546" y="99790"/>
                  </a:cubicBezTo>
                  <a:cubicBezTo>
                    <a:pt x="1286430" y="97877"/>
                    <a:pt x="1272402" y="95327"/>
                    <a:pt x="1277822" y="92457"/>
                  </a:cubicBezTo>
                  <a:lnTo>
                    <a:pt x="1274315" y="92457"/>
                  </a:lnTo>
                  <a:cubicBezTo>
                    <a:pt x="1274315" y="92457"/>
                    <a:pt x="1273677" y="93414"/>
                    <a:pt x="1273039" y="94051"/>
                  </a:cubicBezTo>
                  <a:cubicBezTo>
                    <a:pt x="1268257" y="100109"/>
                    <a:pt x="1268895" y="99471"/>
                    <a:pt x="1268895" y="102978"/>
                  </a:cubicBezTo>
                  <a:cubicBezTo>
                    <a:pt x="1268895" y="104253"/>
                    <a:pt x="1268895" y="104572"/>
                    <a:pt x="1268895" y="104572"/>
                  </a:cubicBezTo>
                  <a:lnTo>
                    <a:pt x="1268895" y="104572"/>
                  </a:lnTo>
                  <a:close/>
                  <a:moveTo>
                    <a:pt x="2386670" y="106804"/>
                  </a:moveTo>
                  <a:lnTo>
                    <a:pt x="2394322" y="106166"/>
                  </a:lnTo>
                  <a:lnTo>
                    <a:pt x="2394322" y="103935"/>
                  </a:lnTo>
                  <a:lnTo>
                    <a:pt x="2386351" y="103297"/>
                  </a:lnTo>
                  <a:lnTo>
                    <a:pt x="2384757" y="103935"/>
                  </a:lnTo>
                  <a:lnTo>
                    <a:pt x="2384757" y="105847"/>
                  </a:lnTo>
                  <a:lnTo>
                    <a:pt x="2386670" y="106485"/>
                  </a:lnTo>
                  <a:lnTo>
                    <a:pt x="2386670" y="106485"/>
                  </a:lnTo>
                  <a:close/>
                  <a:moveTo>
                    <a:pt x="2497937" y="102022"/>
                  </a:moveTo>
                  <a:lnTo>
                    <a:pt x="2497937" y="102022"/>
                  </a:lnTo>
                  <a:lnTo>
                    <a:pt x="2506864" y="105529"/>
                  </a:lnTo>
                  <a:lnTo>
                    <a:pt x="2506864" y="102022"/>
                  </a:lnTo>
                  <a:lnTo>
                    <a:pt x="2498575" y="101065"/>
                  </a:lnTo>
                  <a:lnTo>
                    <a:pt x="2497618" y="102022"/>
                  </a:lnTo>
                  <a:lnTo>
                    <a:pt x="2497618" y="106166"/>
                  </a:lnTo>
                  <a:cubicBezTo>
                    <a:pt x="2497618" y="106166"/>
                    <a:pt x="2497618" y="101384"/>
                    <a:pt x="2497618" y="101384"/>
                  </a:cubicBezTo>
                  <a:close/>
                  <a:moveTo>
                    <a:pt x="2384757" y="105847"/>
                  </a:moveTo>
                  <a:lnTo>
                    <a:pt x="2384757" y="103935"/>
                  </a:lnTo>
                  <a:lnTo>
                    <a:pt x="2379018" y="104891"/>
                  </a:lnTo>
                  <a:lnTo>
                    <a:pt x="2384757" y="105847"/>
                  </a:lnTo>
                  <a:close/>
                  <a:moveTo>
                    <a:pt x="2394322" y="105847"/>
                  </a:moveTo>
                  <a:lnTo>
                    <a:pt x="2400379" y="104891"/>
                  </a:lnTo>
                  <a:lnTo>
                    <a:pt x="2394322" y="103935"/>
                  </a:lnTo>
                  <a:lnTo>
                    <a:pt x="2394322" y="105847"/>
                  </a:lnTo>
                  <a:lnTo>
                    <a:pt x="2394322" y="105847"/>
                  </a:lnTo>
                  <a:close/>
                  <a:moveTo>
                    <a:pt x="2491242" y="105210"/>
                  </a:moveTo>
                  <a:lnTo>
                    <a:pt x="2491242" y="102022"/>
                  </a:lnTo>
                  <a:cubicBezTo>
                    <a:pt x="2491242" y="102022"/>
                    <a:pt x="2481040" y="103616"/>
                    <a:pt x="2481040" y="103616"/>
                  </a:cubicBezTo>
                  <a:lnTo>
                    <a:pt x="2491242" y="105210"/>
                  </a:lnTo>
                  <a:lnTo>
                    <a:pt x="2491242" y="105210"/>
                  </a:lnTo>
                  <a:close/>
                  <a:moveTo>
                    <a:pt x="2507502" y="105210"/>
                  </a:moveTo>
                  <a:lnTo>
                    <a:pt x="2518023" y="103616"/>
                  </a:lnTo>
                  <a:lnTo>
                    <a:pt x="2507502" y="102022"/>
                  </a:lnTo>
                  <a:lnTo>
                    <a:pt x="2507502" y="105210"/>
                  </a:lnTo>
                  <a:close/>
                  <a:moveTo>
                    <a:pt x="2401336" y="104891"/>
                  </a:moveTo>
                  <a:cubicBezTo>
                    <a:pt x="2401336" y="104891"/>
                    <a:pt x="2401336" y="104891"/>
                    <a:pt x="2401336" y="104891"/>
                  </a:cubicBezTo>
                  <a:lnTo>
                    <a:pt x="2401336" y="101703"/>
                  </a:lnTo>
                  <a:cubicBezTo>
                    <a:pt x="2401336" y="101703"/>
                    <a:pt x="2394003" y="102659"/>
                    <a:pt x="2394003" y="102659"/>
                  </a:cubicBezTo>
                  <a:lnTo>
                    <a:pt x="2394003" y="103935"/>
                  </a:lnTo>
                  <a:lnTo>
                    <a:pt x="2401017" y="105210"/>
                  </a:lnTo>
                  <a:lnTo>
                    <a:pt x="2401017" y="105210"/>
                  </a:lnTo>
                  <a:close/>
                  <a:moveTo>
                    <a:pt x="2378062" y="104891"/>
                  </a:moveTo>
                  <a:lnTo>
                    <a:pt x="2384757" y="103935"/>
                  </a:lnTo>
                  <a:lnTo>
                    <a:pt x="2384757" y="102659"/>
                  </a:lnTo>
                  <a:lnTo>
                    <a:pt x="2378062" y="101703"/>
                  </a:lnTo>
                  <a:cubicBezTo>
                    <a:pt x="2378062" y="101703"/>
                    <a:pt x="2378062" y="101703"/>
                    <a:pt x="2378062" y="101703"/>
                  </a:cubicBezTo>
                  <a:lnTo>
                    <a:pt x="2378062" y="104891"/>
                  </a:lnTo>
                  <a:close/>
                  <a:moveTo>
                    <a:pt x="3091895" y="104572"/>
                  </a:moveTo>
                  <a:lnTo>
                    <a:pt x="3106879" y="102022"/>
                  </a:lnTo>
                  <a:lnTo>
                    <a:pt x="3091895" y="99790"/>
                  </a:lnTo>
                  <a:lnTo>
                    <a:pt x="3091895" y="104572"/>
                  </a:lnTo>
                  <a:lnTo>
                    <a:pt x="3091895" y="104572"/>
                  </a:lnTo>
                  <a:close/>
                  <a:moveTo>
                    <a:pt x="3129515" y="104572"/>
                  </a:moveTo>
                  <a:lnTo>
                    <a:pt x="3129515" y="99790"/>
                  </a:lnTo>
                  <a:lnTo>
                    <a:pt x="3113575" y="102022"/>
                  </a:lnTo>
                  <a:lnTo>
                    <a:pt x="3129515" y="104572"/>
                  </a:lnTo>
                  <a:lnTo>
                    <a:pt x="3129515" y="104572"/>
                  </a:lnTo>
                  <a:close/>
                  <a:moveTo>
                    <a:pt x="5230525" y="102022"/>
                  </a:moveTo>
                  <a:cubicBezTo>
                    <a:pt x="5235307" y="102022"/>
                    <a:pt x="5244234" y="95008"/>
                    <a:pt x="5252523" y="92457"/>
                  </a:cubicBezTo>
                  <a:lnTo>
                    <a:pt x="5219366" y="92457"/>
                  </a:lnTo>
                  <a:cubicBezTo>
                    <a:pt x="5222235" y="95008"/>
                    <a:pt x="5224467" y="97558"/>
                    <a:pt x="5227655" y="100109"/>
                  </a:cubicBezTo>
                  <a:cubicBezTo>
                    <a:pt x="5228293" y="101384"/>
                    <a:pt x="5229249" y="102022"/>
                    <a:pt x="5230525" y="102022"/>
                  </a:cubicBezTo>
                  <a:close/>
                  <a:moveTo>
                    <a:pt x="2752354" y="103935"/>
                  </a:moveTo>
                  <a:lnTo>
                    <a:pt x="2761281" y="102341"/>
                  </a:lnTo>
                  <a:lnTo>
                    <a:pt x="2752354" y="101065"/>
                  </a:lnTo>
                  <a:lnTo>
                    <a:pt x="2752354" y="103935"/>
                  </a:lnTo>
                  <a:lnTo>
                    <a:pt x="2752354" y="103935"/>
                  </a:lnTo>
                  <a:close/>
                  <a:moveTo>
                    <a:pt x="2771483" y="103935"/>
                  </a:moveTo>
                  <a:lnTo>
                    <a:pt x="2771483" y="101065"/>
                  </a:lnTo>
                  <a:lnTo>
                    <a:pt x="2761918" y="102659"/>
                  </a:lnTo>
                  <a:lnTo>
                    <a:pt x="2771483" y="104253"/>
                  </a:lnTo>
                  <a:close/>
                  <a:moveTo>
                    <a:pt x="2384757" y="103935"/>
                  </a:moveTo>
                  <a:lnTo>
                    <a:pt x="2387626" y="103297"/>
                  </a:lnTo>
                  <a:lnTo>
                    <a:pt x="2384757" y="102659"/>
                  </a:lnTo>
                  <a:lnTo>
                    <a:pt x="2384757" y="103616"/>
                  </a:lnTo>
                  <a:lnTo>
                    <a:pt x="2384757" y="103616"/>
                  </a:lnTo>
                  <a:close/>
                  <a:moveTo>
                    <a:pt x="2394322" y="103935"/>
                  </a:moveTo>
                  <a:lnTo>
                    <a:pt x="2394322" y="102978"/>
                  </a:lnTo>
                  <a:lnTo>
                    <a:pt x="2391133" y="103616"/>
                  </a:lnTo>
                  <a:lnTo>
                    <a:pt x="2394322" y="104253"/>
                  </a:lnTo>
                  <a:lnTo>
                    <a:pt x="2394322" y="104253"/>
                  </a:lnTo>
                  <a:close/>
                  <a:moveTo>
                    <a:pt x="2477214" y="103616"/>
                  </a:moveTo>
                  <a:lnTo>
                    <a:pt x="2488692" y="102022"/>
                  </a:lnTo>
                  <a:lnTo>
                    <a:pt x="2488692" y="100109"/>
                  </a:lnTo>
                  <a:lnTo>
                    <a:pt x="2476895" y="98196"/>
                  </a:lnTo>
                  <a:lnTo>
                    <a:pt x="2476895" y="103616"/>
                  </a:lnTo>
                  <a:cubicBezTo>
                    <a:pt x="2476895" y="103616"/>
                    <a:pt x="2476895" y="103616"/>
                    <a:pt x="2476895" y="103616"/>
                  </a:cubicBezTo>
                  <a:close/>
                  <a:moveTo>
                    <a:pt x="2519617" y="103616"/>
                  </a:moveTo>
                  <a:lnTo>
                    <a:pt x="2519617" y="98196"/>
                  </a:lnTo>
                  <a:cubicBezTo>
                    <a:pt x="2519617" y="98196"/>
                    <a:pt x="2507502" y="100109"/>
                    <a:pt x="2507502" y="100109"/>
                  </a:cubicBezTo>
                  <a:lnTo>
                    <a:pt x="2507502" y="101703"/>
                  </a:lnTo>
                  <a:lnTo>
                    <a:pt x="2519617" y="103616"/>
                  </a:lnTo>
                  <a:lnTo>
                    <a:pt x="2519617" y="103616"/>
                  </a:lnTo>
                  <a:close/>
                  <a:moveTo>
                    <a:pt x="2386351" y="103297"/>
                  </a:moveTo>
                  <a:lnTo>
                    <a:pt x="2394322" y="102659"/>
                  </a:lnTo>
                  <a:lnTo>
                    <a:pt x="2394322" y="100428"/>
                  </a:lnTo>
                  <a:lnTo>
                    <a:pt x="2386670" y="99790"/>
                  </a:lnTo>
                  <a:lnTo>
                    <a:pt x="2384757" y="100428"/>
                  </a:lnTo>
                  <a:lnTo>
                    <a:pt x="2384757" y="102341"/>
                  </a:lnTo>
                  <a:lnTo>
                    <a:pt x="2386351" y="102978"/>
                  </a:lnTo>
                  <a:lnTo>
                    <a:pt x="2386351" y="102978"/>
                  </a:lnTo>
                  <a:close/>
                  <a:moveTo>
                    <a:pt x="5173775" y="100746"/>
                  </a:moveTo>
                  <a:cubicBezTo>
                    <a:pt x="5180470" y="99471"/>
                    <a:pt x="5179195" y="95964"/>
                    <a:pt x="5179195" y="92457"/>
                  </a:cubicBezTo>
                  <a:lnTo>
                    <a:pt x="5167717" y="92457"/>
                  </a:lnTo>
                  <a:cubicBezTo>
                    <a:pt x="5167717" y="92457"/>
                    <a:pt x="5165167" y="93733"/>
                    <a:pt x="5163573" y="94051"/>
                  </a:cubicBezTo>
                  <a:cubicBezTo>
                    <a:pt x="5163573" y="95645"/>
                    <a:pt x="5155921" y="96921"/>
                    <a:pt x="5169312" y="98196"/>
                  </a:cubicBezTo>
                  <a:cubicBezTo>
                    <a:pt x="5171862" y="98196"/>
                    <a:pt x="5168993" y="100109"/>
                    <a:pt x="5174094" y="100746"/>
                  </a:cubicBezTo>
                  <a:close/>
                  <a:moveTo>
                    <a:pt x="2384757" y="102659"/>
                  </a:moveTo>
                  <a:lnTo>
                    <a:pt x="2384757" y="100746"/>
                  </a:lnTo>
                  <a:lnTo>
                    <a:pt x="2379018" y="101703"/>
                  </a:lnTo>
                  <a:lnTo>
                    <a:pt x="2384757" y="102659"/>
                  </a:lnTo>
                  <a:lnTo>
                    <a:pt x="2384757" y="102659"/>
                  </a:lnTo>
                  <a:close/>
                  <a:moveTo>
                    <a:pt x="2390815" y="102659"/>
                  </a:moveTo>
                  <a:lnTo>
                    <a:pt x="2397191" y="101703"/>
                  </a:lnTo>
                  <a:lnTo>
                    <a:pt x="2391133" y="100746"/>
                  </a:lnTo>
                  <a:lnTo>
                    <a:pt x="2391133" y="102659"/>
                  </a:lnTo>
                  <a:lnTo>
                    <a:pt x="2391133" y="102659"/>
                  </a:lnTo>
                  <a:close/>
                  <a:moveTo>
                    <a:pt x="2763194" y="102022"/>
                  </a:moveTo>
                  <a:lnTo>
                    <a:pt x="2780729" y="100109"/>
                  </a:lnTo>
                  <a:lnTo>
                    <a:pt x="2780729" y="92457"/>
                  </a:lnTo>
                  <a:lnTo>
                    <a:pt x="2752354" y="92457"/>
                  </a:lnTo>
                  <a:lnTo>
                    <a:pt x="2752354" y="100109"/>
                  </a:lnTo>
                  <a:lnTo>
                    <a:pt x="2763194" y="102022"/>
                  </a:lnTo>
                  <a:close/>
                  <a:moveTo>
                    <a:pt x="2488692" y="101703"/>
                  </a:moveTo>
                  <a:lnTo>
                    <a:pt x="2494112" y="100746"/>
                  </a:lnTo>
                  <a:lnTo>
                    <a:pt x="2488692" y="99790"/>
                  </a:lnTo>
                  <a:lnTo>
                    <a:pt x="2488692" y="101384"/>
                  </a:lnTo>
                  <a:close/>
                  <a:moveTo>
                    <a:pt x="2507502" y="101703"/>
                  </a:moveTo>
                  <a:lnTo>
                    <a:pt x="2507502" y="100428"/>
                  </a:lnTo>
                  <a:lnTo>
                    <a:pt x="2503039" y="101065"/>
                  </a:lnTo>
                  <a:lnTo>
                    <a:pt x="2507502" y="101703"/>
                  </a:lnTo>
                  <a:lnTo>
                    <a:pt x="2507502" y="101703"/>
                  </a:lnTo>
                  <a:close/>
                  <a:moveTo>
                    <a:pt x="2377743" y="101384"/>
                  </a:moveTo>
                  <a:cubicBezTo>
                    <a:pt x="2377743" y="101384"/>
                    <a:pt x="2377743" y="101384"/>
                    <a:pt x="2377743" y="101384"/>
                  </a:cubicBezTo>
                  <a:lnTo>
                    <a:pt x="2384438" y="100428"/>
                  </a:lnTo>
                  <a:lnTo>
                    <a:pt x="2384438" y="99152"/>
                  </a:lnTo>
                  <a:lnTo>
                    <a:pt x="2377105" y="98196"/>
                  </a:lnTo>
                  <a:lnTo>
                    <a:pt x="2377105" y="101384"/>
                  </a:lnTo>
                  <a:cubicBezTo>
                    <a:pt x="2377105" y="101384"/>
                    <a:pt x="2377105" y="101384"/>
                    <a:pt x="2377105" y="101384"/>
                  </a:cubicBezTo>
                  <a:close/>
                  <a:moveTo>
                    <a:pt x="2394322" y="101384"/>
                  </a:moveTo>
                  <a:lnTo>
                    <a:pt x="2394322" y="98196"/>
                  </a:lnTo>
                  <a:lnTo>
                    <a:pt x="2403886" y="99471"/>
                  </a:lnTo>
                  <a:lnTo>
                    <a:pt x="2403886" y="100428"/>
                  </a:lnTo>
                  <a:lnTo>
                    <a:pt x="2394322" y="101703"/>
                  </a:lnTo>
                  <a:close/>
                  <a:moveTo>
                    <a:pt x="3110386" y="98834"/>
                  </a:moveTo>
                  <a:lnTo>
                    <a:pt x="3129515" y="95645"/>
                  </a:lnTo>
                  <a:lnTo>
                    <a:pt x="3129515" y="92457"/>
                  </a:lnTo>
                  <a:lnTo>
                    <a:pt x="3091895" y="92457"/>
                  </a:lnTo>
                  <a:lnTo>
                    <a:pt x="3091895" y="95645"/>
                  </a:lnTo>
                  <a:lnTo>
                    <a:pt x="3110386" y="98834"/>
                  </a:lnTo>
                  <a:close/>
                  <a:moveTo>
                    <a:pt x="2501444" y="100746"/>
                  </a:moveTo>
                  <a:lnTo>
                    <a:pt x="2507183" y="99790"/>
                  </a:lnTo>
                  <a:lnTo>
                    <a:pt x="2507183" y="96283"/>
                  </a:lnTo>
                  <a:lnTo>
                    <a:pt x="2501444" y="95008"/>
                  </a:lnTo>
                  <a:lnTo>
                    <a:pt x="2494112" y="96283"/>
                  </a:lnTo>
                  <a:lnTo>
                    <a:pt x="2494112" y="99790"/>
                  </a:lnTo>
                  <a:cubicBezTo>
                    <a:pt x="2494112" y="99790"/>
                    <a:pt x="2501444" y="101065"/>
                    <a:pt x="2501444" y="101065"/>
                  </a:cubicBezTo>
                  <a:lnTo>
                    <a:pt x="2501444" y="101065"/>
                  </a:lnTo>
                  <a:close/>
                  <a:moveTo>
                    <a:pt x="1258374" y="98196"/>
                  </a:moveTo>
                  <a:cubicBezTo>
                    <a:pt x="1258374" y="98196"/>
                    <a:pt x="1259011" y="98196"/>
                    <a:pt x="1259649" y="98196"/>
                  </a:cubicBezTo>
                  <a:cubicBezTo>
                    <a:pt x="1260287" y="98196"/>
                    <a:pt x="1261243" y="98196"/>
                    <a:pt x="1262200" y="98196"/>
                  </a:cubicBezTo>
                  <a:cubicBezTo>
                    <a:pt x="1264750" y="96602"/>
                    <a:pt x="1264750" y="94689"/>
                    <a:pt x="1265707" y="92776"/>
                  </a:cubicBezTo>
                  <a:lnTo>
                    <a:pt x="1262200" y="92776"/>
                  </a:lnTo>
                  <a:cubicBezTo>
                    <a:pt x="1262200" y="92776"/>
                    <a:pt x="1262200" y="93733"/>
                    <a:pt x="1262200" y="94051"/>
                  </a:cubicBezTo>
                  <a:cubicBezTo>
                    <a:pt x="1261562" y="95645"/>
                    <a:pt x="1256461" y="97877"/>
                    <a:pt x="1258055" y="98196"/>
                  </a:cubicBezTo>
                  <a:lnTo>
                    <a:pt x="1258055" y="98196"/>
                  </a:lnTo>
                  <a:close/>
                  <a:moveTo>
                    <a:pt x="2384757" y="100109"/>
                  </a:moveTo>
                  <a:lnTo>
                    <a:pt x="2388264" y="99471"/>
                  </a:lnTo>
                  <a:lnTo>
                    <a:pt x="2384757" y="98834"/>
                  </a:lnTo>
                  <a:lnTo>
                    <a:pt x="2384757" y="99790"/>
                  </a:lnTo>
                  <a:lnTo>
                    <a:pt x="2384757" y="99790"/>
                  </a:lnTo>
                  <a:close/>
                  <a:moveTo>
                    <a:pt x="2394322" y="100109"/>
                  </a:moveTo>
                  <a:lnTo>
                    <a:pt x="2394322" y="99152"/>
                  </a:lnTo>
                  <a:lnTo>
                    <a:pt x="2391452" y="99790"/>
                  </a:lnTo>
                  <a:lnTo>
                    <a:pt x="2394322" y="100428"/>
                  </a:lnTo>
                  <a:lnTo>
                    <a:pt x="2394322" y="100428"/>
                  </a:lnTo>
                  <a:close/>
                  <a:moveTo>
                    <a:pt x="2752354" y="97558"/>
                  </a:moveTo>
                  <a:lnTo>
                    <a:pt x="2752354" y="92457"/>
                  </a:lnTo>
                  <a:lnTo>
                    <a:pt x="2746296" y="92457"/>
                  </a:lnTo>
                  <a:lnTo>
                    <a:pt x="2732587" y="94689"/>
                  </a:lnTo>
                  <a:lnTo>
                    <a:pt x="2752673" y="97558"/>
                  </a:lnTo>
                  <a:close/>
                  <a:moveTo>
                    <a:pt x="2780729" y="97240"/>
                  </a:moveTo>
                  <a:lnTo>
                    <a:pt x="2801452" y="94370"/>
                  </a:lnTo>
                  <a:lnTo>
                    <a:pt x="2788380" y="92457"/>
                  </a:lnTo>
                  <a:lnTo>
                    <a:pt x="2780729" y="92457"/>
                  </a:lnTo>
                  <a:lnTo>
                    <a:pt x="2780729" y="97558"/>
                  </a:lnTo>
                  <a:close/>
                  <a:moveTo>
                    <a:pt x="2299952" y="99471"/>
                  </a:moveTo>
                  <a:lnTo>
                    <a:pt x="2296444" y="92457"/>
                  </a:lnTo>
                  <a:lnTo>
                    <a:pt x="2297720" y="92457"/>
                  </a:lnTo>
                  <a:lnTo>
                    <a:pt x="2299952" y="99471"/>
                  </a:lnTo>
                  <a:lnTo>
                    <a:pt x="2299952" y="99471"/>
                  </a:lnTo>
                  <a:cubicBezTo>
                    <a:pt x="2299952" y="99471"/>
                    <a:pt x="2297720" y="99471"/>
                    <a:pt x="2297720" y="99471"/>
                  </a:cubicBezTo>
                  <a:lnTo>
                    <a:pt x="2299952" y="99471"/>
                  </a:lnTo>
                  <a:lnTo>
                    <a:pt x="2299952" y="97877"/>
                  </a:lnTo>
                  <a:lnTo>
                    <a:pt x="2297401" y="97877"/>
                  </a:lnTo>
                  <a:cubicBezTo>
                    <a:pt x="2297401" y="97877"/>
                    <a:pt x="2299952" y="97877"/>
                    <a:pt x="2299952" y="97877"/>
                  </a:cubicBezTo>
                  <a:lnTo>
                    <a:pt x="2299952" y="97240"/>
                  </a:lnTo>
                  <a:lnTo>
                    <a:pt x="2297401" y="102022"/>
                  </a:lnTo>
                  <a:lnTo>
                    <a:pt x="2296126" y="102022"/>
                  </a:lnTo>
                  <a:lnTo>
                    <a:pt x="2299952" y="97240"/>
                  </a:lnTo>
                  <a:lnTo>
                    <a:pt x="2299952" y="97877"/>
                  </a:lnTo>
                  <a:lnTo>
                    <a:pt x="2296126" y="97877"/>
                  </a:lnTo>
                  <a:cubicBezTo>
                    <a:pt x="2296126" y="97877"/>
                    <a:pt x="2299952" y="97877"/>
                    <a:pt x="2299952" y="97877"/>
                  </a:cubicBezTo>
                  <a:lnTo>
                    <a:pt x="2299952" y="99790"/>
                  </a:lnTo>
                  <a:lnTo>
                    <a:pt x="2299952" y="99790"/>
                  </a:lnTo>
                  <a:close/>
                  <a:moveTo>
                    <a:pt x="2386670" y="99471"/>
                  </a:moveTo>
                  <a:lnTo>
                    <a:pt x="2394322" y="98834"/>
                  </a:lnTo>
                  <a:lnTo>
                    <a:pt x="2394322" y="96602"/>
                  </a:lnTo>
                  <a:lnTo>
                    <a:pt x="2386032" y="95964"/>
                  </a:lnTo>
                  <a:lnTo>
                    <a:pt x="2384757" y="96602"/>
                  </a:lnTo>
                  <a:lnTo>
                    <a:pt x="2384757" y="98834"/>
                  </a:lnTo>
                  <a:lnTo>
                    <a:pt x="2386670" y="99471"/>
                  </a:lnTo>
                  <a:lnTo>
                    <a:pt x="2386670" y="99471"/>
                  </a:lnTo>
                  <a:close/>
                  <a:moveTo>
                    <a:pt x="2488692" y="99471"/>
                  </a:moveTo>
                  <a:lnTo>
                    <a:pt x="2488692" y="96283"/>
                  </a:lnTo>
                  <a:lnTo>
                    <a:pt x="2478171" y="97877"/>
                  </a:lnTo>
                  <a:lnTo>
                    <a:pt x="2488692" y="99471"/>
                  </a:lnTo>
                  <a:lnTo>
                    <a:pt x="2488692" y="99471"/>
                  </a:lnTo>
                  <a:close/>
                  <a:moveTo>
                    <a:pt x="2507502" y="99471"/>
                  </a:moveTo>
                  <a:lnTo>
                    <a:pt x="2518342" y="97877"/>
                  </a:lnTo>
                  <a:lnTo>
                    <a:pt x="2507502" y="95964"/>
                  </a:lnTo>
                  <a:lnTo>
                    <a:pt x="2507502" y="99471"/>
                  </a:lnTo>
                  <a:close/>
                  <a:moveTo>
                    <a:pt x="2384757" y="98834"/>
                  </a:moveTo>
                  <a:lnTo>
                    <a:pt x="2384757" y="96921"/>
                  </a:lnTo>
                  <a:lnTo>
                    <a:pt x="2378381" y="97877"/>
                  </a:lnTo>
                  <a:lnTo>
                    <a:pt x="2384757" y="98834"/>
                  </a:lnTo>
                  <a:close/>
                  <a:moveTo>
                    <a:pt x="2394322" y="98834"/>
                  </a:moveTo>
                  <a:lnTo>
                    <a:pt x="2400698" y="97877"/>
                  </a:lnTo>
                  <a:lnTo>
                    <a:pt x="2394322" y="96921"/>
                  </a:lnTo>
                  <a:lnTo>
                    <a:pt x="2394322" y="98834"/>
                  </a:lnTo>
                  <a:close/>
                  <a:moveTo>
                    <a:pt x="5119895" y="95645"/>
                  </a:moveTo>
                  <a:cubicBezTo>
                    <a:pt x="5122764" y="95964"/>
                    <a:pt x="5126909" y="95327"/>
                    <a:pt x="5129459" y="93095"/>
                  </a:cubicBezTo>
                  <a:cubicBezTo>
                    <a:pt x="5135198" y="92776"/>
                    <a:pt x="5142531" y="93095"/>
                    <a:pt x="5148907" y="92457"/>
                  </a:cubicBezTo>
                  <a:lnTo>
                    <a:pt x="5116388" y="92457"/>
                  </a:lnTo>
                  <a:cubicBezTo>
                    <a:pt x="5116388" y="92457"/>
                    <a:pt x="5117025" y="95327"/>
                    <a:pt x="5119576" y="95645"/>
                  </a:cubicBezTo>
                  <a:lnTo>
                    <a:pt x="5119576" y="95645"/>
                  </a:lnTo>
                  <a:close/>
                  <a:moveTo>
                    <a:pt x="3091895" y="95327"/>
                  </a:moveTo>
                  <a:lnTo>
                    <a:pt x="3091895" y="92457"/>
                  </a:lnTo>
                  <a:lnTo>
                    <a:pt x="3071809" y="92457"/>
                  </a:lnTo>
                  <a:lnTo>
                    <a:pt x="3091895" y="95327"/>
                  </a:lnTo>
                  <a:close/>
                  <a:moveTo>
                    <a:pt x="2377424" y="95327"/>
                  </a:moveTo>
                  <a:lnTo>
                    <a:pt x="2384757" y="94051"/>
                  </a:lnTo>
                  <a:lnTo>
                    <a:pt x="2384757" y="92776"/>
                  </a:lnTo>
                  <a:lnTo>
                    <a:pt x="2381569" y="92138"/>
                  </a:lnTo>
                  <a:lnTo>
                    <a:pt x="2377105" y="92138"/>
                  </a:lnTo>
                  <a:lnTo>
                    <a:pt x="2377105" y="95008"/>
                  </a:lnTo>
                  <a:cubicBezTo>
                    <a:pt x="2377105" y="95008"/>
                    <a:pt x="2377105" y="95008"/>
                    <a:pt x="2377105" y="95008"/>
                  </a:cubicBezTo>
                  <a:close/>
                  <a:moveTo>
                    <a:pt x="2394322" y="97877"/>
                  </a:moveTo>
                  <a:lnTo>
                    <a:pt x="2394322" y="92457"/>
                  </a:lnTo>
                  <a:lnTo>
                    <a:pt x="2394322" y="92457"/>
                  </a:lnTo>
                  <a:lnTo>
                    <a:pt x="2403567" y="95327"/>
                  </a:lnTo>
                  <a:lnTo>
                    <a:pt x="2403567" y="96602"/>
                  </a:lnTo>
                  <a:lnTo>
                    <a:pt x="2398785" y="97877"/>
                  </a:lnTo>
                  <a:lnTo>
                    <a:pt x="2394322" y="97877"/>
                  </a:lnTo>
                  <a:close/>
                  <a:moveTo>
                    <a:pt x="2519617" y="95327"/>
                  </a:moveTo>
                  <a:lnTo>
                    <a:pt x="2519617" y="92457"/>
                  </a:lnTo>
                  <a:cubicBezTo>
                    <a:pt x="2519617" y="92457"/>
                    <a:pt x="2507502" y="92457"/>
                    <a:pt x="2507502" y="92457"/>
                  </a:cubicBezTo>
                  <a:lnTo>
                    <a:pt x="2507502" y="93095"/>
                  </a:lnTo>
                  <a:lnTo>
                    <a:pt x="2519617" y="95327"/>
                  </a:lnTo>
                  <a:lnTo>
                    <a:pt x="2519617" y="95327"/>
                  </a:lnTo>
                  <a:close/>
                  <a:moveTo>
                    <a:pt x="3139080" y="95327"/>
                  </a:moveTo>
                  <a:lnTo>
                    <a:pt x="3157571" y="92457"/>
                  </a:lnTo>
                  <a:lnTo>
                    <a:pt x="3139080" y="92457"/>
                  </a:lnTo>
                  <a:lnTo>
                    <a:pt x="3139080" y="95327"/>
                  </a:lnTo>
                  <a:close/>
                  <a:moveTo>
                    <a:pt x="2476895" y="95008"/>
                  </a:moveTo>
                  <a:lnTo>
                    <a:pt x="2488692" y="93095"/>
                  </a:lnTo>
                  <a:lnTo>
                    <a:pt x="2488692" y="92138"/>
                  </a:lnTo>
                  <a:lnTo>
                    <a:pt x="2476577" y="92138"/>
                  </a:lnTo>
                  <a:lnTo>
                    <a:pt x="2476577" y="94689"/>
                  </a:lnTo>
                  <a:lnTo>
                    <a:pt x="2476577" y="94689"/>
                  </a:lnTo>
                  <a:close/>
                  <a:moveTo>
                    <a:pt x="2296763" y="97240"/>
                  </a:moveTo>
                  <a:lnTo>
                    <a:pt x="2299952" y="97240"/>
                  </a:lnTo>
                  <a:lnTo>
                    <a:pt x="2299952" y="95645"/>
                  </a:lnTo>
                  <a:lnTo>
                    <a:pt x="2297720" y="95645"/>
                  </a:lnTo>
                  <a:cubicBezTo>
                    <a:pt x="2297720" y="95645"/>
                    <a:pt x="2299952" y="95645"/>
                    <a:pt x="2299952" y="95645"/>
                  </a:cubicBezTo>
                  <a:lnTo>
                    <a:pt x="2299952" y="95008"/>
                  </a:lnTo>
                  <a:lnTo>
                    <a:pt x="2297720" y="92457"/>
                  </a:lnTo>
                  <a:lnTo>
                    <a:pt x="2296444" y="92457"/>
                  </a:lnTo>
                  <a:lnTo>
                    <a:pt x="2299952" y="95008"/>
                  </a:lnTo>
                  <a:lnTo>
                    <a:pt x="2299952" y="95645"/>
                  </a:lnTo>
                  <a:lnTo>
                    <a:pt x="2296444" y="95645"/>
                  </a:lnTo>
                  <a:cubicBezTo>
                    <a:pt x="2296444" y="95645"/>
                    <a:pt x="2299952" y="95645"/>
                    <a:pt x="2299952" y="95645"/>
                  </a:cubicBezTo>
                  <a:lnTo>
                    <a:pt x="2299952" y="96921"/>
                  </a:lnTo>
                  <a:lnTo>
                    <a:pt x="2296763" y="96921"/>
                  </a:lnTo>
                  <a:close/>
                  <a:moveTo>
                    <a:pt x="2394322" y="96602"/>
                  </a:moveTo>
                  <a:lnTo>
                    <a:pt x="2394322" y="95645"/>
                  </a:lnTo>
                  <a:lnTo>
                    <a:pt x="2391133" y="95645"/>
                  </a:lnTo>
                  <a:cubicBezTo>
                    <a:pt x="2391133" y="95645"/>
                    <a:pt x="2394322" y="96602"/>
                    <a:pt x="2394322" y="96602"/>
                  </a:cubicBezTo>
                  <a:lnTo>
                    <a:pt x="2394322" y="96602"/>
                  </a:lnTo>
                  <a:close/>
                  <a:moveTo>
                    <a:pt x="2726848" y="94051"/>
                  </a:moveTo>
                  <a:lnTo>
                    <a:pt x="2737370" y="92457"/>
                  </a:lnTo>
                  <a:lnTo>
                    <a:pt x="2726530" y="92457"/>
                  </a:lnTo>
                  <a:lnTo>
                    <a:pt x="2726530" y="94051"/>
                  </a:lnTo>
                  <a:lnTo>
                    <a:pt x="2726530" y="94051"/>
                  </a:lnTo>
                  <a:close/>
                  <a:moveTo>
                    <a:pt x="2384757" y="96283"/>
                  </a:moveTo>
                  <a:lnTo>
                    <a:pt x="2387626" y="96283"/>
                  </a:lnTo>
                  <a:cubicBezTo>
                    <a:pt x="2387626" y="96283"/>
                    <a:pt x="2384757" y="95327"/>
                    <a:pt x="2384757" y="95327"/>
                  </a:cubicBezTo>
                  <a:lnTo>
                    <a:pt x="2384757" y="96283"/>
                  </a:lnTo>
                  <a:close/>
                  <a:moveTo>
                    <a:pt x="2799539" y="94051"/>
                  </a:moveTo>
                  <a:lnTo>
                    <a:pt x="2799539" y="92457"/>
                  </a:lnTo>
                  <a:lnTo>
                    <a:pt x="2789975" y="92457"/>
                  </a:lnTo>
                  <a:lnTo>
                    <a:pt x="2799539" y="94051"/>
                  </a:lnTo>
                  <a:close/>
                  <a:moveTo>
                    <a:pt x="1301095" y="93414"/>
                  </a:moveTo>
                  <a:cubicBezTo>
                    <a:pt x="1301095" y="93414"/>
                    <a:pt x="1302371" y="93095"/>
                    <a:pt x="1302052" y="92457"/>
                  </a:cubicBezTo>
                  <a:lnTo>
                    <a:pt x="1296313" y="92457"/>
                  </a:lnTo>
                  <a:cubicBezTo>
                    <a:pt x="1296313" y="92457"/>
                    <a:pt x="1297907" y="93095"/>
                    <a:pt x="1298545" y="93414"/>
                  </a:cubicBezTo>
                  <a:cubicBezTo>
                    <a:pt x="1299501" y="93414"/>
                    <a:pt x="1300458" y="93414"/>
                    <a:pt x="1300777" y="93414"/>
                  </a:cubicBezTo>
                  <a:lnTo>
                    <a:pt x="1300777" y="93414"/>
                  </a:lnTo>
                  <a:close/>
                  <a:moveTo>
                    <a:pt x="2386032" y="95964"/>
                  </a:moveTo>
                  <a:lnTo>
                    <a:pt x="2394322" y="95327"/>
                  </a:lnTo>
                  <a:lnTo>
                    <a:pt x="2394322" y="92457"/>
                  </a:lnTo>
                  <a:lnTo>
                    <a:pt x="2384757" y="92457"/>
                  </a:lnTo>
                  <a:lnTo>
                    <a:pt x="2384757" y="95327"/>
                  </a:lnTo>
                  <a:lnTo>
                    <a:pt x="2386032" y="95964"/>
                  </a:lnTo>
                  <a:close/>
                  <a:moveTo>
                    <a:pt x="2488692" y="93095"/>
                  </a:moveTo>
                  <a:lnTo>
                    <a:pt x="2493474" y="92457"/>
                  </a:lnTo>
                  <a:lnTo>
                    <a:pt x="2488692" y="92457"/>
                  </a:lnTo>
                  <a:lnTo>
                    <a:pt x="2488692" y="93095"/>
                  </a:lnTo>
                  <a:close/>
                  <a:moveTo>
                    <a:pt x="2507502" y="93095"/>
                  </a:moveTo>
                  <a:lnTo>
                    <a:pt x="2507502" y="92457"/>
                  </a:lnTo>
                  <a:lnTo>
                    <a:pt x="2503676" y="92457"/>
                  </a:lnTo>
                  <a:lnTo>
                    <a:pt x="2507502" y="93095"/>
                  </a:lnTo>
                  <a:close/>
                  <a:moveTo>
                    <a:pt x="2297082" y="92776"/>
                  </a:moveTo>
                  <a:lnTo>
                    <a:pt x="2298995" y="92776"/>
                  </a:lnTo>
                  <a:cubicBezTo>
                    <a:pt x="2298995" y="92776"/>
                    <a:pt x="2294532" y="92457"/>
                    <a:pt x="2294532" y="92457"/>
                  </a:cubicBezTo>
                  <a:lnTo>
                    <a:pt x="2296763" y="92457"/>
                  </a:lnTo>
                  <a:close/>
                  <a:moveTo>
                    <a:pt x="2384757" y="92776"/>
                  </a:moveTo>
                  <a:lnTo>
                    <a:pt x="2384757" y="92776"/>
                  </a:lnTo>
                  <a:cubicBezTo>
                    <a:pt x="2384757" y="92776"/>
                    <a:pt x="2382844" y="92457"/>
                    <a:pt x="2382844" y="92457"/>
                  </a:cubicBezTo>
                  <a:lnTo>
                    <a:pt x="2384757" y="92457"/>
                  </a:lnTo>
                  <a:close/>
                  <a:moveTo>
                    <a:pt x="2394322" y="92457"/>
                  </a:moveTo>
                  <a:lnTo>
                    <a:pt x="2395597" y="92457"/>
                  </a:lnTo>
                  <a:cubicBezTo>
                    <a:pt x="2395597" y="92457"/>
                    <a:pt x="2394322" y="92457"/>
                    <a:pt x="2394322" y="92457"/>
                  </a:cubicBezTo>
                  <a:lnTo>
                    <a:pt x="2394322" y="92457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188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it-IT"/>
            </a:p>
          </p:txBody>
        </p:sp>
      </p:grp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2093B82-D864-38A7-1D2E-D0A7EF3326BE}"/>
              </a:ext>
            </a:extLst>
          </p:cNvPr>
          <p:cNvSpPr txBox="1"/>
          <p:nvPr userDrawn="1"/>
        </p:nvSpPr>
        <p:spPr>
          <a:xfrm>
            <a:off x="8059917" y="6172016"/>
            <a:ext cx="16968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700" dirty="0"/>
              <a:t>CON IL CONTRIBUTO TECNICO DI</a:t>
            </a:r>
          </a:p>
        </p:txBody>
      </p:sp>
    </p:spTree>
    <p:extLst>
      <p:ext uri="{BB962C8B-B14F-4D97-AF65-F5344CB8AC3E}">
        <p14:creationId xmlns:p14="http://schemas.microsoft.com/office/powerpoint/2010/main" val="3944986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3214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855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56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854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354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96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7482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8369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300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8725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1ABCB"/>
            </a:gs>
            <a:gs pos="44000">
              <a:srgbClr val="98E6EA"/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1DA3CC-1557-4301-AFFD-8DCEE081E0D0}" type="datetimeFigureOut">
              <a:rPr lang="it-IT" smtClean="0"/>
              <a:t>06/05/2025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66922D-FA1F-4C17-87AE-9E238E87011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079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svg"/><Relationship Id="rId11" Type="http://schemas.openxmlformats.org/officeDocument/2006/relationships/image" Target="../media/image6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21ABCB"/>
            </a:gs>
            <a:gs pos="52000">
              <a:srgbClr val="98E6EA"/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A3A0F700-0FB9-35A9-4606-59C628A90A2A}"/>
              </a:ext>
            </a:extLst>
          </p:cNvPr>
          <p:cNvSpPr txBox="1"/>
          <p:nvPr/>
        </p:nvSpPr>
        <p:spPr>
          <a:xfrm>
            <a:off x="1766955" y="1386674"/>
            <a:ext cx="63722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002060"/>
                </a:solidFill>
              </a:rPr>
              <a:t>VERSO UN FUTURO SOSTENIBILE</a:t>
            </a:r>
          </a:p>
          <a:p>
            <a:pPr algn="ctr"/>
            <a:r>
              <a:rPr lang="it-IT" sz="2000" b="1" dirty="0">
                <a:solidFill>
                  <a:schemeClr val="accent4">
                    <a:lumMod val="75000"/>
                  </a:schemeClr>
                </a:solidFill>
              </a:rPr>
              <a:t>LE COMUNITÀ ENERGETICHE RINNOVABILI </a:t>
            </a:r>
          </a:p>
          <a:p>
            <a:pPr algn="ctr"/>
            <a:r>
              <a:rPr lang="it-IT" sz="2000" b="1" dirty="0">
                <a:solidFill>
                  <a:schemeClr val="accent4">
                    <a:lumMod val="75000"/>
                  </a:schemeClr>
                </a:solidFill>
              </a:rPr>
              <a:t>AL CENTRO DELLA TRANSIZIONE ENERGETICA​​</a:t>
            </a:r>
          </a:p>
        </p:txBody>
      </p:sp>
      <p:pic>
        <p:nvPicPr>
          <p:cNvPr id="5" name="Immagine 4" descr="Immagine che contiene schermata, Carattere, Elementi grafici, design&#10;&#10;Il contenuto generato dall'IA potrebbe non essere corretto.">
            <a:extLst>
              <a:ext uri="{FF2B5EF4-FFF2-40B4-BE49-F238E27FC236}">
                <a16:creationId xmlns:a16="http://schemas.microsoft.com/office/drawing/2014/main" id="{325E33A0-E9D4-EDEC-1D67-DC1BF1312C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989" y="280481"/>
            <a:ext cx="2294022" cy="750336"/>
          </a:xfrm>
          <a:prstGeom prst="rect">
            <a:avLst/>
          </a:prstGeom>
          <a:effectLst/>
        </p:spPr>
      </p:pic>
      <p:pic>
        <p:nvPicPr>
          <p:cNvPr id="2" name="Immagine 1" descr="Immagine che contiene schermata, Elementi grafici, design&#10;&#10;Il contenuto generato dall'IA potrebbe non essere corretto.">
            <a:extLst>
              <a:ext uri="{FF2B5EF4-FFF2-40B4-BE49-F238E27FC236}">
                <a16:creationId xmlns:a16="http://schemas.microsoft.com/office/drawing/2014/main" id="{54D34F54-E7E5-D92E-B920-751A0AD84B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5569" y="6265333"/>
            <a:ext cx="2337675" cy="42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017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3000">
              <a:srgbClr val="9EE6DA"/>
            </a:gs>
            <a:gs pos="0">
              <a:srgbClr val="21ABCB"/>
            </a:gs>
            <a:gs pos="36000">
              <a:srgbClr val="A7E6C2"/>
            </a:gs>
            <a:gs pos="8000">
              <a:srgbClr val="60CADB"/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02B182-E55A-1451-A450-6D3258300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uppo 32">
            <a:extLst>
              <a:ext uri="{FF2B5EF4-FFF2-40B4-BE49-F238E27FC236}">
                <a16:creationId xmlns:a16="http://schemas.microsoft.com/office/drawing/2014/main" id="{EAA4BC15-B4D1-EE92-C64D-167C125A7D8E}"/>
              </a:ext>
            </a:extLst>
          </p:cNvPr>
          <p:cNvGrpSpPr/>
          <p:nvPr/>
        </p:nvGrpSpPr>
        <p:grpSpPr>
          <a:xfrm>
            <a:off x="2537374" y="1692130"/>
            <a:ext cx="4286649" cy="2027302"/>
            <a:chOff x="2535520" y="1670571"/>
            <a:chExt cx="4286649" cy="2027302"/>
          </a:xfrm>
        </p:grpSpPr>
        <p:sp>
          <p:nvSpPr>
            <p:cNvPr id="24" name="Ovale 23">
              <a:extLst>
                <a:ext uri="{FF2B5EF4-FFF2-40B4-BE49-F238E27FC236}">
                  <a16:creationId xmlns:a16="http://schemas.microsoft.com/office/drawing/2014/main" id="{0DD7314F-58B0-4048-E6E2-EB7CC0A85249}"/>
                </a:ext>
              </a:extLst>
            </p:cNvPr>
            <p:cNvSpPr/>
            <p:nvPr/>
          </p:nvSpPr>
          <p:spPr>
            <a:xfrm>
              <a:off x="2535520" y="2938792"/>
              <a:ext cx="4286649" cy="2971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Corda 28">
              <a:extLst>
                <a:ext uri="{FF2B5EF4-FFF2-40B4-BE49-F238E27FC236}">
                  <a16:creationId xmlns:a16="http://schemas.microsoft.com/office/drawing/2014/main" id="{406495AC-DCFC-9E68-5E14-7344C7AC6159}"/>
                </a:ext>
              </a:extLst>
            </p:cNvPr>
            <p:cNvSpPr/>
            <p:nvPr/>
          </p:nvSpPr>
          <p:spPr>
            <a:xfrm>
              <a:off x="3934219" y="1670571"/>
              <a:ext cx="2027302" cy="2027302"/>
            </a:xfrm>
            <a:prstGeom prst="chord">
              <a:avLst>
                <a:gd name="adj1" fmla="val 9255526"/>
                <a:gd name="adj2" fmla="val 1544862"/>
              </a:avLst>
            </a:prstGeom>
            <a:gradFill>
              <a:gsLst>
                <a:gs pos="84000">
                  <a:schemeClr val="accent4"/>
                </a:gs>
                <a:gs pos="0">
                  <a:srgbClr val="66C3E7"/>
                </a:gs>
              </a:gsLst>
              <a:lin ang="5400000" scaled="1"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grpSp>
        <p:nvGrpSpPr>
          <p:cNvPr id="34" name="Gruppo 33">
            <a:extLst>
              <a:ext uri="{FF2B5EF4-FFF2-40B4-BE49-F238E27FC236}">
                <a16:creationId xmlns:a16="http://schemas.microsoft.com/office/drawing/2014/main" id="{0F82147C-B224-760D-2BDD-A2785F11B6F4}"/>
              </a:ext>
            </a:extLst>
          </p:cNvPr>
          <p:cNvGrpSpPr/>
          <p:nvPr/>
        </p:nvGrpSpPr>
        <p:grpSpPr>
          <a:xfrm>
            <a:off x="5201608" y="1904551"/>
            <a:ext cx="4286649" cy="2027302"/>
            <a:chOff x="5201608" y="1904551"/>
            <a:chExt cx="4286649" cy="2027302"/>
          </a:xfrm>
        </p:grpSpPr>
        <p:sp>
          <p:nvSpPr>
            <p:cNvPr id="25" name="Ovale 24">
              <a:extLst>
                <a:ext uri="{FF2B5EF4-FFF2-40B4-BE49-F238E27FC236}">
                  <a16:creationId xmlns:a16="http://schemas.microsoft.com/office/drawing/2014/main" id="{628E2C61-0F7D-67CE-9252-B51D463DDBBD}"/>
                </a:ext>
              </a:extLst>
            </p:cNvPr>
            <p:cNvSpPr/>
            <p:nvPr/>
          </p:nvSpPr>
          <p:spPr>
            <a:xfrm>
              <a:off x="5201608" y="3205080"/>
              <a:ext cx="4286649" cy="2971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0" name="Corda 29">
              <a:extLst>
                <a:ext uri="{FF2B5EF4-FFF2-40B4-BE49-F238E27FC236}">
                  <a16:creationId xmlns:a16="http://schemas.microsoft.com/office/drawing/2014/main" id="{8B26682F-44D7-238B-D102-9B84B994CD2A}"/>
                </a:ext>
              </a:extLst>
            </p:cNvPr>
            <p:cNvSpPr/>
            <p:nvPr/>
          </p:nvSpPr>
          <p:spPr>
            <a:xfrm>
              <a:off x="6549071" y="1904551"/>
              <a:ext cx="2027302" cy="2027302"/>
            </a:xfrm>
            <a:prstGeom prst="chord">
              <a:avLst>
                <a:gd name="adj1" fmla="val 9255526"/>
                <a:gd name="adj2" fmla="val 1544862"/>
              </a:avLst>
            </a:prstGeom>
            <a:gradFill>
              <a:gsLst>
                <a:gs pos="51000">
                  <a:srgbClr val="FBDA04"/>
                </a:gs>
                <a:gs pos="0">
                  <a:srgbClr val="FFFF00"/>
                </a:gs>
              </a:gsLst>
              <a:lin ang="5400000" scaled="1"/>
            </a:gradFill>
            <a:ln>
              <a:noFill/>
            </a:ln>
            <a:effectLst>
              <a:reflection blurRad="6350" stA="50000" endA="300" endPos="55000" dir="5400000" sy="-100000" algn="bl" rotWithShape="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sp>
        <p:nvSpPr>
          <p:cNvPr id="2" name="object 15">
            <a:extLst>
              <a:ext uri="{FF2B5EF4-FFF2-40B4-BE49-F238E27FC236}">
                <a16:creationId xmlns:a16="http://schemas.microsoft.com/office/drawing/2014/main" id="{54328073-7CBD-7C95-99E8-B0CA5196B7BE}"/>
              </a:ext>
            </a:extLst>
          </p:cNvPr>
          <p:cNvSpPr txBox="1"/>
          <p:nvPr/>
        </p:nvSpPr>
        <p:spPr>
          <a:xfrm>
            <a:off x="587281" y="6199329"/>
            <a:ext cx="8739164" cy="341119"/>
          </a:xfrm>
          <a:prstGeom prst="rect">
            <a:avLst/>
          </a:prstGeom>
        </p:spPr>
        <p:txBody>
          <a:bodyPr vert="horz" wrap="square" lIns="0" tIns="33020" rIns="0" bIns="0" rtlCol="0" anchor="t">
            <a:spAutoFit/>
          </a:bodyPr>
          <a:lstStyle/>
          <a:p>
            <a:pPr marL="41275" marR="127635" algn="just">
              <a:lnSpc>
                <a:spcPts val="1200"/>
              </a:lnSpc>
            </a:pPr>
            <a:r>
              <a:rPr lang="it-IT" sz="1000" b="1" dirty="0">
                <a:solidFill>
                  <a:schemeClr val="tx2"/>
                </a:solidFill>
                <a:latin typeface="Trebuchet MS" panose="020B0603020202020204" pitchFamily="34" charset="0"/>
              </a:rPr>
              <a:t>Tali configurazioni hanno STESSA FINALITÀ (generare benefici ambientali, sociali ed economici), STESSA REDDITIVITÀ (risparmiare e vendere energia immessa in rete) E STESSI BENEFICI da CONDIVIDERE come gli INCENTIVI per l’energia autoconsumata </a:t>
            </a:r>
            <a:r>
              <a:rPr lang="it-IT" sz="1000" b="1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virtualmente.</a:t>
            </a:r>
          </a:p>
        </p:txBody>
      </p:sp>
      <p:sp>
        <p:nvSpPr>
          <p:cNvPr id="6" name="object 3">
            <a:extLst>
              <a:ext uri="{FF2B5EF4-FFF2-40B4-BE49-F238E27FC236}">
                <a16:creationId xmlns:a16="http://schemas.microsoft.com/office/drawing/2014/main" id="{281CFE1C-66AE-3E73-3E7B-147655235D4A}"/>
              </a:ext>
            </a:extLst>
          </p:cNvPr>
          <p:cNvSpPr txBox="1"/>
          <p:nvPr/>
        </p:nvSpPr>
        <p:spPr>
          <a:xfrm>
            <a:off x="465361" y="391109"/>
            <a:ext cx="4587029" cy="328295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R="596900">
              <a:lnSpc>
                <a:spcPts val="2300"/>
              </a:lnSpc>
              <a:spcBef>
                <a:spcPts val="260"/>
              </a:spcBef>
            </a:pPr>
            <a:r>
              <a:rPr lang="it-IT" sz="24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CACER</a:t>
            </a:r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67BEF0CA-D9E0-7FD1-5765-14203D216126}"/>
              </a:ext>
            </a:extLst>
          </p:cNvPr>
          <p:cNvGrpSpPr/>
          <p:nvPr/>
        </p:nvGrpSpPr>
        <p:grpSpPr>
          <a:xfrm>
            <a:off x="-107843" y="1463334"/>
            <a:ext cx="4286649" cy="2027302"/>
            <a:chOff x="-107843" y="1463334"/>
            <a:chExt cx="4286649" cy="2027302"/>
          </a:xfrm>
        </p:grpSpPr>
        <p:sp>
          <p:nvSpPr>
            <p:cNvPr id="31" name="Ovale 30">
              <a:extLst>
                <a:ext uri="{FF2B5EF4-FFF2-40B4-BE49-F238E27FC236}">
                  <a16:creationId xmlns:a16="http://schemas.microsoft.com/office/drawing/2014/main" id="{774BCF86-3448-C8FB-73B2-1C8CF42EB0DF}"/>
                </a:ext>
              </a:extLst>
            </p:cNvPr>
            <p:cNvSpPr/>
            <p:nvPr/>
          </p:nvSpPr>
          <p:spPr>
            <a:xfrm>
              <a:off x="-107843" y="2763651"/>
              <a:ext cx="4286649" cy="297106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D9AFE69F-967E-3D2D-7354-521D7651B275}"/>
                </a:ext>
              </a:extLst>
            </p:cNvPr>
            <p:cNvGrpSpPr/>
            <p:nvPr/>
          </p:nvGrpSpPr>
          <p:grpSpPr>
            <a:xfrm>
              <a:off x="1315154" y="1463334"/>
              <a:ext cx="2027302" cy="2027302"/>
              <a:chOff x="1089306" y="1565301"/>
              <a:chExt cx="1646433" cy="1646433"/>
            </a:xfrm>
          </p:grpSpPr>
          <p:sp>
            <p:nvSpPr>
              <p:cNvPr id="15" name="Corda 14">
                <a:extLst>
                  <a:ext uri="{FF2B5EF4-FFF2-40B4-BE49-F238E27FC236}">
                    <a16:creationId xmlns:a16="http://schemas.microsoft.com/office/drawing/2014/main" id="{6799863B-9628-977E-F390-4D5FBBE0CD7F}"/>
                  </a:ext>
                </a:extLst>
              </p:cNvPr>
              <p:cNvSpPr/>
              <p:nvPr/>
            </p:nvSpPr>
            <p:spPr>
              <a:xfrm>
                <a:off x="1089306" y="1565301"/>
                <a:ext cx="1646433" cy="1646433"/>
              </a:xfrm>
              <a:prstGeom prst="chord">
                <a:avLst>
                  <a:gd name="adj1" fmla="val 9255526"/>
                  <a:gd name="adj2" fmla="val 1544862"/>
                </a:avLst>
              </a:prstGeom>
              <a:gradFill>
                <a:gsLst>
                  <a:gs pos="75000">
                    <a:srgbClr val="70CE4E"/>
                  </a:gs>
                  <a:gs pos="0">
                    <a:schemeClr val="accent6">
                      <a:lumMod val="40000"/>
                      <a:lumOff val="60000"/>
                    </a:schemeClr>
                  </a:gs>
                </a:gsLst>
                <a:lin ang="5400000" scaled="1"/>
              </a:gradFill>
              <a:ln>
                <a:noFill/>
              </a:ln>
              <a:effectLst>
                <a:reflection stA="58000" endPos="44000" dir="5400000" sy="-100000" algn="bl" rotWithShape="0"/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  <p:sp>
            <p:nvSpPr>
              <p:cNvPr id="9" name="CasellaDiTesto 8">
                <a:extLst>
                  <a:ext uri="{FF2B5EF4-FFF2-40B4-BE49-F238E27FC236}">
                    <a16:creationId xmlns:a16="http://schemas.microsoft.com/office/drawing/2014/main" id="{561FB05B-F118-33D6-52E1-EB146A49812C}"/>
                  </a:ext>
                </a:extLst>
              </p:cNvPr>
              <p:cNvSpPr txBox="1"/>
              <p:nvPr/>
            </p:nvSpPr>
            <p:spPr>
              <a:xfrm>
                <a:off x="1157328" y="2089327"/>
                <a:ext cx="1498852" cy="613525"/>
              </a:xfrm>
              <a:prstGeom prst="rect">
                <a:avLst/>
              </a:prstGeom>
              <a:noFill/>
              <a:effectLst/>
            </p:spPr>
            <p:txBody>
              <a:bodyPr wrap="square">
                <a:spAutoFit/>
              </a:bodyPr>
              <a:lstStyle>
                <a:defPPr>
                  <a:defRPr lang="en-US"/>
                </a:defPPr>
                <a:lvl1pPr>
                  <a:lnSpc>
                    <a:spcPct val="100000"/>
                  </a:lnSpc>
                  <a:defRPr sz="1400" b="1">
                    <a:solidFill>
                      <a:srgbClr val="0070C0"/>
                    </a:solidFill>
                    <a:latin typeface="Trebuchet MS" panose="020B0603020202020204" pitchFamily="34" charset="0"/>
                  </a:defRPr>
                </a:lvl1pPr>
              </a:lstStyle>
              <a:p>
                <a:pPr algn="ctr"/>
                <a:r>
                  <a:rPr lang="it-IT" sz="1600" b="0" dirty="0">
                    <a:solidFill>
                      <a:schemeClr val="bg1"/>
                    </a:solidFill>
                  </a:rPr>
                  <a:t>COMUNITÀ </a:t>
                </a:r>
              </a:p>
              <a:p>
                <a:pPr algn="ctr"/>
                <a:r>
                  <a:rPr lang="it-IT" sz="1600" b="0" dirty="0">
                    <a:solidFill>
                      <a:schemeClr val="bg1"/>
                    </a:solidFill>
                  </a:rPr>
                  <a:t>ENERGETICHE </a:t>
                </a:r>
              </a:p>
              <a:p>
                <a:pPr algn="ctr"/>
                <a:r>
                  <a:rPr lang="it-IT" sz="1600" b="0" dirty="0">
                    <a:solidFill>
                      <a:schemeClr val="bg1"/>
                    </a:solidFill>
                  </a:rPr>
                  <a:t>RINNOVABILI</a:t>
                </a:r>
              </a:p>
            </p:txBody>
          </p:sp>
        </p:grpSp>
      </p:grp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E7F07D89-1CDF-9AC2-ED3A-42969E904505}"/>
              </a:ext>
            </a:extLst>
          </p:cNvPr>
          <p:cNvSpPr txBox="1"/>
          <p:nvPr/>
        </p:nvSpPr>
        <p:spPr>
          <a:xfrm>
            <a:off x="380667" y="647425"/>
            <a:ext cx="81385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21590"/>
            <a:r>
              <a:rPr lang="it-IT" b="1" dirty="0">
                <a:solidFill>
                  <a:srgbClr val="0070C0"/>
                </a:solidFill>
                <a:latin typeface="Trebuchet MS" panose="020B0603020202020204" pitchFamily="34" charset="0"/>
                <a:cs typeface="Trebuchet MS"/>
              </a:rPr>
              <a:t>LE CONFIGURAZIONI SECONDO IL DECRETO MASE N.414/23</a:t>
            </a:r>
            <a:endParaRPr lang="it-IT" sz="800" b="1" dirty="0">
              <a:solidFill>
                <a:srgbClr val="0070C0"/>
              </a:solidFill>
              <a:latin typeface="Trebuchet MS" panose="020B0603020202020204" pitchFamily="34" charset="0"/>
              <a:cs typeface="Trebuchet MS"/>
            </a:endParaRP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4DEE78DA-45A0-A368-3D3D-A1DBD85EDDE5}"/>
              </a:ext>
            </a:extLst>
          </p:cNvPr>
          <p:cNvSpPr txBox="1"/>
          <p:nvPr/>
        </p:nvSpPr>
        <p:spPr>
          <a:xfrm>
            <a:off x="350975" y="914834"/>
            <a:ext cx="91586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1275" marR="127635" algn="just"/>
            <a:r>
              <a:rPr lang="it-IT" sz="1200" dirty="0">
                <a:latin typeface="Trebuchet MS" panose="020B0603020202020204" pitchFamily="34" charset="0"/>
              </a:rPr>
              <a:t>Il decreto, </a:t>
            </a:r>
            <a:r>
              <a:rPr lang="it-IT" sz="1200" b="1" dirty="0">
                <a:latin typeface="Trebuchet MS" panose="020B0603020202020204" pitchFamily="34" charset="0"/>
              </a:rPr>
              <a:t>entrato in vigore il 24 gennaio 2024, </a:t>
            </a:r>
            <a:r>
              <a:rPr lang="it-IT" sz="1200" dirty="0">
                <a:latin typeface="Trebuchet MS" panose="020B0603020202020204" pitchFamily="34" charset="0"/>
              </a:rPr>
              <a:t>ammette </a:t>
            </a:r>
            <a:r>
              <a:rPr lang="it-IT" sz="1200" b="1" dirty="0">
                <a:latin typeface="Trebuchet MS" panose="020B0603020202020204" pitchFamily="34" charset="0"/>
              </a:rPr>
              <a:t>tre tipologie di configurazioni </a:t>
            </a:r>
            <a:r>
              <a:rPr lang="it-IT" sz="1200" dirty="0">
                <a:latin typeface="Trebuchet MS" panose="020B0603020202020204" pitchFamily="34" charset="0"/>
              </a:rPr>
              <a:t>per favorire la diffusione dell’autoconsumo collettivo da fonti rinnovabili:</a:t>
            </a:r>
          </a:p>
        </p:txBody>
      </p:sp>
      <p:sp>
        <p:nvSpPr>
          <p:cNvPr id="14" name="Rettangolo con angoli arrotondati 13">
            <a:extLst>
              <a:ext uri="{FF2B5EF4-FFF2-40B4-BE49-F238E27FC236}">
                <a16:creationId xmlns:a16="http://schemas.microsoft.com/office/drawing/2014/main" id="{964A4E5A-28B9-4D6D-9B01-548BC16C21C8}"/>
              </a:ext>
            </a:extLst>
          </p:cNvPr>
          <p:cNvSpPr/>
          <p:nvPr/>
        </p:nvSpPr>
        <p:spPr>
          <a:xfrm>
            <a:off x="542595" y="6064513"/>
            <a:ext cx="8820809" cy="639844"/>
          </a:xfrm>
          <a:prstGeom prst="roundRect">
            <a:avLst>
              <a:gd name="adj" fmla="val 13523"/>
            </a:avLst>
          </a:prstGeom>
          <a:noFill/>
          <a:ln w="12700">
            <a:solidFill>
              <a:srgbClr val="70CE4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0B1D701D-EE46-3C1F-4909-332A67233658}"/>
              </a:ext>
            </a:extLst>
          </p:cNvPr>
          <p:cNvSpPr txBox="1"/>
          <p:nvPr/>
        </p:nvSpPr>
        <p:spPr>
          <a:xfrm>
            <a:off x="3982645" y="2243297"/>
            <a:ext cx="1972908" cy="75545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00000"/>
              </a:lnSpc>
              <a:defRPr sz="1400" b="1">
                <a:solidFill>
                  <a:srgbClr val="0070C0"/>
                </a:solidFill>
                <a:latin typeface="Trebuchet MS" panose="020B0603020202020204" pitchFamily="34" charset="0"/>
              </a:defRPr>
            </a:lvl1pPr>
          </a:lstStyle>
          <a:p>
            <a:pPr algn="ctr"/>
            <a:r>
              <a:rPr lang="it-IT" sz="1600" b="0" dirty="0">
                <a:solidFill>
                  <a:schemeClr val="bg1"/>
                </a:solidFill>
              </a:rPr>
              <a:t>GRUPPI DI AUTOCONSUMATORI RINNOVABILI</a:t>
            </a:r>
          </a:p>
        </p:txBody>
      </p:sp>
      <p:sp>
        <p:nvSpPr>
          <p:cNvPr id="16" name="CasellaDiTesto 15">
            <a:extLst>
              <a:ext uri="{FF2B5EF4-FFF2-40B4-BE49-F238E27FC236}">
                <a16:creationId xmlns:a16="http://schemas.microsoft.com/office/drawing/2014/main" id="{9077C2E9-4401-ECA6-CB58-926CAF494CD2}"/>
              </a:ext>
            </a:extLst>
          </p:cNvPr>
          <p:cNvSpPr txBox="1"/>
          <p:nvPr/>
        </p:nvSpPr>
        <p:spPr>
          <a:xfrm>
            <a:off x="6576268" y="2465644"/>
            <a:ext cx="197290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it-IT" sz="1600" dirty="0">
                <a:solidFill>
                  <a:schemeClr val="bg1"/>
                </a:solidFill>
                <a:latin typeface="Trebuchet MS" panose="020B0603020202020204" pitchFamily="34" charset="0"/>
              </a:rPr>
              <a:t>AUTOCONSUMATORI RINNOVABILI </a:t>
            </a:r>
          </a:p>
          <a:p>
            <a:pPr algn="ctr">
              <a:lnSpc>
                <a:spcPct val="100000"/>
              </a:lnSpc>
            </a:pPr>
            <a:r>
              <a:rPr lang="it-IT" sz="1600" dirty="0">
                <a:solidFill>
                  <a:schemeClr val="bg1"/>
                </a:solidFill>
                <a:latin typeface="Trebuchet MS" panose="020B0603020202020204" pitchFamily="34" charset="0"/>
              </a:rPr>
              <a:t>A DISTANZA</a:t>
            </a:r>
          </a:p>
        </p:txBody>
      </p:sp>
      <p:sp>
        <p:nvSpPr>
          <p:cNvPr id="26" name="CasellaDiTesto 25">
            <a:extLst>
              <a:ext uri="{FF2B5EF4-FFF2-40B4-BE49-F238E27FC236}">
                <a16:creationId xmlns:a16="http://schemas.microsoft.com/office/drawing/2014/main" id="{2FCE3EBD-C554-1BF7-22EC-273580F1521F}"/>
              </a:ext>
            </a:extLst>
          </p:cNvPr>
          <p:cNvSpPr txBox="1"/>
          <p:nvPr/>
        </p:nvSpPr>
        <p:spPr>
          <a:xfrm>
            <a:off x="1924403" y="1549779"/>
            <a:ext cx="814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1"/>
                </a:solidFill>
                <a:latin typeface="Trebuchet MS" panose="020B0603020202020204" pitchFamily="34" charset="0"/>
              </a:rPr>
              <a:t>01</a:t>
            </a:r>
          </a:p>
        </p:txBody>
      </p: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28BCB92D-753E-6F1D-3C10-B51ADB8EDF0C}"/>
              </a:ext>
            </a:extLst>
          </p:cNvPr>
          <p:cNvSpPr txBox="1"/>
          <p:nvPr/>
        </p:nvSpPr>
        <p:spPr>
          <a:xfrm>
            <a:off x="4524020" y="1688875"/>
            <a:ext cx="8901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1"/>
                </a:solidFill>
                <a:latin typeface="Trebuchet MS" panose="020B0603020202020204" pitchFamily="34" charset="0"/>
              </a:rPr>
              <a:t>02</a:t>
            </a:r>
          </a:p>
        </p:txBody>
      </p:sp>
      <p:sp>
        <p:nvSpPr>
          <p:cNvPr id="28" name="CasellaDiTesto 27">
            <a:extLst>
              <a:ext uri="{FF2B5EF4-FFF2-40B4-BE49-F238E27FC236}">
                <a16:creationId xmlns:a16="http://schemas.microsoft.com/office/drawing/2014/main" id="{ECDF7D35-6262-7E6A-BBD3-16A378E383B4}"/>
              </a:ext>
            </a:extLst>
          </p:cNvPr>
          <p:cNvSpPr txBox="1"/>
          <p:nvPr/>
        </p:nvSpPr>
        <p:spPr>
          <a:xfrm>
            <a:off x="7197270" y="1926345"/>
            <a:ext cx="7309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600" dirty="0">
                <a:solidFill>
                  <a:schemeClr val="bg1"/>
                </a:solidFill>
                <a:latin typeface="Trebuchet MS" panose="020B0603020202020204" pitchFamily="34" charset="0"/>
              </a:rPr>
              <a:t>03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1337E1D-9556-E378-4BD3-1B196399F812}"/>
              </a:ext>
            </a:extLst>
          </p:cNvPr>
          <p:cNvSpPr txBox="1"/>
          <p:nvPr/>
        </p:nvSpPr>
        <p:spPr>
          <a:xfrm>
            <a:off x="1026057" y="3077952"/>
            <a:ext cx="2688357" cy="2772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127635" algn="just">
              <a:lnSpc>
                <a:spcPts val="1100"/>
              </a:lnSpc>
            </a:pPr>
            <a:r>
              <a:rPr lang="it-IT" sz="10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Entità giuridica con soci/membri che condividono energia rinnovabile prodotta da impianti a fonti sostenibili per l'autoconsumo.</a:t>
            </a:r>
          </a:p>
          <a:p>
            <a:pPr marR="127635" algn="just">
              <a:lnSpc>
                <a:spcPts val="1100"/>
              </a:lnSpc>
            </a:pPr>
            <a:endParaRPr lang="it-IT" sz="1000" b="1" dirty="0">
              <a:solidFill>
                <a:schemeClr val="tx2"/>
              </a:solidFill>
              <a:latin typeface="Trebuchet MS" panose="020B0603020202020204" pitchFamily="34" charset="0"/>
              <a:cs typeface="Trebuchet MS"/>
            </a:endParaRPr>
          </a:p>
          <a:p>
            <a:pPr marR="127635" algn="just">
              <a:lnSpc>
                <a:spcPts val="1100"/>
              </a:lnSpc>
            </a:pPr>
            <a:r>
              <a:rPr lang="it-IT" sz="1000" b="1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I membri ammessi: </a:t>
            </a:r>
          </a:p>
          <a:p>
            <a:pPr marR="127635" algn="just">
              <a:lnSpc>
                <a:spcPts val="1100"/>
              </a:lnSpc>
            </a:pPr>
            <a:r>
              <a:rPr lang="it-IT" sz="10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piccole e medie imprese, cittadini, enti locali, associazioni, condomini, terzo settore, cooperative, enti  religiosi </a:t>
            </a:r>
            <a:r>
              <a:rPr lang="it-IT" sz="1000" dirty="0" err="1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etc</a:t>
            </a:r>
            <a:r>
              <a:rPr lang="it-IT" sz="10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;</a:t>
            </a:r>
          </a:p>
          <a:p>
            <a:pPr marR="127635" algn="just">
              <a:lnSpc>
                <a:spcPts val="1100"/>
              </a:lnSpc>
            </a:pPr>
            <a:r>
              <a:rPr lang="it-IT" sz="10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Scopo principale: benefici ambientali, economici e sociali per la comunità;</a:t>
            </a:r>
          </a:p>
          <a:p>
            <a:pPr marR="127635" algn="just">
              <a:lnSpc>
                <a:spcPts val="1100"/>
              </a:lnSpc>
            </a:pPr>
            <a:endParaRPr lang="it-IT" sz="1000" dirty="0">
              <a:solidFill>
                <a:schemeClr val="tx2"/>
              </a:solidFill>
              <a:latin typeface="Trebuchet MS" panose="020B0603020202020204" pitchFamily="34" charset="0"/>
              <a:cs typeface="Trebuchet MS"/>
            </a:endParaRPr>
          </a:p>
          <a:p>
            <a:pPr marR="127635" algn="just">
              <a:lnSpc>
                <a:spcPts val="1100"/>
              </a:lnSpc>
            </a:pPr>
            <a:r>
              <a:rPr lang="it-IT" sz="1000" b="1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Non ammessi come membri/soci: </a:t>
            </a:r>
          </a:p>
          <a:p>
            <a:pPr marR="127635" algn="just">
              <a:lnSpc>
                <a:spcPts val="1100"/>
              </a:lnSpc>
            </a:pPr>
            <a:r>
              <a:rPr lang="it-IT" sz="10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grandi imprese, PA centrali, imprese con codici ATECO 35.11.00 e 35.14.00 (ma possono essere produttori terzi).</a:t>
            </a:r>
          </a:p>
          <a:p>
            <a:pPr marR="127635" algn="just">
              <a:lnSpc>
                <a:spcPts val="1100"/>
              </a:lnSpc>
            </a:pPr>
            <a:r>
              <a:rPr lang="it-IT" sz="1000" dirty="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rPr>
              <a:t>Il Referente può essere la CER, un produttore/cliente membro, o una ESCO certificata.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1A0586D-BF2B-7FFC-90EA-0450E1A5C9D8}"/>
              </a:ext>
            </a:extLst>
          </p:cNvPr>
          <p:cNvSpPr txBox="1"/>
          <p:nvPr/>
        </p:nvSpPr>
        <p:spPr>
          <a:xfrm>
            <a:off x="3819584" y="3311248"/>
            <a:ext cx="2304736" cy="2149306"/>
          </a:xfrm>
          <a:prstGeom prst="rect">
            <a:avLst/>
          </a:prstGeom>
        </p:spPr>
        <p:txBody>
          <a:bodyPr vert="horz" wrap="square" lIns="0" tIns="33020" rIns="0" bIns="0" rtlCol="0" anchor="t">
            <a:spAutoFit/>
          </a:bodyPr>
          <a:lstStyle>
            <a:defPPr>
              <a:defRPr lang="en-US"/>
            </a:defPPr>
            <a:lvl1pPr marR="21590">
              <a:lnSpc>
                <a:spcPts val="1200"/>
              </a:lnSpc>
              <a:defRPr sz="1100" b="1">
                <a:solidFill>
                  <a:srgbClr val="0070C0"/>
                </a:solidFill>
                <a:latin typeface="Trebuchet MS" panose="020B0603020202020204" pitchFamily="34" charset="0"/>
                <a:cs typeface="Trebuchet MS"/>
              </a:defRPr>
            </a:lvl1pPr>
          </a:lstStyle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Sono costituiti da almeno due soggetti (clienti finali e/o produttori) legati da un contratto privato. </a:t>
            </a:r>
          </a:p>
          <a:p>
            <a:pPr algn="just">
              <a:lnSpc>
                <a:spcPts val="1100"/>
              </a:lnSpc>
            </a:pPr>
            <a:endParaRPr lang="it-IT" sz="1000" b="0" dirty="0">
              <a:solidFill>
                <a:schemeClr val="tx1"/>
              </a:solidFill>
            </a:endParaRPr>
          </a:p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Non richiedono un soggetto giuridico.</a:t>
            </a:r>
          </a:p>
          <a:p>
            <a:pPr algn="just">
              <a:lnSpc>
                <a:spcPts val="1100"/>
              </a:lnSpc>
            </a:pPr>
            <a:endParaRPr lang="it-IT" sz="1000" b="0" dirty="0">
              <a:solidFill>
                <a:schemeClr val="tx1"/>
              </a:solidFill>
            </a:endParaRPr>
          </a:p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Possono partecipare: soggetti titolari di punti di connessione, eccetto imprese con codici ATECO 35.11.00 e 35.14.00.</a:t>
            </a:r>
          </a:p>
          <a:p>
            <a:pPr algn="just">
              <a:lnSpc>
                <a:spcPts val="1100"/>
              </a:lnSpc>
            </a:pPr>
            <a:endParaRPr lang="it-IT" sz="1000" b="0" dirty="0">
              <a:solidFill>
                <a:schemeClr val="tx1"/>
              </a:solidFill>
            </a:endParaRPr>
          </a:p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Il Referente può essere un </a:t>
            </a:r>
            <a:r>
              <a:rPr lang="it-IT" sz="1000" b="0" dirty="0" err="1">
                <a:solidFill>
                  <a:schemeClr val="tx1"/>
                </a:solidFill>
              </a:rPr>
              <a:t>autoconsumatore</a:t>
            </a:r>
            <a:r>
              <a:rPr lang="it-IT" sz="1000" b="0" dirty="0">
                <a:solidFill>
                  <a:schemeClr val="tx1"/>
                </a:solidFill>
              </a:rPr>
              <a:t> del gruppo, l'amministratore di condominio, il rappresentante legale dell'edificio, o una ESCO certificata.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B46D0C2-AF35-FDFB-D0F4-7FA83C3C0A6A}"/>
              </a:ext>
            </a:extLst>
          </p:cNvPr>
          <p:cNvSpPr txBox="1"/>
          <p:nvPr/>
        </p:nvSpPr>
        <p:spPr>
          <a:xfrm>
            <a:off x="6410352" y="3555129"/>
            <a:ext cx="2304736" cy="2149306"/>
          </a:xfrm>
          <a:prstGeom prst="rect">
            <a:avLst/>
          </a:prstGeom>
        </p:spPr>
        <p:txBody>
          <a:bodyPr vert="horz" wrap="square" lIns="0" tIns="33020" rIns="0" bIns="0" rtlCol="0" anchor="t">
            <a:spAutoFit/>
          </a:bodyPr>
          <a:lstStyle>
            <a:defPPr>
              <a:defRPr lang="en-US"/>
            </a:defPPr>
            <a:lvl1pPr marR="21590">
              <a:lnSpc>
                <a:spcPts val="1200"/>
              </a:lnSpc>
              <a:defRPr sz="1100" b="1">
                <a:solidFill>
                  <a:srgbClr val="0070C0"/>
                </a:solidFill>
                <a:latin typeface="Trebuchet MS" panose="020B0603020202020204" pitchFamily="34" charset="0"/>
                <a:cs typeface="Trebuchet MS"/>
              </a:defRPr>
            </a:lvl1pPr>
          </a:lstStyle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Un unico cliente finale che consuma virtualmente energia prodotta da impianti di sua disponibilità.</a:t>
            </a:r>
          </a:p>
          <a:p>
            <a:pPr algn="just">
              <a:lnSpc>
                <a:spcPts val="1100"/>
              </a:lnSpc>
            </a:pPr>
            <a:endParaRPr lang="it-IT" sz="1000" b="0" dirty="0">
              <a:solidFill>
                <a:schemeClr val="tx1"/>
              </a:solidFill>
            </a:endParaRPr>
          </a:p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Richiede almeno due punti di connessione nella stessa cabina primaria.</a:t>
            </a:r>
          </a:p>
          <a:p>
            <a:pPr algn="just">
              <a:lnSpc>
                <a:spcPts val="1100"/>
              </a:lnSpc>
            </a:pPr>
            <a:endParaRPr lang="it-IT" sz="1000" b="0" dirty="0">
              <a:solidFill>
                <a:schemeClr val="tx1"/>
              </a:solidFill>
            </a:endParaRPr>
          </a:p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Gli impianti possono essere gestiti da terzi ma operano sotto le istruzioni dell'</a:t>
            </a:r>
            <a:r>
              <a:rPr lang="it-IT" sz="1000" b="0" dirty="0" err="1">
                <a:solidFill>
                  <a:schemeClr val="tx1"/>
                </a:solidFill>
              </a:rPr>
              <a:t>autoconsumatore</a:t>
            </a:r>
            <a:r>
              <a:rPr lang="it-IT" sz="1000" b="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ts val="1100"/>
              </a:lnSpc>
            </a:pPr>
            <a:endParaRPr lang="it-IT" sz="1000" b="0" dirty="0">
              <a:solidFill>
                <a:schemeClr val="tx1"/>
              </a:solidFill>
            </a:endParaRPr>
          </a:p>
          <a:p>
            <a:pPr algn="just">
              <a:lnSpc>
                <a:spcPts val="1100"/>
              </a:lnSpc>
            </a:pPr>
            <a:r>
              <a:rPr lang="it-IT" sz="1000" b="0" dirty="0">
                <a:solidFill>
                  <a:schemeClr val="tx1"/>
                </a:solidFill>
              </a:rPr>
              <a:t>Il Referente può essere l'</a:t>
            </a:r>
            <a:r>
              <a:rPr lang="it-IT" sz="1000" b="0" dirty="0" err="1">
                <a:solidFill>
                  <a:schemeClr val="tx1"/>
                </a:solidFill>
              </a:rPr>
              <a:t>autoconsumatore</a:t>
            </a:r>
            <a:r>
              <a:rPr lang="it-IT" sz="1000" b="0" dirty="0">
                <a:solidFill>
                  <a:schemeClr val="tx1"/>
                </a:solidFill>
              </a:rPr>
              <a:t> stesso o una ESCO certificata</a:t>
            </a:r>
          </a:p>
        </p:txBody>
      </p:sp>
    </p:spTree>
    <p:extLst>
      <p:ext uri="{BB962C8B-B14F-4D97-AF65-F5344CB8AC3E}">
        <p14:creationId xmlns:p14="http://schemas.microsoft.com/office/powerpoint/2010/main" val="3991173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9AB97E-573B-ABBA-F6C8-3BD8076C0C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>
            <a:extLst>
              <a:ext uri="{FF2B5EF4-FFF2-40B4-BE49-F238E27FC236}">
                <a16:creationId xmlns:a16="http://schemas.microsoft.com/office/drawing/2014/main" id="{D2294BDB-8C06-28FC-B455-5A38C213D408}"/>
              </a:ext>
            </a:extLst>
          </p:cNvPr>
          <p:cNvGrpSpPr/>
          <p:nvPr/>
        </p:nvGrpSpPr>
        <p:grpSpPr>
          <a:xfrm>
            <a:off x="6891775" y="722061"/>
            <a:ext cx="2369024" cy="1548312"/>
            <a:chOff x="645201" y="721298"/>
            <a:chExt cx="2369024" cy="1548312"/>
          </a:xfrm>
        </p:grpSpPr>
        <p:sp>
          <p:nvSpPr>
            <p:cNvPr id="14" name="Rettangolo con angoli arrotondati 13">
              <a:extLst>
                <a:ext uri="{FF2B5EF4-FFF2-40B4-BE49-F238E27FC236}">
                  <a16:creationId xmlns:a16="http://schemas.microsoft.com/office/drawing/2014/main" id="{7664ACD6-6C60-3B5C-B18E-6749DABD05B0}"/>
                </a:ext>
              </a:extLst>
            </p:cNvPr>
            <p:cNvSpPr/>
            <p:nvPr/>
          </p:nvSpPr>
          <p:spPr>
            <a:xfrm>
              <a:off x="645201" y="721298"/>
              <a:ext cx="2369024" cy="1548312"/>
            </a:xfrm>
            <a:prstGeom prst="roundRect">
              <a:avLst>
                <a:gd name="adj" fmla="val 3794"/>
              </a:avLst>
            </a:prstGeom>
            <a:gradFill>
              <a:gsLst>
                <a:gs pos="100000">
                  <a:schemeClr val="bg1">
                    <a:alpha val="29000"/>
                  </a:schemeClr>
                </a:gs>
                <a:gs pos="1000">
                  <a:schemeClr val="bg1"/>
                </a:gs>
              </a:gsLst>
              <a:lin ang="5400000" scaled="1"/>
            </a:gradFill>
            <a:ln w="9525">
              <a:solidFill>
                <a:srgbClr val="88AA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Rettangolo con angoli in alto arrotondati 14">
              <a:extLst>
                <a:ext uri="{FF2B5EF4-FFF2-40B4-BE49-F238E27FC236}">
                  <a16:creationId xmlns:a16="http://schemas.microsoft.com/office/drawing/2014/main" id="{B1EBC77D-BCDC-2A8A-BB37-342141B9B63E}"/>
                </a:ext>
              </a:extLst>
            </p:cNvPr>
            <p:cNvSpPr/>
            <p:nvPr/>
          </p:nvSpPr>
          <p:spPr>
            <a:xfrm>
              <a:off x="645201" y="728001"/>
              <a:ext cx="2369024" cy="186009"/>
            </a:xfrm>
            <a:prstGeom prst="round2SameRect">
              <a:avLst>
                <a:gd name="adj1" fmla="val 29981"/>
                <a:gd name="adj2" fmla="val 0"/>
              </a:avLst>
            </a:prstGeom>
            <a:solidFill>
              <a:srgbClr val="88AA00"/>
            </a:solidFill>
            <a:ln>
              <a:solidFill>
                <a:srgbClr val="88AA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6" name="Gruppo 5">
            <a:extLst>
              <a:ext uri="{FF2B5EF4-FFF2-40B4-BE49-F238E27FC236}">
                <a16:creationId xmlns:a16="http://schemas.microsoft.com/office/drawing/2014/main" id="{EA0C736C-A2B9-7008-937B-6ED1A2D9E4C6}"/>
              </a:ext>
            </a:extLst>
          </p:cNvPr>
          <p:cNvGrpSpPr/>
          <p:nvPr/>
        </p:nvGrpSpPr>
        <p:grpSpPr>
          <a:xfrm>
            <a:off x="3768488" y="715358"/>
            <a:ext cx="2369024" cy="1548312"/>
            <a:chOff x="645201" y="721298"/>
            <a:chExt cx="2369024" cy="1548312"/>
          </a:xfrm>
        </p:grpSpPr>
        <p:sp>
          <p:nvSpPr>
            <p:cNvPr id="8" name="Rettangolo con angoli arrotondati 7">
              <a:extLst>
                <a:ext uri="{FF2B5EF4-FFF2-40B4-BE49-F238E27FC236}">
                  <a16:creationId xmlns:a16="http://schemas.microsoft.com/office/drawing/2014/main" id="{0641C338-8CE2-A0B5-111F-BC488C0C9CC4}"/>
                </a:ext>
              </a:extLst>
            </p:cNvPr>
            <p:cNvSpPr/>
            <p:nvPr/>
          </p:nvSpPr>
          <p:spPr>
            <a:xfrm>
              <a:off x="645201" y="721298"/>
              <a:ext cx="2369024" cy="1548312"/>
            </a:xfrm>
            <a:prstGeom prst="roundRect">
              <a:avLst>
                <a:gd name="adj" fmla="val 3794"/>
              </a:avLst>
            </a:prstGeom>
            <a:gradFill>
              <a:gsLst>
                <a:gs pos="100000">
                  <a:schemeClr val="bg1">
                    <a:alpha val="29000"/>
                  </a:schemeClr>
                </a:gs>
                <a:gs pos="1000">
                  <a:schemeClr val="bg1"/>
                </a:gs>
              </a:gsLst>
              <a:lin ang="5400000" scaled="1"/>
            </a:gradFill>
            <a:ln w="9525">
              <a:solidFill>
                <a:srgbClr val="88AA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  <p:sp>
          <p:nvSpPr>
            <p:cNvPr id="11" name="Rettangolo con angoli in alto arrotondati 10">
              <a:extLst>
                <a:ext uri="{FF2B5EF4-FFF2-40B4-BE49-F238E27FC236}">
                  <a16:creationId xmlns:a16="http://schemas.microsoft.com/office/drawing/2014/main" id="{9ABEB855-9407-4334-9A00-02E9A8833B2B}"/>
                </a:ext>
              </a:extLst>
            </p:cNvPr>
            <p:cNvSpPr/>
            <p:nvPr/>
          </p:nvSpPr>
          <p:spPr>
            <a:xfrm>
              <a:off x="645201" y="728001"/>
              <a:ext cx="2369024" cy="186009"/>
            </a:xfrm>
            <a:prstGeom prst="round2SameRect">
              <a:avLst>
                <a:gd name="adj1" fmla="val 29981"/>
                <a:gd name="adj2" fmla="val 0"/>
              </a:avLst>
            </a:prstGeom>
            <a:solidFill>
              <a:srgbClr val="88AA00"/>
            </a:solidFill>
            <a:ln>
              <a:solidFill>
                <a:srgbClr val="88AA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" name="Gruppo 3">
            <a:extLst>
              <a:ext uri="{FF2B5EF4-FFF2-40B4-BE49-F238E27FC236}">
                <a16:creationId xmlns:a16="http://schemas.microsoft.com/office/drawing/2014/main" id="{D61ADCA0-DC63-2780-DDBB-CDB6AD00615C}"/>
              </a:ext>
            </a:extLst>
          </p:cNvPr>
          <p:cNvGrpSpPr/>
          <p:nvPr/>
        </p:nvGrpSpPr>
        <p:grpSpPr>
          <a:xfrm>
            <a:off x="645201" y="721298"/>
            <a:ext cx="2369024" cy="1548312"/>
            <a:chOff x="645201" y="721298"/>
            <a:chExt cx="2369024" cy="1548312"/>
          </a:xfrm>
        </p:grpSpPr>
        <p:sp>
          <p:nvSpPr>
            <p:cNvPr id="1411" name="Rettangolo con angoli arrotondati 1410">
              <a:extLst>
                <a:ext uri="{FF2B5EF4-FFF2-40B4-BE49-F238E27FC236}">
                  <a16:creationId xmlns:a16="http://schemas.microsoft.com/office/drawing/2014/main" id="{9FBCA3A8-F1A1-0F5C-0A13-46E43D9B14FA}"/>
                </a:ext>
              </a:extLst>
            </p:cNvPr>
            <p:cNvSpPr/>
            <p:nvPr/>
          </p:nvSpPr>
          <p:spPr>
            <a:xfrm>
              <a:off x="645201" y="721298"/>
              <a:ext cx="2369024" cy="1548312"/>
            </a:xfrm>
            <a:prstGeom prst="roundRect">
              <a:avLst>
                <a:gd name="adj" fmla="val 3794"/>
              </a:avLst>
            </a:prstGeom>
            <a:gradFill>
              <a:gsLst>
                <a:gs pos="100000">
                  <a:schemeClr val="bg1">
                    <a:alpha val="29000"/>
                  </a:schemeClr>
                </a:gs>
                <a:gs pos="1000">
                  <a:schemeClr val="bg1"/>
                </a:gs>
              </a:gsLst>
              <a:lin ang="5400000" scaled="1"/>
            </a:gradFill>
            <a:ln w="9525">
              <a:solidFill>
                <a:srgbClr val="88AA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" name="Rettangolo con angoli in alto arrotondati 1">
              <a:extLst>
                <a:ext uri="{FF2B5EF4-FFF2-40B4-BE49-F238E27FC236}">
                  <a16:creationId xmlns:a16="http://schemas.microsoft.com/office/drawing/2014/main" id="{E09BC8E0-B78E-08F5-B444-52FE7596EBE5}"/>
                </a:ext>
              </a:extLst>
            </p:cNvPr>
            <p:cNvSpPr/>
            <p:nvPr/>
          </p:nvSpPr>
          <p:spPr>
            <a:xfrm>
              <a:off x="645201" y="728001"/>
              <a:ext cx="2369024" cy="186009"/>
            </a:xfrm>
            <a:prstGeom prst="round2SameRect">
              <a:avLst>
                <a:gd name="adj1" fmla="val 29981"/>
                <a:gd name="adj2" fmla="val 0"/>
              </a:avLst>
            </a:prstGeom>
            <a:solidFill>
              <a:srgbClr val="88AA00"/>
            </a:solidFill>
            <a:ln>
              <a:solidFill>
                <a:srgbClr val="88AA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dirty="0"/>
            </a:p>
          </p:txBody>
        </p:sp>
      </p:grpSp>
      <p:sp>
        <p:nvSpPr>
          <p:cNvPr id="10" name="object 13">
            <a:extLst>
              <a:ext uri="{FF2B5EF4-FFF2-40B4-BE49-F238E27FC236}">
                <a16:creationId xmlns:a16="http://schemas.microsoft.com/office/drawing/2014/main" id="{D621B2D4-4CC7-1EE7-7028-74F8BB3A9EAB}"/>
              </a:ext>
            </a:extLst>
          </p:cNvPr>
          <p:cNvSpPr txBox="1"/>
          <p:nvPr/>
        </p:nvSpPr>
        <p:spPr>
          <a:xfrm>
            <a:off x="8368255" y="2998046"/>
            <a:ext cx="1377561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12065">
              <a:spcBef>
                <a:spcPts val="100"/>
              </a:spcBef>
              <a:tabLst>
                <a:tab pos="240665" algn="l"/>
                <a:tab pos="241300" algn="l"/>
              </a:tabLst>
              <a:defRPr sz="1100" b="1">
                <a:solidFill>
                  <a:schemeClr val="tx2"/>
                </a:solidFill>
                <a:latin typeface="Trebuchet MS"/>
                <a:cs typeface="Trebuchet MS"/>
              </a:defRPr>
            </a:lvl1pPr>
          </a:lstStyle>
          <a:p>
            <a:r>
              <a:rPr lang="it-IT" dirty="0"/>
              <a:t>MATERIALI INFORMATIVI</a:t>
            </a:r>
          </a:p>
        </p:txBody>
      </p:sp>
      <p:sp>
        <p:nvSpPr>
          <p:cNvPr id="52" name="object 15">
            <a:extLst>
              <a:ext uri="{FF2B5EF4-FFF2-40B4-BE49-F238E27FC236}">
                <a16:creationId xmlns:a16="http://schemas.microsoft.com/office/drawing/2014/main" id="{5E3A3202-CCFA-60BD-6572-2FDEC887E89A}"/>
              </a:ext>
            </a:extLst>
          </p:cNvPr>
          <p:cNvSpPr txBox="1"/>
          <p:nvPr/>
        </p:nvSpPr>
        <p:spPr>
          <a:xfrm>
            <a:off x="678030" y="292000"/>
            <a:ext cx="9007919" cy="251351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>
            <a:defPPr>
              <a:defRPr lang="en-US"/>
            </a:defPPr>
            <a:lvl1pPr marR="596900">
              <a:lnSpc>
                <a:spcPts val="2300"/>
              </a:lnSpc>
              <a:spcBef>
                <a:spcPts val="260"/>
              </a:spcBef>
              <a:defRPr sz="1400">
                <a:solidFill>
                  <a:schemeClr val="tx2"/>
                </a:solidFill>
                <a:latin typeface="Trebuchet MS" panose="020B0603020202020204" pitchFamily="34" charset="0"/>
                <a:cs typeface="Trebuchet MS"/>
              </a:defRPr>
            </a:lvl1pPr>
          </a:lstStyle>
          <a:p>
            <a:pPr algn="ctr">
              <a:lnSpc>
                <a:spcPts val="1700"/>
              </a:lnSpc>
              <a:spcBef>
                <a:spcPts val="0"/>
              </a:spcBef>
            </a:pPr>
            <a:r>
              <a:rPr sz="1600" spc="300" dirty="0"/>
              <a:t>LA CAMERA DI COMMERCIO PROMUOVE</a:t>
            </a:r>
            <a:r>
              <a:rPr lang="it-IT" sz="1600" spc="300" dirty="0"/>
              <a:t> </a:t>
            </a:r>
            <a:r>
              <a:rPr sz="1600" spc="300" dirty="0"/>
              <a:t>LA TRANSIZIONE ENERGETICA</a:t>
            </a:r>
          </a:p>
        </p:txBody>
      </p:sp>
      <p:sp>
        <p:nvSpPr>
          <p:cNvPr id="53" name="object 16">
            <a:extLst>
              <a:ext uri="{FF2B5EF4-FFF2-40B4-BE49-F238E27FC236}">
                <a16:creationId xmlns:a16="http://schemas.microsoft.com/office/drawing/2014/main" id="{49636EE3-2774-0E79-8679-2395EDF74D55}"/>
              </a:ext>
            </a:extLst>
          </p:cNvPr>
          <p:cNvSpPr txBox="1"/>
          <p:nvPr/>
        </p:nvSpPr>
        <p:spPr>
          <a:xfrm>
            <a:off x="761308" y="1048061"/>
            <a:ext cx="2103369" cy="10284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chemeClr val="tx2"/>
                </a:solidFill>
                <a:latin typeface="Trebuchet MS"/>
                <a:cs typeface="Trebuchet MS"/>
              </a:rPr>
              <a:t>Aiuta le </a:t>
            </a:r>
            <a:r>
              <a:rPr sz="1100" b="1" dirty="0">
                <a:solidFill>
                  <a:schemeClr val="tx2"/>
                </a:solidFill>
                <a:latin typeface="Trebuchet MS"/>
                <a:cs typeface="Trebuchet MS"/>
              </a:rPr>
              <a:t>imprese del territorio a cogliere le  opportunità </a:t>
            </a:r>
            <a:r>
              <a:rPr sz="1100" dirty="0">
                <a:solidFill>
                  <a:schemeClr val="tx2"/>
                </a:solidFill>
                <a:latin typeface="Trebuchet MS"/>
                <a:cs typeface="Trebuchet MS"/>
              </a:rPr>
              <a:t>(es. incentivi) derivanti dalla  transizione energetica e dall’uso delle fonti  di energia rinnovabile.</a:t>
            </a:r>
          </a:p>
        </p:txBody>
      </p:sp>
      <p:sp>
        <p:nvSpPr>
          <p:cNvPr id="54" name="object 17">
            <a:extLst>
              <a:ext uri="{FF2B5EF4-FFF2-40B4-BE49-F238E27FC236}">
                <a16:creationId xmlns:a16="http://schemas.microsoft.com/office/drawing/2014/main" id="{10F0D48F-A6CA-BB42-DED5-25294EC5068F}"/>
              </a:ext>
            </a:extLst>
          </p:cNvPr>
          <p:cNvSpPr txBox="1"/>
          <p:nvPr/>
        </p:nvSpPr>
        <p:spPr>
          <a:xfrm>
            <a:off x="3903202" y="1041052"/>
            <a:ext cx="2111518" cy="11977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chemeClr val="tx2"/>
                </a:solidFill>
                <a:latin typeface="Trebuchet MS"/>
                <a:cs typeface="Trebuchet MS"/>
              </a:rPr>
              <a:t>Rafforza la </a:t>
            </a:r>
            <a:r>
              <a:rPr sz="1100" b="1" dirty="0">
                <a:solidFill>
                  <a:schemeClr val="tx2"/>
                </a:solidFill>
                <a:latin typeface="Trebuchet MS"/>
                <a:cs typeface="Trebuchet MS"/>
              </a:rPr>
              <a:t>capacità di ascolto e di raccolta  delle esigenze delle imprese e degli stakehol-  der del territorio, </a:t>
            </a:r>
            <a:r>
              <a:rPr sz="1100" dirty="0">
                <a:solidFill>
                  <a:schemeClr val="tx2"/>
                </a:solidFill>
                <a:latin typeface="Trebuchet MS"/>
                <a:cs typeface="Trebuchet MS"/>
              </a:rPr>
              <a:t>favorendo l’attivazione di  un modello di governance “partecipata” delle  comunità energetiche.</a:t>
            </a:r>
          </a:p>
        </p:txBody>
      </p:sp>
      <p:sp>
        <p:nvSpPr>
          <p:cNvPr id="55" name="object 18">
            <a:extLst>
              <a:ext uri="{FF2B5EF4-FFF2-40B4-BE49-F238E27FC236}">
                <a16:creationId xmlns:a16="http://schemas.microsoft.com/office/drawing/2014/main" id="{D4157C74-76F9-3625-D997-507E54BA5A70}"/>
              </a:ext>
            </a:extLst>
          </p:cNvPr>
          <p:cNvSpPr txBox="1"/>
          <p:nvPr/>
        </p:nvSpPr>
        <p:spPr>
          <a:xfrm>
            <a:off x="6979716" y="1017463"/>
            <a:ext cx="2171359" cy="520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solidFill>
                  <a:schemeClr val="tx2"/>
                </a:solidFill>
                <a:latin typeface="Trebuchet MS"/>
                <a:cs typeface="Trebuchet MS"/>
              </a:rPr>
              <a:t>Mette a disposizione delle imprese </a:t>
            </a:r>
            <a:r>
              <a:rPr sz="1100" b="1" dirty="0">
                <a:solidFill>
                  <a:schemeClr val="tx2"/>
                </a:solidFill>
                <a:latin typeface="Trebuchet MS"/>
                <a:cs typeface="Trebuchet MS"/>
              </a:rPr>
              <a:t>esperti in  </a:t>
            </a:r>
            <a:r>
              <a:rPr sz="1100" b="1" dirty="0" err="1">
                <a:solidFill>
                  <a:schemeClr val="tx2"/>
                </a:solidFill>
                <a:latin typeface="Trebuchet MS"/>
                <a:cs typeface="Trebuchet MS"/>
              </a:rPr>
              <a:t>materia</a:t>
            </a:r>
            <a:r>
              <a:rPr sz="1100" b="1" dirty="0">
                <a:solidFill>
                  <a:schemeClr val="tx2"/>
                </a:solidFill>
                <a:latin typeface="Trebuchet MS"/>
                <a:cs typeface="Trebuchet MS"/>
              </a:rPr>
              <a:t> </a:t>
            </a:r>
            <a:r>
              <a:rPr lang="it-IT" sz="1100" b="1" dirty="0">
                <a:solidFill>
                  <a:schemeClr val="tx2"/>
                </a:solidFill>
                <a:latin typeface="Trebuchet MS"/>
                <a:cs typeface="Trebuchet MS"/>
              </a:rPr>
              <a:t>energetica e </a:t>
            </a:r>
            <a:r>
              <a:rPr lang="it-IT" sz="1100" b="1">
                <a:solidFill>
                  <a:schemeClr val="tx2"/>
                </a:solidFill>
                <a:latin typeface="Trebuchet MS"/>
                <a:cs typeface="Trebuchet MS"/>
              </a:rPr>
              <a:t>transizione green.</a:t>
            </a:r>
            <a:endParaRPr sz="1100" b="1" dirty="0">
              <a:solidFill>
                <a:schemeClr val="tx2"/>
              </a:solidFill>
              <a:latin typeface="Trebuchet MS"/>
              <a:cs typeface="Trebuchet MS"/>
            </a:endParaRPr>
          </a:p>
        </p:txBody>
      </p:sp>
      <p:sp>
        <p:nvSpPr>
          <p:cNvPr id="56" name="object 19">
            <a:extLst>
              <a:ext uri="{FF2B5EF4-FFF2-40B4-BE49-F238E27FC236}">
                <a16:creationId xmlns:a16="http://schemas.microsoft.com/office/drawing/2014/main" id="{031CC0DF-F583-0C0B-790E-401A1E374677}"/>
              </a:ext>
            </a:extLst>
          </p:cNvPr>
          <p:cNvSpPr txBox="1"/>
          <p:nvPr/>
        </p:nvSpPr>
        <p:spPr>
          <a:xfrm>
            <a:off x="3639297" y="2594327"/>
            <a:ext cx="2663423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1200" b="1" spc="300" dirty="0">
                <a:solidFill>
                  <a:schemeClr val="tx2"/>
                </a:solidFill>
                <a:latin typeface="Trebuchet MS"/>
                <a:cs typeface="Trebuchet MS"/>
              </a:rPr>
              <a:t>I SERVIZI DISPONIBILI</a:t>
            </a:r>
            <a:endParaRPr sz="1200" spc="300" dirty="0">
              <a:solidFill>
                <a:schemeClr val="tx2"/>
              </a:solidFill>
              <a:latin typeface="Trebuchet MS"/>
              <a:cs typeface="Trebuchet MS"/>
            </a:endParaRPr>
          </a:p>
        </p:txBody>
      </p:sp>
      <p:cxnSp>
        <p:nvCxnSpPr>
          <p:cNvPr id="12" name="Connettore diritto 11">
            <a:extLst>
              <a:ext uri="{FF2B5EF4-FFF2-40B4-BE49-F238E27FC236}">
                <a16:creationId xmlns:a16="http://schemas.microsoft.com/office/drawing/2014/main" id="{4B1571D8-FD3A-412D-7C83-14F9ED3FB83D}"/>
              </a:ext>
            </a:extLst>
          </p:cNvPr>
          <p:cNvCxnSpPr>
            <a:cxnSpLocks/>
          </p:cNvCxnSpPr>
          <p:nvPr/>
        </p:nvCxnSpPr>
        <p:spPr>
          <a:xfrm>
            <a:off x="1030463" y="3052115"/>
            <a:ext cx="0" cy="363508"/>
          </a:xfrm>
          <a:prstGeom prst="line">
            <a:avLst/>
          </a:prstGeom>
          <a:ln>
            <a:solidFill>
              <a:srgbClr val="88AA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0" name="Immagine 19" descr="Immagine che contiene schermata, Carattere, Elementi grafici, design&#10;&#10;Il contenuto generato dall'IA potrebbe non essere corretto.">
            <a:extLst>
              <a:ext uri="{FF2B5EF4-FFF2-40B4-BE49-F238E27FC236}">
                <a16:creationId xmlns:a16="http://schemas.microsoft.com/office/drawing/2014/main" id="{FEA3AF23-F224-370E-3616-55D8B0BB9F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4277" y="6207510"/>
            <a:ext cx="1189070" cy="388925"/>
          </a:xfrm>
          <a:prstGeom prst="rect">
            <a:avLst/>
          </a:prstGeom>
          <a:effectLst/>
        </p:spPr>
      </p:pic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25544449-F62C-DEB8-FC81-E51031AE541D}"/>
              </a:ext>
            </a:extLst>
          </p:cNvPr>
          <p:cNvSpPr txBox="1"/>
          <p:nvPr/>
        </p:nvSpPr>
        <p:spPr>
          <a:xfrm>
            <a:off x="1043017" y="3007956"/>
            <a:ext cx="1594413" cy="443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065">
              <a:spcBef>
                <a:spcPts val="100"/>
              </a:spcBef>
              <a:tabLst>
                <a:tab pos="240665" algn="l"/>
                <a:tab pos="241300" algn="l"/>
              </a:tabLst>
            </a:pPr>
            <a:r>
              <a:rPr lang="it-IT" sz="1100" b="1" dirty="0">
                <a:solidFill>
                  <a:schemeClr val="tx2"/>
                </a:solidFill>
                <a:latin typeface="Trebuchet MS"/>
                <a:cs typeface="Trebuchet MS"/>
              </a:rPr>
              <a:t>ATTIVITÀ </a:t>
            </a:r>
          </a:p>
          <a:p>
            <a:pPr marL="12065">
              <a:spcBef>
                <a:spcPts val="100"/>
              </a:spcBef>
              <a:tabLst>
                <a:tab pos="240665" algn="l"/>
                <a:tab pos="241300" algn="l"/>
              </a:tabLst>
            </a:pPr>
            <a:r>
              <a:rPr lang="it-IT" sz="1100" b="1" dirty="0">
                <a:solidFill>
                  <a:schemeClr val="tx2"/>
                </a:solidFill>
                <a:latin typeface="Trebuchet MS"/>
                <a:cs typeface="Trebuchet MS"/>
              </a:rPr>
              <a:t>INFO-FORMATIVE</a:t>
            </a:r>
          </a:p>
        </p:txBody>
      </p:sp>
      <p:cxnSp>
        <p:nvCxnSpPr>
          <p:cNvPr id="25" name="Connettore diritto 24">
            <a:extLst>
              <a:ext uri="{FF2B5EF4-FFF2-40B4-BE49-F238E27FC236}">
                <a16:creationId xmlns:a16="http://schemas.microsoft.com/office/drawing/2014/main" id="{88E5F0CD-C2FD-AAB9-BAD1-D7E0FA9DF4F7}"/>
              </a:ext>
            </a:extLst>
          </p:cNvPr>
          <p:cNvCxnSpPr>
            <a:cxnSpLocks/>
          </p:cNvCxnSpPr>
          <p:nvPr/>
        </p:nvCxnSpPr>
        <p:spPr>
          <a:xfrm>
            <a:off x="3166836" y="3052115"/>
            <a:ext cx="0" cy="363508"/>
          </a:xfrm>
          <a:prstGeom prst="line">
            <a:avLst/>
          </a:prstGeom>
          <a:ln>
            <a:solidFill>
              <a:srgbClr val="88AA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asellaDiTesto 26">
            <a:extLst>
              <a:ext uri="{FF2B5EF4-FFF2-40B4-BE49-F238E27FC236}">
                <a16:creationId xmlns:a16="http://schemas.microsoft.com/office/drawing/2014/main" id="{AEBFB716-EA2C-1D22-A2FE-F127AC969BAC}"/>
              </a:ext>
            </a:extLst>
          </p:cNvPr>
          <p:cNvSpPr txBox="1"/>
          <p:nvPr/>
        </p:nvSpPr>
        <p:spPr>
          <a:xfrm>
            <a:off x="3190370" y="3008226"/>
            <a:ext cx="197347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12065">
              <a:spcBef>
                <a:spcPts val="100"/>
              </a:spcBef>
              <a:tabLst>
                <a:tab pos="240665" algn="l"/>
                <a:tab pos="241300" algn="l"/>
              </a:tabLst>
              <a:defRPr sz="1100">
                <a:solidFill>
                  <a:schemeClr val="tx2"/>
                </a:solidFill>
                <a:latin typeface="Trebuchet MS"/>
                <a:cs typeface="Trebuchet MS"/>
              </a:defRPr>
            </a:lvl1pPr>
          </a:lstStyle>
          <a:p>
            <a:r>
              <a:rPr lang="it-IT" b="1" dirty="0"/>
              <a:t>DESK TECNICI DI CONFRONTO CON ESPERTI</a:t>
            </a:r>
          </a:p>
        </p:txBody>
      </p:sp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86F7EF7D-7956-7319-6AD5-8EA9B848AA51}"/>
              </a:ext>
            </a:extLst>
          </p:cNvPr>
          <p:cNvSpPr txBox="1"/>
          <p:nvPr/>
        </p:nvSpPr>
        <p:spPr>
          <a:xfrm>
            <a:off x="5656129" y="3008226"/>
            <a:ext cx="2262288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12065">
              <a:spcBef>
                <a:spcPts val="100"/>
              </a:spcBef>
              <a:tabLst>
                <a:tab pos="240665" algn="l"/>
                <a:tab pos="241300" algn="l"/>
              </a:tabLst>
              <a:defRPr sz="1100" b="1">
                <a:solidFill>
                  <a:schemeClr val="tx2"/>
                </a:solidFill>
                <a:latin typeface="Trebuchet MS"/>
                <a:cs typeface="Trebuchet MS"/>
              </a:defRPr>
            </a:lvl1pPr>
          </a:lstStyle>
          <a:p>
            <a:r>
              <a:rPr lang="it-IT" dirty="0"/>
              <a:t>TAVOLI DI PROGETTAZIONE TERRITORIALI DELLE CER</a:t>
            </a:r>
          </a:p>
        </p:txBody>
      </p:sp>
      <p:cxnSp>
        <p:nvCxnSpPr>
          <p:cNvPr id="30" name="Connettore diritto 29">
            <a:extLst>
              <a:ext uri="{FF2B5EF4-FFF2-40B4-BE49-F238E27FC236}">
                <a16:creationId xmlns:a16="http://schemas.microsoft.com/office/drawing/2014/main" id="{40383F9B-1396-1039-2F18-1F3E9823C2C9}"/>
              </a:ext>
            </a:extLst>
          </p:cNvPr>
          <p:cNvCxnSpPr>
            <a:cxnSpLocks/>
          </p:cNvCxnSpPr>
          <p:nvPr/>
        </p:nvCxnSpPr>
        <p:spPr>
          <a:xfrm>
            <a:off x="5668682" y="3042289"/>
            <a:ext cx="0" cy="363508"/>
          </a:xfrm>
          <a:prstGeom prst="line">
            <a:avLst/>
          </a:prstGeom>
          <a:ln>
            <a:solidFill>
              <a:srgbClr val="88AA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diritto 30">
            <a:extLst>
              <a:ext uri="{FF2B5EF4-FFF2-40B4-BE49-F238E27FC236}">
                <a16:creationId xmlns:a16="http://schemas.microsoft.com/office/drawing/2014/main" id="{883F8D08-65CE-4C43-E660-8146D9E89D9B}"/>
              </a:ext>
            </a:extLst>
          </p:cNvPr>
          <p:cNvCxnSpPr>
            <a:cxnSpLocks/>
          </p:cNvCxnSpPr>
          <p:nvPr/>
        </p:nvCxnSpPr>
        <p:spPr>
          <a:xfrm>
            <a:off x="8368255" y="3025411"/>
            <a:ext cx="0" cy="363508"/>
          </a:xfrm>
          <a:prstGeom prst="line">
            <a:avLst/>
          </a:prstGeom>
          <a:ln>
            <a:solidFill>
              <a:srgbClr val="88AA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" name="Elemento grafico 2">
            <a:extLst>
              <a:ext uri="{FF2B5EF4-FFF2-40B4-BE49-F238E27FC236}">
                <a16:creationId xmlns:a16="http://schemas.microsoft.com/office/drawing/2014/main" id="{2B15585A-1EFD-E7FD-C4DF-9545B7A11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8011" y="3057656"/>
            <a:ext cx="371475" cy="352425"/>
          </a:xfrm>
          <a:prstGeom prst="rect">
            <a:avLst/>
          </a:prstGeom>
        </p:spPr>
      </p:pic>
      <p:pic>
        <p:nvPicPr>
          <p:cNvPr id="5" name="Elemento grafico 4">
            <a:extLst>
              <a:ext uri="{FF2B5EF4-FFF2-40B4-BE49-F238E27FC236}">
                <a16:creationId xmlns:a16="http://schemas.microsoft.com/office/drawing/2014/main" id="{FC616535-D2B4-C67C-E26F-0BC3419C378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554862" y="3047548"/>
            <a:ext cx="520248" cy="321503"/>
          </a:xfrm>
          <a:prstGeom prst="rect">
            <a:avLst/>
          </a:prstGeom>
        </p:spPr>
      </p:pic>
      <p:pic>
        <p:nvPicPr>
          <p:cNvPr id="7" name="Elemento grafico 6">
            <a:extLst>
              <a:ext uri="{FF2B5EF4-FFF2-40B4-BE49-F238E27FC236}">
                <a16:creationId xmlns:a16="http://schemas.microsoft.com/office/drawing/2014/main" id="{40401461-03FF-3CFA-EB7D-AB4C28DE717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63849" y="3021869"/>
            <a:ext cx="404963" cy="388925"/>
          </a:xfrm>
          <a:prstGeom prst="rect">
            <a:avLst/>
          </a:prstGeom>
        </p:spPr>
      </p:pic>
      <p:pic>
        <p:nvPicPr>
          <p:cNvPr id="9" name="Elemento grafico 8">
            <a:extLst>
              <a:ext uri="{FF2B5EF4-FFF2-40B4-BE49-F238E27FC236}">
                <a16:creationId xmlns:a16="http://schemas.microsoft.com/office/drawing/2014/main" id="{50DD247B-E97B-5479-F689-FBAA0BCA734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900490" y="3034156"/>
            <a:ext cx="357240" cy="357240"/>
          </a:xfrm>
          <a:prstGeom prst="rect">
            <a:avLst/>
          </a:prstGeom>
        </p:spPr>
      </p:pic>
      <p:sp>
        <p:nvSpPr>
          <p:cNvPr id="19" name="Triangolo isoscele 18">
            <a:extLst>
              <a:ext uri="{FF2B5EF4-FFF2-40B4-BE49-F238E27FC236}">
                <a16:creationId xmlns:a16="http://schemas.microsoft.com/office/drawing/2014/main" id="{598919E3-8B9A-FD62-CB59-44DF2A1EB05A}"/>
              </a:ext>
            </a:extLst>
          </p:cNvPr>
          <p:cNvSpPr/>
          <p:nvPr/>
        </p:nvSpPr>
        <p:spPr>
          <a:xfrm rot="10800000" flipH="1">
            <a:off x="739897" y="918849"/>
            <a:ext cx="154305" cy="133022"/>
          </a:xfrm>
          <a:prstGeom prst="triangle">
            <a:avLst/>
          </a:prstGeom>
          <a:solidFill>
            <a:srgbClr val="88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Triangolo isoscele 20">
            <a:extLst>
              <a:ext uri="{FF2B5EF4-FFF2-40B4-BE49-F238E27FC236}">
                <a16:creationId xmlns:a16="http://schemas.microsoft.com/office/drawing/2014/main" id="{1BFE9A93-4DD1-2673-A298-43EBFE405E89}"/>
              </a:ext>
            </a:extLst>
          </p:cNvPr>
          <p:cNvSpPr/>
          <p:nvPr/>
        </p:nvSpPr>
        <p:spPr>
          <a:xfrm rot="10800000" flipH="1">
            <a:off x="3891196" y="918661"/>
            <a:ext cx="154305" cy="133022"/>
          </a:xfrm>
          <a:prstGeom prst="triangle">
            <a:avLst/>
          </a:prstGeom>
          <a:solidFill>
            <a:srgbClr val="88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Triangolo isoscele 21">
            <a:extLst>
              <a:ext uri="{FF2B5EF4-FFF2-40B4-BE49-F238E27FC236}">
                <a16:creationId xmlns:a16="http://schemas.microsoft.com/office/drawing/2014/main" id="{7C4B39C5-6D2B-813B-11B0-A88F5D5A8499}"/>
              </a:ext>
            </a:extLst>
          </p:cNvPr>
          <p:cNvSpPr/>
          <p:nvPr/>
        </p:nvSpPr>
        <p:spPr>
          <a:xfrm rot="10800000" flipH="1">
            <a:off x="6796469" y="918190"/>
            <a:ext cx="154305" cy="133022"/>
          </a:xfrm>
          <a:prstGeom prst="triangle">
            <a:avLst/>
          </a:prstGeom>
          <a:solidFill>
            <a:srgbClr val="88AA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pic>
        <p:nvPicPr>
          <p:cNvPr id="16" name="Immagine 15" descr="Immagine che contiene schermata, Elementi grafici, design&#10;&#10;Il contenuto generato dall'IA potrebbe non essere corretto.">
            <a:extLst>
              <a:ext uri="{FF2B5EF4-FFF2-40B4-BE49-F238E27FC236}">
                <a16:creationId xmlns:a16="http://schemas.microsoft.com/office/drawing/2014/main" id="{FDC49572-C5AB-EB1F-0C1F-33A70573C5A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94049" y="6228777"/>
            <a:ext cx="2337675" cy="428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20940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i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ERTA_x002f_CHIUSA xmlns="221b9b05-8e24-42e8-b51f-1c2de44df1dd">APERTA</APERTA_x002f_CHIUSA>
    <Approvazioni xmlns="aeb4a8a2-d325-4366-8bf4-d561aa142a34" xsi:nil="true"/>
    <Esente xmlns="aeb4a8a2-d325-4366-8bf4-d561aa142a34">S</Esente>
    <Costi_x0020_presunti xmlns="221b9b05-8e24-42e8-b51f-1c2de44df1dd" xsi:nil="true"/>
    <Anno xmlns="aeb4a8a2-d325-4366-8bf4-d561aa142a34" xsi:nil="true"/>
    <DocumentSetDescription xmlns="http://schemas.microsoft.com/sharepoint/v3" xsi:nil="true"/>
    <Stato xmlns="221b9b05-8e24-42e8-b51f-1c2de44df1dd">Predisposizione offerta</Stato>
    <_dlc_DocIdPersistId xmlns="aeb4a8a2-d325-4366-8bf4-d561aa142a34" xsi:nil="true"/>
    <_dlc_DocId xmlns="aeb4a8a2-d325-4366-8bf4-d561aa142a34">TMP2W6MRDXZJ-1300152495-962369</_dlc_DocId>
    <TaxCatchAll xmlns="aeb4a8a2-d325-4366-8bf4-d561aa142a34" xsi:nil="true"/>
    <Annullata xmlns="221b9b05-8e24-42e8-b51f-1c2de44df1dd">false</Annullata>
    <Numero xmlns="aeb4a8a2-d325-4366-8bf4-d561aa142a34" xsi:nil="true"/>
    <Importo_x0020_netto xmlns="aeb4a8a2-d325-4366-8bf4-d561aa142a34" xsi:nil="true"/>
    <Cliente xmlns="aeb4a8a2-d325-4366-8bf4-d561aa142a34" xsi:nil="true"/>
    <Responsabile xmlns="aeb4a8a2-d325-4366-8bf4-d561aa142a34">
      <UserInfo>
        <DisplayName/>
        <AccountId xsi:nil="true"/>
        <AccountType/>
      </UserInfo>
    </Responsabile>
    <_Flow_SignoffStatus xmlns="221b9b05-8e24-42e8-b51f-1c2de44df1dd" xsi:nil="true"/>
    <Codice_x0020_Attività xmlns="aeb4a8a2-d325-4366-8bf4-d561aa142a34">SOI</Codice_x0020_Attività>
    <_dlc_DocIdUrl xmlns="aeb4a8a2-d325-4366-8bf4-d561aa142a34">
      <Url>https://dintecscrl.sharepoint.com/sites/Development/_layouts/15/DocIdRedir.aspx?ID=TMP2W6MRDXZJ-1300152495-962369</Url>
      <Description>TMP2W6MRDXZJ-1300152495-962369</Description>
    </_dlc_DocIdUrl>
    <lcf76f155ced4ddcb4097134ff3c332f xmlns="221b9b05-8e24-42e8-b51f-1c2de44df1dd">
      <Terms xmlns="http://schemas.microsoft.com/office/infopath/2007/PartnerControls"/>
    </lcf76f155ced4ddcb4097134ff3c332f>
    <Fabbisogni xmlns="221b9b05-8e24-42e8-b51f-1c2de44df1d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1E6FCFB69C810479F3933339869F687" ma:contentTypeVersion="44" ma:contentTypeDescription="Creare un nuovo documento." ma:contentTypeScope="" ma:versionID="229d9b387203cbd78289e13e5136c046">
  <xsd:schema xmlns:xsd="http://www.w3.org/2001/XMLSchema" xmlns:xs="http://www.w3.org/2001/XMLSchema" xmlns:p="http://schemas.microsoft.com/office/2006/metadata/properties" xmlns:ns1="http://schemas.microsoft.com/sharepoint/v3" xmlns:ns2="aeb4a8a2-d325-4366-8bf4-d561aa142a34" xmlns:ns3="221b9b05-8e24-42e8-b51f-1c2de44df1dd" targetNamespace="http://schemas.microsoft.com/office/2006/metadata/properties" ma:root="true" ma:fieldsID="80367f00821068e6f38563bbbea1c07e" ns1:_="" ns2:_="" ns3:_="">
    <xsd:import namespace="http://schemas.microsoft.com/sharepoint/v3"/>
    <xsd:import namespace="aeb4a8a2-d325-4366-8bf4-d561aa142a34"/>
    <xsd:import namespace="221b9b05-8e24-42e8-b51f-1c2de44df1dd"/>
    <xsd:element name="properties">
      <xsd:complexType>
        <xsd:sequence>
          <xsd:element name="documentManagement">
            <xsd:complexType>
              <xsd:all>
                <xsd:element ref="ns2:_dlc_DocIdUrl" minOccurs="0"/>
                <xsd:element ref="ns1:DocumentSetDescription" minOccurs="0"/>
                <xsd:element ref="ns2:Numero" minOccurs="0"/>
                <xsd:element ref="ns2:Importo_x0020_netto" minOccurs="0"/>
                <xsd:element ref="ns2:Cliente" minOccurs="0"/>
                <xsd:element ref="ns2:Responsabile" minOccurs="0"/>
                <xsd:element ref="ns2:Approvazioni" minOccurs="0"/>
                <xsd:element ref="ns3:Stato" minOccurs="0"/>
                <xsd:element ref="ns2:Anno" minOccurs="0"/>
                <xsd:element ref="ns3:Costi_x0020_presunti" minOccurs="0"/>
                <xsd:element ref="ns3:_Flow_SignoffStatus" minOccurs="0"/>
                <xsd:element ref="ns2:Esente" minOccurs="0"/>
                <xsd:element ref="ns2:Codice_x0020_Attività" minOccurs="0"/>
                <xsd:element ref="ns3:Fabbisogni" minOccurs="0"/>
                <xsd:element ref="ns2:_dlc_DocId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APERTA_x002f_CHIUSA" minOccurs="0"/>
                <xsd:element ref="ns3:MediaServiceObjectDetectorVersions" minOccurs="0"/>
                <xsd:element ref="ns3:MediaServiceSearchProperties" minOccurs="0"/>
                <xsd:element ref="ns3:Annull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DocumentSetDescription" ma:index="3" nillable="true" ma:displayName="Descrizione" ma:description="Una descrizione del set di documenti" ma:internalName="DocumentSetDescription" ma:readOnly="fals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b4a8a2-d325-4366-8bf4-d561aa142a34" elementFormDefault="qualified">
    <xsd:import namespace="http://schemas.microsoft.com/office/2006/documentManagement/types"/>
    <xsd:import namespace="http://schemas.microsoft.com/office/infopath/2007/PartnerControls"/>
    <xsd:element name="_dlc_DocIdUrl" ma:index="2" nillable="true" ma:displayName="ID documento" ma:description="Collegamento permanente al documento." ma:hidden="true" ma:internalName="_dlc_DocIdUrl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Numero" ma:index="4" nillable="true" ma:displayName="Numero" ma:internalName="Numero" ma:readOnly="false">
      <xsd:simpleType>
        <xsd:restriction base="dms:Number"/>
      </xsd:simpleType>
    </xsd:element>
    <xsd:element name="Importo_x0020_netto" ma:index="5" nillable="true" ma:displayName="Importo netto" ma:decimals="2" ma:LCID="1040" ma:internalName="Importo_x0020_netto" ma:readOnly="false">
      <xsd:simpleType>
        <xsd:restriction base="dms:Currency"/>
      </xsd:simpleType>
    </xsd:element>
    <xsd:element name="Cliente" ma:index="6" nillable="true" ma:displayName="Cliente" ma:list="{9e21d0f9-1230-4e21-8982-0276c16a01c3}" ma:internalName="Cliente" ma:readOnly="false" ma:showField="RagioneSociale" ma:web="aeb4a8a2-d325-4366-8bf4-d561aa142a34">
      <xsd:simpleType>
        <xsd:restriction base="dms:Lookup"/>
      </xsd:simpleType>
    </xsd:element>
    <xsd:element name="Responsabile" ma:index="7" nillable="true" ma:displayName="Referente" ma:format="Dropdown" ma:list="UserInfo" ma:SharePointGroup="0" ma:internalName="Responsabile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pprovazioni" ma:index="9" nillable="true" ma:displayName="Approvazioni" ma:hidden="true" ma:internalName="Approvazioni" ma:readOnly="false">
      <xsd:simpleType>
        <xsd:restriction base="dms:Note"/>
      </xsd:simpleType>
    </xsd:element>
    <xsd:element name="Anno" ma:index="11" nillable="true" ma:displayName="Anno" ma:description="prosecuzione commessa vigilanza prodotti connessi all'energia" ma:format="Dropdown" ma:hidden="true" ma:internalName="Anno">
      <xsd:simpleType>
        <xsd:restriction base="dms:Text">
          <xsd:maxLength value="255"/>
        </xsd:restriction>
      </xsd:simpleType>
    </xsd:element>
    <xsd:element name="Esente" ma:index="14" nillable="true" ma:displayName="EsenteOLD" ma:default="S" ma:format="Dropdown" ma:hidden="true" ma:internalName="Esente" ma:readOnly="false">
      <xsd:simpleType>
        <xsd:restriction base="dms:Choice">
          <xsd:enumeration value="S"/>
          <xsd:enumeration value="N"/>
        </xsd:restriction>
      </xsd:simpleType>
    </xsd:element>
    <xsd:element name="Codice_x0020_Attività" ma:index="15" nillable="true" ma:displayName="Codice Attività" ma:default="SOI" ma:format="Dropdown" ma:hidden="true" ma:internalName="Codice_x0020_Attivit_x00e0_">
      <xsd:simpleType>
        <xsd:restriction base="dms:Choice">
          <xsd:enumeration value="SOI"/>
          <xsd:enumeration value="RMK"/>
          <xsd:enumeration value="IND"/>
          <xsd:enumeration value="PNC"/>
          <xsd:enumeration value="GEN"/>
        </xsd:restriction>
      </xsd:simpleType>
    </xsd:element>
    <xsd:element name="_dlc_DocId" ma:index="18" nillable="true" ma:displayName="Valore ID documento" ma:description="Valore dell'ID documento assegnato all'elemento." ma:hidden="true" ma:internalName="_dlc_DocId" ma:readOnly="false">
      <xsd:simpleType>
        <xsd:restriction base="dms:Text"/>
      </xsd:simpleType>
    </xsd:element>
    <xsd:element name="_dlc_DocIdPersistId" ma:index="20" nillable="true" ma:displayName="Salva ID in modo permanente" ma:description="Mantenere ID all'aggiunta." ma:hidden="true" ma:internalName="_dlc_DocIdPersistId" ma:readOnly="false">
      <xsd:simpleType>
        <xsd:restriction base="dms:Boolean"/>
      </xsd:simpleType>
    </xsd:element>
    <xsd:element name="SharedWithUsers" ma:index="26" nillable="true" ma:displayName="Condiviso con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7" nillable="true" ma:displayName="Condiviso con dettagli" ma:hidden="true" ma:internalName="SharedWithDetails" ma:readOnly="true">
      <xsd:simpleType>
        <xsd:restriction base="dms:Note"/>
      </xsd:simpleType>
    </xsd:element>
    <xsd:element name="TaxCatchAll" ma:index="40" nillable="true" ma:displayName="Taxonomy Catch All Column" ma:hidden="true" ma:list="{d455dbb7-71a0-432c-98ac-955021a9ee95}" ma:internalName="TaxCatchAll" ma:showField="CatchAllData" ma:web="aeb4a8a2-d325-4366-8bf4-d561aa142a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1b9b05-8e24-42e8-b51f-1c2de44df1dd" elementFormDefault="qualified">
    <xsd:import namespace="http://schemas.microsoft.com/office/2006/documentManagement/types"/>
    <xsd:import namespace="http://schemas.microsoft.com/office/infopath/2007/PartnerControls"/>
    <xsd:element name="Stato" ma:index="10" nillable="true" ma:displayName="Stato" ma:default="Predisposizione offerta" ma:description="Evidenzia lo stato della commessa in relazione all'avanzamento" ma:format="Dropdown" ma:hidden="true" ma:internalName="Stato" ma:readOnly="false">
      <xsd:simpleType>
        <xsd:restriction base="dms:Choice">
          <xsd:enumeration value="Predisposizione offerta"/>
          <xsd:enumeration value="Alla firma"/>
          <xsd:enumeration value="Firmata"/>
          <xsd:enumeration value="Inviata offerta"/>
          <xsd:enumeration value="Acquisita"/>
          <xsd:enumeration value="Completata"/>
        </xsd:restriction>
      </xsd:simpleType>
    </xsd:element>
    <xsd:element name="Costi_x0020_presunti" ma:index="12" nillable="true" ma:displayName="Costi presunti" ma:decimals="2" ma:hidden="true" ma:LCID="1040" ma:internalName="Costi_x0020_presunti" ma:readOnly="false">
      <xsd:simpleType>
        <xsd:restriction base="dms:Currency"/>
      </xsd:simpleType>
    </xsd:element>
    <xsd:element name="_Flow_SignoffStatus" ma:index="13" nillable="true" ma:displayName="Stato consenso" ma:hidden="true" ma:internalName="Stato_x0020_consenso" ma:readOnly="false">
      <xsd:simpleType>
        <xsd:restriction base="dms:Text"/>
      </xsd:simpleType>
    </xsd:element>
    <xsd:element name="Fabbisogni" ma:index="16" nillable="true" ma:displayName="Fabbisogni" ma:description="link ai fabbisogni relativi alla commessa" ma:format="Dropdown" ma:hidden="true" ma:internalName="Fabbisogni" ma:readOnly="false">
      <xsd:simpleType>
        <xsd:restriction base="dms:Text">
          <xsd:maxLength value="255"/>
        </xsd:restriction>
      </xsd:simpleType>
    </xsd:element>
    <xsd:element name="MediaServiceMetadata" ma:index="2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2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30" nillable="true" ma:displayName="Tags" ma:hidden="true" ma:internalName="MediaServiceAutoTags" ma:readOnly="true">
      <xsd:simpleType>
        <xsd:restriction base="dms:Text"/>
      </xsd:simpleType>
    </xsd:element>
    <xsd:element name="MediaServiceLocation" ma:index="31" nillable="true" ma:displayName="Location" ma:hidden="true" ma:internalName="MediaServiceLocatio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hidden="true" ma:internalName="MediaServiceOCR" ma:readOnly="true">
      <xsd:simpleType>
        <xsd:restriction base="dms:Note"/>
      </xsd:simpleType>
    </xsd:element>
    <xsd:element name="MediaLengthInSeconds" ma:index="35" nillable="true" ma:displayName="Length (seconds)" ma:hidden="true" ma:internalName="MediaLengthInSeconds" ma:readOnly="true">
      <xsd:simpleType>
        <xsd:restriction base="dms:Unknown"/>
      </xsd:simpleType>
    </xsd:element>
    <xsd:element name="MediaServiceAutoKeyPoints" ma:index="3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7" nillable="true" ma:displayName="KeyPoints" ma:hidden="true" ma:internalName="MediaServiceKeyPoints" ma:readOnly="true">
      <xsd:simpleType>
        <xsd:restriction base="dms:Note"/>
      </xsd:simpleType>
    </xsd:element>
    <xsd:element name="lcf76f155ced4ddcb4097134ff3c332f" ma:index="39" nillable="true" ma:taxonomy="true" ma:internalName="lcf76f155ced4ddcb4097134ff3c332f" ma:taxonomyFieldName="MediaServiceImageTags" ma:displayName="Tag immagine" ma:readOnly="false" ma:fieldId="{5cf76f15-5ced-4ddc-b409-7134ff3c332f}" ma:taxonomyMulti="true" ma:sspId="dcee85c4-5473-442e-83a5-e591474f005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APERTA_x002f_CHIUSA" ma:index="41" nillable="true" ma:displayName="APERTA/CHIUSA" ma:default="APERTA" ma:format="Dropdown" ma:indexed="true" ma:internalName="APERTA_x002f_CHIUSA">
      <xsd:simpleType>
        <xsd:restriction base="dms:Choice">
          <xsd:enumeration value="APERTA"/>
          <xsd:enumeration value="CHIUSA"/>
        </xsd:restriction>
      </xsd:simpleType>
    </xsd:element>
    <xsd:element name="MediaServiceObjectDetectorVersions" ma:index="4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4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nnullata" ma:index="44" nillable="true" ma:displayName="Annullata" ma:default="0" ma:format="Dropdown" ma:internalName="Annullata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Tipo di contenuto"/>
        <xsd:element ref="dc:title" minOccurs="0" maxOccurs="1" ma:index="1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E8176F43-1DA5-4A83-A970-2FD54F18BE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77728F-B785-4048-B2A8-E9FB0E1AB655}">
  <ds:schemaRefs>
    <ds:schemaRef ds:uri="http://purl.org/dc/dcmitype/"/>
    <ds:schemaRef ds:uri="aeb4a8a2-d325-4366-8bf4-d561aa142a34"/>
    <ds:schemaRef ds:uri="http://purl.org/dc/terms/"/>
    <ds:schemaRef ds:uri="http://purl.org/dc/elements/1.1/"/>
    <ds:schemaRef ds:uri="http://schemas.microsoft.com/office/2006/metadata/properties"/>
    <ds:schemaRef ds:uri="http://schemas.microsoft.com/sharepoint/v3"/>
    <ds:schemaRef ds:uri="221b9b05-8e24-42e8-b51f-1c2de44df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FD24D68-C98D-4589-8AF7-EB0CF83812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aeb4a8a2-d325-4366-8bf4-d561aa142a34"/>
    <ds:schemaRef ds:uri="221b9b05-8e24-42e8-b51f-1c2de44df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347A0F3-639C-472A-AF1C-0D78369661C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423</Words>
  <Application>Microsoft Office PowerPoint</Application>
  <PresentationFormat>A4 (21x29,7 cm)</PresentationFormat>
  <Paragraphs>49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Paola D'Addezio</dc:creator>
  <cp:lastModifiedBy>Martina Binaco</cp:lastModifiedBy>
  <cp:revision>6</cp:revision>
  <dcterms:created xsi:type="dcterms:W3CDTF">2025-03-27T15:20:01Z</dcterms:created>
  <dcterms:modified xsi:type="dcterms:W3CDTF">2025-05-06T10:30:40Z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0x01010021E6FCFB69C810479F3933339869F687</vt:lpwstr>
  </property>
  <property fmtid="{D5CDD505-2E9C-101B-9397-08002B2CF9AE}" pid="3" name="_dlc_DocIdItemGuid">
    <vt:lpwstr>ec3e3cb7-8d90-4341-bad0-4cef16079023</vt:lpwstr>
  </property>
  <property fmtid="{D5CDD505-2E9C-101B-9397-08002B2CF9AE}" pid="4" name="MediaServiceImageTags">
    <vt:lpwstr/>
  </property>
</Properties>
</file>