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6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1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9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2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1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8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1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3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5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50">
              <a:srgbClr val="9FB8E5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9E9A-60F8-4707-923F-4A9ABA93F40C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B3D6-7811-4321-BBFA-62A3B3150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7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1" y="-33924"/>
            <a:ext cx="9148401" cy="6891924"/>
          </a:xfrm>
        </p:spPr>
      </p:pic>
    </p:spTree>
    <p:extLst>
      <p:ext uri="{BB962C8B-B14F-4D97-AF65-F5344CB8AC3E}">
        <p14:creationId xmlns:p14="http://schemas.microsoft.com/office/powerpoint/2010/main" val="9308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" y="0"/>
            <a:ext cx="903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2"/>
            <a:ext cx="9144000" cy="6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lob:https://web.whatsapp.com/1caa4f38-e6bf-4080-8f6e-65de855179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2"/>
            <a:ext cx="9144000" cy="6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2"/>
            <a:ext cx="9144000" cy="6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3648" y="185915"/>
            <a:ext cx="6581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 sei quel che mangi… e</a:t>
            </a:r>
            <a:r>
              <a:rPr lang="it-IT" sz="2800" b="1" spc="50" dirty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8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 ti senti </a:t>
            </a:r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060499" cy="49420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614141" y="1188041"/>
            <a:ext cx="1494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Scegli spuntini</a:t>
            </a:r>
          </a:p>
          <a:p>
            <a:pPr algn="ctr"/>
            <a:r>
              <a:rPr lang="it-IT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Nutrienti per </a:t>
            </a:r>
          </a:p>
          <a:p>
            <a:pPr algn="ctr"/>
            <a:r>
              <a:rPr lang="it-IT" sz="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Mantenere l’energia </a:t>
            </a:r>
          </a:p>
          <a:p>
            <a:pPr algn="ctr"/>
            <a:r>
              <a:rPr lang="it-IT" sz="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costante</a:t>
            </a:r>
            <a:endParaRPr lang="it-IT" sz="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0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11151" y="1430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28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Pelle ed alimentazione: verità e falsi miti </a:t>
            </a:r>
            <a:endParaRPr lang="it-IT" sz="2800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9" y="1268760"/>
            <a:ext cx="7476323" cy="40779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ruolo dell’infiammazione VS la strategia vincente</a:t>
            </a:r>
            <a:r>
              <a:rPr lang="it-IT" dirty="0" smtClean="0"/>
              <a:t>: aumenta il consumo di frutta e verdura ricca di </a:t>
            </a:r>
            <a:r>
              <a:rPr lang="it-IT" dirty="0" smtClean="0">
                <a:solidFill>
                  <a:srgbClr val="FF0000"/>
                </a:solidFill>
              </a:rPr>
              <a:t>antiossidanti</a:t>
            </a:r>
            <a:r>
              <a:rPr lang="it-IT" dirty="0" smtClean="0"/>
              <a:t> e bevi molta acqua per una pelle più </a:t>
            </a:r>
            <a:r>
              <a:rPr lang="it-IT" dirty="0" smtClean="0">
                <a:solidFill>
                  <a:srgbClr val="FF0000"/>
                </a:solidFill>
              </a:rPr>
              <a:t>luminosa</a:t>
            </a:r>
            <a:r>
              <a:rPr lang="it-IT" dirty="0" smtClean="0"/>
              <a:t>. 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ttenziona invece i prodotti ricchi di zuccheri raffinati che stimolano la produzione di sebo e i latticini che possono favorire </a:t>
            </a:r>
            <a:r>
              <a:rPr lang="it-IT" dirty="0" smtClean="0">
                <a:solidFill>
                  <a:srgbClr val="FF0000"/>
                </a:solidFill>
              </a:rPr>
              <a:t>l’infiammazione cutanea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11151" y="1430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28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Capelli e vitalità:</a:t>
            </a:r>
          </a:p>
          <a:p>
            <a:pPr lvl="0" algn="ctr"/>
            <a:r>
              <a:rPr lang="it-IT" sz="2800" b="1" spc="50" dirty="0" smtClean="0">
                <a:ln w="1143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benessere che si vede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3" y="1196752"/>
            <a:ext cx="8136396" cy="443803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57332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 capelli sani e forti assicurati di consumare il giusto apporto </a:t>
            </a:r>
            <a:r>
              <a:rPr lang="it-IT" dirty="0" smtClean="0">
                <a:solidFill>
                  <a:srgbClr val="FF0000"/>
                </a:solidFill>
              </a:rPr>
              <a:t>proteico</a:t>
            </a:r>
            <a:r>
              <a:rPr lang="it-IT" dirty="0" smtClean="0"/>
              <a:t>. Per prevenire la caduta e la fragilità integra </a:t>
            </a:r>
            <a:r>
              <a:rPr lang="it-IT" dirty="0" smtClean="0">
                <a:solidFill>
                  <a:srgbClr val="FF0000"/>
                </a:solidFill>
              </a:rPr>
              <a:t>vitamine e zinco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3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2"/>
            <a:ext cx="9144000" cy="6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6"/>
            <a:ext cx="9144000" cy="6875156"/>
          </a:xfrm>
        </p:spPr>
      </p:pic>
    </p:spTree>
    <p:extLst>
      <p:ext uri="{BB962C8B-B14F-4D97-AF65-F5344CB8AC3E}">
        <p14:creationId xmlns:p14="http://schemas.microsoft.com/office/powerpoint/2010/main" val="15359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945216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2"/>
            <a:ext cx="9144000" cy="6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" y="0"/>
            <a:ext cx="903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" y="34102"/>
            <a:ext cx="9111356" cy="68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" y="0"/>
            <a:ext cx="903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" y="0"/>
            <a:ext cx="903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109</Words>
  <Application>Microsoft Office PowerPoint</Application>
  <PresentationFormat>Presentazione su schermo (4:3)</PresentationFormat>
  <Paragraphs>11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54</cp:revision>
  <dcterms:created xsi:type="dcterms:W3CDTF">2026-04-07T16:17:02Z</dcterms:created>
  <dcterms:modified xsi:type="dcterms:W3CDTF">2026-04-09T14:22:32Z</dcterms:modified>
</cp:coreProperties>
</file>